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378" r:id="rId3"/>
    <p:sldId id="454" r:id="rId4"/>
    <p:sldId id="379" r:id="rId5"/>
    <p:sldId id="390" r:id="rId6"/>
    <p:sldId id="455" r:id="rId7"/>
    <p:sldId id="459" r:id="rId8"/>
    <p:sldId id="456" r:id="rId9"/>
    <p:sldId id="462" r:id="rId10"/>
    <p:sldId id="458" r:id="rId11"/>
    <p:sldId id="465" r:id="rId12"/>
    <p:sldId id="469" r:id="rId13"/>
    <p:sldId id="461" r:id="rId14"/>
    <p:sldId id="463" r:id="rId15"/>
    <p:sldId id="464" r:id="rId16"/>
    <p:sldId id="412" r:id="rId17"/>
    <p:sldId id="446" r:id="rId18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7BFFFD-A71B-418E-B00B-85D2BB575C77}">
          <p14:sldIdLst>
            <p14:sldId id="258"/>
            <p14:sldId id="378"/>
            <p14:sldId id="454"/>
            <p14:sldId id="379"/>
            <p14:sldId id="390"/>
            <p14:sldId id="455"/>
            <p14:sldId id="459"/>
            <p14:sldId id="456"/>
            <p14:sldId id="462"/>
          </p14:sldIdLst>
        </p14:section>
        <p14:section name="Untitled Section" id="{7FEE8CE2-CAB4-4481-A81E-6D9BA651C223}">
          <p14:sldIdLst>
            <p14:sldId id="458"/>
          </p14:sldIdLst>
        </p14:section>
        <p14:section name="Untitled Section" id="{48AA7F85-48DD-46E5-A312-B15AB587DB4F}">
          <p14:sldIdLst>
            <p14:sldId id="465"/>
            <p14:sldId id="469"/>
            <p14:sldId id="461"/>
            <p14:sldId id="463"/>
            <p14:sldId id="464"/>
            <p14:sldId id="412"/>
            <p14:sldId id="4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3300"/>
    <a:srgbClr val="800080"/>
    <a:srgbClr val="669900"/>
    <a:srgbClr val="38348C"/>
    <a:srgbClr val="0099CC"/>
    <a:srgbClr val="FF1F1F"/>
    <a:srgbClr val="E1F4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9" autoAdjust="0"/>
    <p:restoredTop sz="86356" autoAdjust="0"/>
  </p:normalViewPr>
  <p:slideViewPr>
    <p:cSldViewPr snapToGrid="0">
      <p:cViewPr varScale="1">
        <p:scale>
          <a:sx n="49" d="100"/>
          <a:sy n="49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nufact325\nufact325\Run\ecalc9f.da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ufact325\nufact325\Run\ecalc9f.da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31942257217848"/>
          <c:y val="9.3003585581148837E-2"/>
          <c:w val="0.77488057742782157"/>
          <c:h val="0.79823027724405482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0033CC"/>
              </a:solidFill>
            </a:ln>
          </c:spPr>
          <c:marker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</c:spPr>
          </c:marker>
          <c:xVal>
            <c:numRef>
              <c:f>Sheet2!$A$1:$A$239</c:f>
              <c:numCache>
                <c:formatCode>0.00E+00</c:formatCode>
                <c:ptCount val="239"/>
                <c:pt idx="0">
                  <c:v>0</c:v>
                </c:pt>
                <c:pt idx="1">
                  <c:v>1</c:v>
                </c:pt>
                <c:pt idx="2">
                  <c:v>14.75</c:v>
                </c:pt>
                <c:pt idx="3">
                  <c:v>26.75</c:v>
                </c:pt>
                <c:pt idx="4">
                  <c:v>38.75</c:v>
                </c:pt>
                <c:pt idx="5">
                  <c:v>50.75</c:v>
                </c:pt>
                <c:pt idx="6">
                  <c:v>62.75</c:v>
                </c:pt>
                <c:pt idx="7">
                  <c:v>71.5</c:v>
                </c:pt>
                <c:pt idx="8">
                  <c:v>74.5</c:v>
                </c:pt>
                <c:pt idx="9">
                  <c:v>77.5</c:v>
                </c:pt>
                <c:pt idx="10">
                  <c:v>80.5</c:v>
                </c:pt>
                <c:pt idx="11">
                  <c:v>81.25</c:v>
                </c:pt>
                <c:pt idx="12">
                  <c:v>82</c:v>
                </c:pt>
                <c:pt idx="13">
                  <c:v>82.75</c:v>
                </c:pt>
                <c:pt idx="14">
                  <c:v>83.5</c:v>
                </c:pt>
                <c:pt idx="15">
                  <c:v>84.25</c:v>
                </c:pt>
                <c:pt idx="16">
                  <c:v>85</c:v>
                </c:pt>
                <c:pt idx="17">
                  <c:v>85.75</c:v>
                </c:pt>
                <c:pt idx="18">
                  <c:v>86.5</c:v>
                </c:pt>
                <c:pt idx="19">
                  <c:v>87.25</c:v>
                </c:pt>
                <c:pt idx="20">
                  <c:v>88</c:v>
                </c:pt>
                <c:pt idx="21">
                  <c:v>88.75</c:v>
                </c:pt>
                <c:pt idx="22">
                  <c:v>89.5</c:v>
                </c:pt>
                <c:pt idx="23">
                  <c:v>90.25</c:v>
                </c:pt>
                <c:pt idx="24">
                  <c:v>91</c:v>
                </c:pt>
                <c:pt idx="25">
                  <c:v>91.75</c:v>
                </c:pt>
                <c:pt idx="26">
                  <c:v>92.5</c:v>
                </c:pt>
                <c:pt idx="27">
                  <c:v>93.25</c:v>
                </c:pt>
                <c:pt idx="28">
                  <c:v>94</c:v>
                </c:pt>
                <c:pt idx="29">
                  <c:v>94.75</c:v>
                </c:pt>
                <c:pt idx="30">
                  <c:v>95.5</c:v>
                </c:pt>
                <c:pt idx="31">
                  <c:v>96.25</c:v>
                </c:pt>
                <c:pt idx="32">
                  <c:v>97</c:v>
                </c:pt>
                <c:pt idx="33">
                  <c:v>97.75</c:v>
                </c:pt>
                <c:pt idx="34">
                  <c:v>98.5</c:v>
                </c:pt>
                <c:pt idx="35">
                  <c:v>99.25</c:v>
                </c:pt>
                <c:pt idx="36">
                  <c:v>100</c:v>
                </c:pt>
                <c:pt idx="37">
                  <c:v>100.8</c:v>
                </c:pt>
                <c:pt idx="38">
                  <c:v>101.5</c:v>
                </c:pt>
                <c:pt idx="39">
                  <c:v>102.2</c:v>
                </c:pt>
                <c:pt idx="40">
                  <c:v>103</c:v>
                </c:pt>
                <c:pt idx="41">
                  <c:v>103.8</c:v>
                </c:pt>
                <c:pt idx="42">
                  <c:v>104.5</c:v>
                </c:pt>
                <c:pt idx="43">
                  <c:v>105.2</c:v>
                </c:pt>
                <c:pt idx="44">
                  <c:v>106</c:v>
                </c:pt>
                <c:pt idx="45">
                  <c:v>106.8</c:v>
                </c:pt>
                <c:pt idx="46">
                  <c:v>107.5</c:v>
                </c:pt>
                <c:pt idx="47">
                  <c:v>108.2</c:v>
                </c:pt>
                <c:pt idx="48">
                  <c:v>109</c:v>
                </c:pt>
                <c:pt idx="49">
                  <c:v>109.8</c:v>
                </c:pt>
                <c:pt idx="50">
                  <c:v>110.5</c:v>
                </c:pt>
                <c:pt idx="51">
                  <c:v>111.2</c:v>
                </c:pt>
                <c:pt idx="52">
                  <c:v>112</c:v>
                </c:pt>
                <c:pt idx="53">
                  <c:v>112.8</c:v>
                </c:pt>
                <c:pt idx="54">
                  <c:v>113.5</c:v>
                </c:pt>
                <c:pt idx="55">
                  <c:v>114.2</c:v>
                </c:pt>
                <c:pt idx="56">
                  <c:v>115</c:v>
                </c:pt>
                <c:pt idx="57">
                  <c:v>115.8</c:v>
                </c:pt>
                <c:pt idx="58">
                  <c:v>116.5</c:v>
                </c:pt>
                <c:pt idx="59">
                  <c:v>117.2</c:v>
                </c:pt>
                <c:pt idx="60">
                  <c:v>118</c:v>
                </c:pt>
                <c:pt idx="61">
                  <c:v>118.8</c:v>
                </c:pt>
                <c:pt idx="62">
                  <c:v>119.5</c:v>
                </c:pt>
                <c:pt idx="63">
                  <c:v>120.2</c:v>
                </c:pt>
                <c:pt idx="64">
                  <c:v>121</c:v>
                </c:pt>
                <c:pt idx="65">
                  <c:v>121.8</c:v>
                </c:pt>
                <c:pt idx="66">
                  <c:v>122.5</c:v>
                </c:pt>
                <c:pt idx="67">
                  <c:v>123.2</c:v>
                </c:pt>
                <c:pt idx="68">
                  <c:v>124</c:v>
                </c:pt>
                <c:pt idx="69">
                  <c:v>124.8</c:v>
                </c:pt>
                <c:pt idx="70">
                  <c:v>125.5</c:v>
                </c:pt>
                <c:pt idx="71">
                  <c:v>126.2</c:v>
                </c:pt>
                <c:pt idx="72">
                  <c:v>127</c:v>
                </c:pt>
                <c:pt idx="73">
                  <c:v>127.8</c:v>
                </c:pt>
                <c:pt idx="74">
                  <c:v>128.5</c:v>
                </c:pt>
                <c:pt idx="75">
                  <c:v>129.19999999999999</c:v>
                </c:pt>
                <c:pt idx="76">
                  <c:v>130</c:v>
                </c:pt>
                <c:pt idx="77">
                  <c:v>130.80000000000001</c:v>
                </c:pt>
                <c:pt idx="78">
                  <c:v>131.5</c:v>
                </c:pt>
                <c:pt idx="79">
                  <c:v>132.19999999999999</c:v>
                </c:pt>
                <c:pt idx="80">
                  <c:v>133</c:v>
                </c:pt>
                <c:pt idx="81">
                  <c:v>133.80000000000001</c:v>
                </c:pt>
                <c:pt idx="82">
                  <c:v>134.5</c:v>
                </c:pt>
                <c:pt idx="83">
                  <c:v>134.5</c:v>
                </c:pt>
                <c:pt idx="84">
                  <c:v>134.9</c:v>
                </c:pt>
                <c:pt idx="85">
                  <c:v>135.6</c:v>
                </c:pt>
                <c:pt idx="86">
                  <c:v>136.4</c:v>
                </c:pt>
                <c:pt idx="87">
                  <c:v>137.1</c:v>
                </c:pt>
                <c:pt idx="88">
                  <c:v>137.9</c:v>
                </c:pt>
                <c:pt idx="89">
                  <c:v>138.6</c:v>
                </c:pt>
                <c:pt idx="90">
                  <c:v>139.4</c:v>
                </c:pt>
                <c:pt idx="91">
                  <c:v>140.1</c:v>
                </c:pt>
                <c:pt idx="92">
                  <c:v>140.9</c:v>
                </c:pt>
                <c:pt idx="93">
                  <c:v>141.6</c:v>
                </c:pt>
                <c:pt idx="94">
                  <c:v>142.4</c:v>
                </c:pt>
                <c:pt idx="95">
                  <c:v>143.1</c:v>
                </c:pt>
                <c:pt idx="96">
                  <c:v>143.9</c:v>
                </c:pt>
                <c:pt idx="97">
                  <c:v>144.6</c:v>
                </c:pt>
                <c:pt idx="98">
                  <c:v>145.4</c:v>
                </c:pt>
                <c:pt idx="99">
                  <c:v>146.1</c:v>
                </c:pt>
                <c:pt idx="100">
                  <c:v>146.9</c:v>
                </c:pt>
                <c:pt idx="101">
                  <c:v>147.6</c:v>
                </c:pt>
                <c:pt idx="102">
                  <c:v>148.4</c:v>
                </c:pt>
                <c:pt idx="103">
                  <c:v>149.1</c:v>
                </c:pt>
                <c:pt idx="104">
                  <c:v>149.9</c:v>
                </c:pt>
                <c:pt idx="105">
                  <c:v>150.6</c:v>
                </c:pt>
                <c:pt idx="106">
                  <c:v>151.4</c:v>
                </c:pt>
                <c:pt idx="107">
                  <c:v>152.1</c:v>
                </c:pt>
                <c:pt idx="108">
                  <c:v>152.9</c:v>
                </c:pt>
                <c:pt idx="109">
                  <c:v>153.6</c:v>
                </c:pt>
                <c:pt idx="110">
                  <c:v>154.4</c:v>
                </c:pt>
                <c:pt idx="111">
                  <c:v>155.1</c:v>
                </c:pt>
                <c:pt idx="112">
                  <c:v>155.9</c:v>
                </c:pt>
                <c:pt idx="113">
                  <c:v>156.6</c:v>
                </c:pt>
                <c:pt idx="114">
                  <c:v>157.4</c:v>
                </c:pt>
                <c:pt idx="115">
                  <c:v>158.1</c:v>
                </c:pt>
                <c:pt idx="116">
                  <c:v>158.9</c:v>
                </c:pt>
                <c:pt idx="117">
                  <c:v>159.6</c:v>
                </c:pt>
                <c:pt idx="118">
                  <c:v>160.4</c:v>
                </c:pt>
                <c:pt idx="119">
                  <c:v>161.1</c:v>
                </c:pt>
                <c:pt idx="120">
                  <c:v>161.9</c:v>
                </c:pt>
                <c:pt idx="121">
                  <c:v>162.6</c:v>
                </c:pt>
                <c:pt idx="122">
                  <c:v>163.4</c:v>
                </c:pt>
                <c:pt idx="123">
                  <c:v>164.1</c:v>
                </c:pt>
                <c:pt idx="124">
                  <c:v>164.9</c:v>
                </c:pt>
                <c:pt idx="125">
                  <c:v>165.6</c:v>
                </c:pt>
                <c:pt idx="126">
                  <c:v>166.4</c:v>
                </c:pt>
                <c:pt idx="127">
                  <c:v>167.1</c:v>
                </c:pt>
                <c:pt idx="128">
                  <c:v>167.9</c:v>
                </c:pt>
                <c:pt idx="129">
                  <c:v>168.6</c:v>
                </c:pt>
                <c:pt idx="130">
                  <c:v>169.4</c:v>
                </c:pt>
                <c:pt idx="131">
                  <c:v>170.1</c:v>
                </c:pt>
                <c:pt idx="132">
                  <c:v>170.9</c:v>
                </c:pt>
                <c:pt idx="133">
                  <c:v>171.6</c:v>
                </c:pt>
                <c:pt idx="134">
                  <c:v>172.4</c:v>
                </c:pt>
                <c:pt idx="135">
                  <c:v>173.1</c:v>
                </c:pt>
                <c:pt idx="136">
                  <c:v>173.9</c:v>
                </c:pt>
                <c:pt idx="137">
                  <c:v>174.6</c:v>
                </c:pt>
                <c:pt idx="138">
                  <c:v>175.4</c:v>
                </c:pt>
                <c:pt idx="139">
                  <c:v>176.1</c:v>
                </c:pt>
                <c:pt idx="140">
                  <c:v>176.9</c:v>
                </c:pt>
                <c:pt idx="141">
                  <c:v>177.6</c:v>
                </c:pt>
                <c:pt idx="142">
                  <c:v>178.4</c:v>
                </c:pt>
                <c:pt idx="143">
                  <c:v>179.1</c:v>
                </c:pt>
                <c:pt idx="144">
                  <c:v>179.9</c:v>
                </c:pt>
                <c:pt idx="145">
                  <c:v>180.6</c:v>
                </c:pt>
                <c:pt idx="146">
                  <c:v>181.4</c:v>
                </c:pt>
                <c:pt idx="147">
                  <c:v>182.1</c:v>
                </c:pt>
                <c:pt idx="148">
                  <c:v>182.9</c:v>
                </c:pt>
                <c:pt idx="149">
                  <c:v>183.6</c:v>
                </c:pt>
                <c:pt idx="150">
                  <c:v>184.4</c:v>
                </c:pt>
                <c:pt idx="151">
                  <c:v>185.1</c:v>
                </c:pt>
                <c:pt idx="152">
                  <c:v>185.9</c:v>
                </c:pt>
                <c:pt idx="153">
                  <c:v>186.6</c:v>
                </c:pt>
                <c:pt idx="154">
                  <c:v>187.4</c:v>
                </c:pt>
                <c:pt idx="155">
                  <c:v>188.1</c:v>
                </c:pt>
                <c:pt idx="156">
                  <c:v>188.9</c:v>
                </c:pt>
                <c:pt idx="157">
                  <c:v>189.6</c:v>
                </c:pt>
                <c:pt idx="158">
                  <c:v>190.4</c:v>
                </c:pt>
                <c:pt idx="159">
                  <c:v>191.1</c:v>
                </c:pt>
                <c:pt idx="160">
                  <c:v>191.9</c:v>
                </c:pt>
                <c:pt idx="161">
                  <c:v>192.6</c:v>
                </c:pt>
                <c:pt idx="162">
                  <c:v>193.4</c:v>
                </c:pt>
                <c:pt idx="163">
                  <c:v>194.1</c:v>
                </c:pt>
                <c:pt idx="164">
                  <c:v>194.9</c:v>
                </c:pt>
                <c:pt idx="165">
                  <c:v>195.6</c:v>
                </c:pt>
                <c:pt idx="166">
                  <c:v>196.4</c:v>
                </c:pt>
                <c:pt idx="167">
                  <c:v>197.1</c:v>
                </c:pt>
                <c:pt idx="168">
                  <c:v>197.9</c:v>
                </c:pt>
                <c:pt idx="169">
                  <c:v>198.6</c:v>
                </c:pt>
                <c:pt idx="170">
                  <c:v>199.4</c:v>
                </c:pt>
                <c:pt idx="171">
                  <c:v>200.1</c:v>
                </c:pt>
                <c:pt idx="172">
                  <c:v>200.9</c:v>
                </c:pt>
                <c:pt idx="173">
                  <c:v>201.6</c:v>
                </c:pt>
                <c:pt idx="174">
                  <c:v>202.4</c:v>
                </c:pt>
                <c:pt idx="175">
                  <c:v>203.1</c:v>
                </c:pt>
                <c:pt idx="176">
                  <c:v>203.9</c:v>
                </c:pt>
                <c:pt idx="177">
                  <c:v>204.6</c:v>
                </c:pt>
                <c:pt idx="178">
                  <c:v>205.4</c:v>
                </c:pt>
                <c:pt idx="179">
                  <c:v>206.1</c:v>
                </c:pt>
                <c:pt idx="180">
                  <c:v>206.9</c:v>
                </c:pt>
                <c:pt idx="181">
                  <c:v>207.6</c:v>
                </c:pt>
                <c:pt idx="182">
                  <c:v>208.4</c:v>
                </c:pt>
                <c:pt idx="183">
                  <c:v>209.1</c:v>
                </c:pt>
                <c:pt idx="184">
                  <c:v>209.9</c:v>
                </c:pt>
                <c:pt idx="185">
                  <c:v>210.6</c:v>
                </c:pt>
                <c:pt idx="186">
                  <c:v>211.4</c:v>
                </c:pt>
                <c:pt idx="187">
                  <c:v>212.1</c:v>
                </c:pt>
                <c:pt idx="188">
                  <c:v>212.9</c:v>
                </c:pt>
                <c:pt idx="189">
                  <c:v>213.6</c:v>
                </c:pt>
                <c:pt idx="190">
                  <c:v>214.4</c:v>
                </c:pt>
                <c:pt idx="191">
                  <c:v>215.1</c:v>
                </c:pt>
                <c:pt idx="192">
                  <c:v>215.9</c:v>
                </c:pt>
                <c:pt idx="193">
                  <c:v>216.6</c:v>
                </c:pt>
                <c:pt idx="194">
                  <c:v>217.4</c:v>
                </c:pt>
                <c:pt idx="195">
                  <c:v>218.1</c:v>
                </c:pt>
                <c:pt idx="196">
                  <c:v>218.9</c:v>
                </c:pt>
                <c:pt idx="197">
                  <c:v>219.6</c:v>
                </c:pt>
                <c:pt idx="198">
                  <c:v>220.4</c:v>
                </c:pt>
                <c:pt idx="199">
                  <c:v>221.1</c:v>
                </c:pt>
                <c:pt idx="200">
                  <c:v>221.9</c:v>
                </c:pt>
                <c:pt idx="201">
                  <c:v>222.6</c:v>
                </c:pt>
                <c:pt idx="202">
                  <c:v>223.4</c:v>
                </c:pt>
                <c:pt idx="203">
                  <c:v>224.1</c:v>
                </c:pt>
                <c:pt idx="204">
                  <c:v>224.9</c:v>
                </c:pt>
                <c:pt idx="205">
                  <c:v>225.6</c:v>
                </c:pt>
                <c:pt idx="206">
                  <c:v>226.4</c:v>
                </c:pt>
                <c:pt idx="207">
                  <c:v>227.1</c:v>
                </c:pt>
                <c:pt idx="208">
                  <c:v>227.9</c:v>
                </c:pt>
                <c:pt idx="209">
                  <c:v>228.6</c:v>
                </c:pt>
                <c:pt idx="210">
                  <c:v>229.4</c:v>
                </c:pt>
                <c:pt idx="211">
                  <c:v>230.1</c:v>
                </c:pt>
                <c:pt idx="212">
                  <c:v>230.9</c:v>
                </c:pt>
                <c:pt idx="213">
                  <c:v>231.6</c:v>
                </c:pt>
                <c:pt idx="214">
                  <c:v>232.4</c:v>
                </c:pt>
                <c:pt idx="215">
                  <c:v>233.1</c:v>
                </c:pt>
                <c:pt idx="216">
                  <c:v>233.9</c:v>
                </c:pt>
                <c:pt idx="217">
                  <c:v>234.6</c:v>
                </c:pt>
                <c:pt idx="218">
                  <c:v>235.4</c:v>
                </c:pt>
                <c:pt idx="219">
                  <c:v>236.1</c:v>
                </c:pt>
                <c:pt idx="220">
                  <c:v>236.9</c:v>
                </c:pt>
                <c:pt idx="221">
                  <c:v>237.6</c:v>
                </c:pt>
                <c:pt idx="222">
                  <c:v>238.4</c:v>
                </c:pt>
                <c:pt idx="223">
                  <c:v>239.1</c:v>
                </c:pt>
                <c:pt idx="224">
                  <c:v>239.9</c:v>
                </c:pt>
                <c:pt idx="225">
                  <c:v>240.6</c:v>
                </c:pt>
                <c:pt idx="226">
                  <c:v>241.4</c:v>
                </c:pt>
                <c:pt idx="227">
                  <c:v>242.1</c:v>
                </c:pt>
                <c:pt idx="228">
                  <c:v>242.9</c:v>
                </c:pt>
                <c:pt idx="229">
                  <c:v>243.6</c:v>
                </c:pt>
                <c:pt idx="230">
                  <c:v>244.4</c:v>
                </c:pt>
                <c:pt idx="231">
                  <c:v>245.1</c:v>
                </c:pt>
                <c:pt idx="232">
                  <c:v>245.9</c:v>
                </c:pt>
                <c:pt idx="233">
                  <c:v>246.6</c:v>
                </c:pt>
                <c:pt idx="234">
                  <c:v>247.4</c:v>
                </c:pt>
                <c:pt idx="235">
                  <c:v>248.1</c:v>
                </c:pt>
                <c:pt idx="236">
                  <c:v>248.9</c:v>
                </c:pt>
                <c:pt idx="237">
                  <c:v>249.6</c:v>
                </c:pt>
              </c:numCache>
            </c:numRef>
          </c:xVal>
          <c:yVal>
            <c:numRef>
              <c:f>Sheet2!$B$1:$B$239</c:f>
              <c:numCache>
                <c:formatCode>0.00E+00</c:formatCode>
                <c:ptCount val="239"/>
                <c:pt idx="0">
                  <c:v>2.46E-2</c:v>
                </c:pt>
                <c:pt idx="1">
                  <c:v>1.5970000000000002E-2</c:v>
                </c:pt>
                <c:pt idx="2">
                  <c:v>1.796E-2</c:v>
                </c:pt>
                <c:pt idx="3">
                  <c:v>1.874E-2</c:v>
                </c:pt>
                <c:pt idx="4">
                  <c:v>1.8870000000000001E-2</c:v>
                </c:pt>
                <c:pt idx="5">
                  <c:v>1.8929999999999999E-2</c:v>
                </c:pt>
                <c:pt idx="6">
                  <c:v>1.898E-2</c:v>
                </c:pt>
                <c:pt idx="7">
                  <c:v>1.8960000000000001E-2</c:v>
                </c:pt>
                <c:pt idx="8">
                  <c:v>1.899E-2</c:v>
                </c:pt>
                <c:pt idx="9">
                  <c:v>1.9009999999999999E-2</c:v>
                </c:pt>
                <c:pt idx="10">
                  <c:v>1.899E-2</c:v>
                </c:pt>
                <c:pt idx="11">
                  <c:v>1.865E-2</c:v>
                </c:pt>
                <c:pt idx="12">
                  <c:v>1.8350000000000002E-2</c:v>
                </c:pt>
                <c:pt idx="13">
                  <c:v>1.8110000000000001E-2</c:v>
                </c:pt>
                <c:pt idx="14">
                  <c:v>1.8020000000000001E-2</c:v>
                </c:pt>
                <c:pt idx="15">
                  <c:v>1.8010000000000002E-2</c:v>
                </c:pt>
                <c:pt idx="16">
                  <c:v>1.8010000000000002E-2</c:v>
                </c:pt>
                <c:pt idx="17">
                  <c:v>1.8030000000000001E-2</c:v>
                </c:pt>
                <c:pt idx="18">
                  <c:v>1.804E-2</c:v>
                </c:pt>
                <c:pt idx="19">
                  <c:v>1.805E-2</c:v>
                </c:pt>
                <c:pt idx="20">
                  <c:v>1.805E-2</c:v>
                </c:pt>
                <c:pt idx="21">
                  <c:v>1.8030000000000001E-2</c:v>
                </c:pt>
                <c:pt idx="22">
                  <c:v>1.804E-2</c:v>
                </c:pt>
                <c:pt idx="23">
                  <c:v>1.806E-2</c:v>
                </c:pt>
                <c:pt idx="24">
                  <c:v>1.806E-2</c:v>
                </c:pt>
                <c:pt idx="25">
                  <c:v>1.8030000000000001E-2</c:v>
                </c:pt>
                <c:pt idx="26">
                  <c:v>1.8020000000000001E-2</c:v>
                </c:pt>
                <c:pt idx="27">
                  <c:v>1.8010000000000002E-2</c:v>
                </c:pt>
                <c:pt idx="28">
                  <c:v>1.8010000000000002E-2</c:v>
                </c:pt>
                <c:pt idx="29">
                  <c:v>1.7989999999999999E-2</c:v>
                </c:pt>
                <c:pt idx="30">
                  <c:v>1.7999999999999999E-2</c:v>
                </c:pt>
                <c:pt idx="31">
                  <c:v>1.797E-2</c:v>
                </c:pt>
                <c:pt idx="32">
                  <c:v>1.797E-2</c:v>
                </c:pt>
                <c:pt idx="33">
                  <c:v>1.7979999999999999E-2</c:v>
                </c:pt>
                <c:pt idx="34">
                  <c:v>1.7950000000000001E-2</c:v>
                </c:pt>
                <c:pt idx="35">
                  <c:v>1.7899999999999999E-2</c:v>
                </c:pt>
                <c:pt idx="36">
                  <c:v>1.7909999999999999E-2</c:v>
                </c:pt>
                <c:pt idx="37">
                  <c:v>1.8030000000000001E-2</c:v>
                </c:pt>
                <c:pt idx="38">
                  <c:v>1.804E-2</c:v>
                </c:pt>
                <c:pt idx="39">
                  <c:v>1.804E-2</c:v>
                </c:pt>
                <c:pt idx="40">
                  <c:v>1.805E-2</c:v>
                </c:pt>
                <c:pt idx="41">
                  <c:v>1.8120000000000001E-2</c:v>
                </c:pt>
                <c:pt idx="42">
                  <c:v>1.8120000000000001E-2</c:v>
                </c:pt>
                <c:pt idx="43">
                  <c:v>1.805E-2</c:v>
                </c:pt>
                <c:pt idx="44">
                  <c:v>1.805E-2</c:v>
                </c:pt>
                <c:pt idx="45">
                  <c:v>1.7909999999999999E-2</c:v>
                </c:pt>
                <c:pt idx="46">
                  <c:v>1.7899999999999999E-2</c:v>
                </c:pt>
                <c:pt idx="47">
                  <c:v>1.7940000000000001E-2</c:v>
                </c:pt>
                <c:pt idx="48">
                  <c:v>1.7829999999999999E-2</c:v>
                </c:pt>
                <c:pt idx="49">
                  <c:v>1.7760000000000001E-2</c:v>
                </c:pt>
                <c:pt idx="50">
                  <c:v>1.7670000000000002E-2</c:v>
                </c:pt>
                <c:pt idx="51">
                  <c:v>1.7649999999999999E-2</c:v>
                </c:pt>
                <c:pt idx="52">
                  <c:v>1.762E-2</c:v>
                </c:pt>
                <c:pt idx="53">
                  <c:v>1.755E-2</c:v>
                </c:pt>
                <c:pt idx="54">
                  <c:v>1.7559999999999999E-2</c:v>
                </c:pt>
                <c:pt idx="55">
                  <c:v>1.7520000000000001E-2</c:v>
                </c:pt>
                <c:pt idx="56">
                  <c:v>1.7500000000000002E-2</c:v>
                </c:pt>
                <c:pt idx="57">
                  <c:v>1.738E-2</c:v>
                </c:pt>
                <c:pt idx="58">
                  <c:v>1.7239999999999998E-2</c:v>
                </c:pt>
                <c:pt idx="59">
                  <c:v>1.7160000000000002E-2</c:v>
                </c:pt>
                <c:pt idx="60">
                  <c:v>1.712E-2</c:v>
                </c:pt>
                <c:pt idx="61">
                  <c:v>1.7080000000000001E-2</c:v>
                </c:pt>
                <c:pt idx="62">
                  <c:v>1.7139999999999999E-2</c:v>
                </c:pt>
                <c:pt idx="63">
                  <c:v>1.7149999999999999E-2</c:v>
                </c:pt>
                <c:pt idx="64">
                  <c:v>1.7100000000000001E-2</c:v>
                </c:pt>
                <c:pt idx="65">
                  <c:v>1.704E-2</c:v>
                </c:pt>
                <c:pt idx="66">
                  <c:v>1.702E-2</c:v>
                </c:pt>
                <c:pt idx="67">
                  <c:v>1.6920000000000001E-2</c:v>
                </c:pt>
                <c:pt idx="68">
                  <c:v>1.6809999999999999E-2</c:v>
                </c:pt>
                <c:pt idx="69">
                  <c:v>1.678E-2</c:v>
                </c:pt>
                <c:pt idx="70">
                  <c:v>1.6750000000000001E-2</c:v>
                </c:pt>
                <c:pt idx="71">
                  <c:v>1.6729999999999998E-2</c:v>
                </c:pt>
                <c:pt idx="72">
                  <c:v>1.6740000000000001E-2</c:v>
                </c:pt>
                <c:pt idx="73">
                  <c:v>1.6719999999999999E-2</c:v>
                </c:pt>
                <c:pt idx="74">
                  <c:v>1.668E-2</c:v>
                </c:pt>
                <c:pt idx="75">
                  <c:v>1.6660000000000001E-2</c:v>
                </c:pt>
                <c:pt idx="76">
                  <c:v>1.6650000000000002E-2</c:v>
                </c:pt>
                <c:pt idx="77">
                  <c:v>1.6619999999999999E-2</c:v>
                </c:pt>
                <c:pt idx="78">
                  <c:v>1.66E-2</c:v>
                </c:pt>
                <c:pt idx="79">
                  <c:v>1.661E-2</c:v>
                </c:pt>
                <c:pt idx="80">
                  <c:v>1.66E-2</c:v>
                </c:pt>
                <c:pt idx="81">
                  <c:v>1.6590000000000001E-2</c:v>
                </c:pt>
                <c:pt idx="82">
                  <c:v>1.6570000000000001E-2</c:v>
                </c:pt>
                <c:pt idx="83">
                  <c:v>1.6549999999999999E-2</c:v>
                </c:pt>
                <c:pt idx="84">
                  <c:v>1.6480000000000002E-2</c:v>
                </c:pt>
                <c:pt idx="85">
                  <c:v>1.626E-2</c:v>
                </c:pt>
                <c:pt idx="86">
                  <c:v>1.6140000000000002E-2</c:v>
                </c:pt>
                <c:pt idx="87">
                  <c:v>1.5949999999999999E-2</c:v>
                </c:pt>
                <c:pt idx="88">
                  <c:v>1.5769999999999999E-2</c:v>
                </c:pt>
                <c:pt idx="89">
                  <c:v>1.5879999999999998E-2</c:v>
                </c:pt>
                <c:pt idx="90">
                  <c:v>1.566E-2</c:v>
                </c:pt>
                <c:pt idx="91">
                  <c:v>1.5429999999999999E-2</c:v>
                </c:pt>
                <c:pt idx="92">
                  <c:v>1.5219999999999999E-2</c:v>
                </c:pt>
                <c:pt idx="93">
                  <c:v>1.507E-2</c:v>
                </c:pt>
                <c:pt idx="94">
                  <c:v>1.4840000000000001E-2</c:v>
                </c:pt>
                <c:pt idx="95">
                  <c:v>1.469E-2</c:v>
                </c:pt>
                <c:pt idx="96">
                  <c:v>1.456E-2</c:v>
                </c:pt>
                <c:pt idx="97">
                  <c:v>1.444E-2</c:v>
                </c:pt>
                <c:pt idx="98">
                  <c:v>1.4319999999999999E-2</c:v>
                </c:pt>
                <c:pt idx="99">
                  <c:v>1.4189999999999999E-2</c:v>
                </c:pt>
                <c:pt idx="100">
                  <c:v>1.4069999999999999E-2</c:v>
                </c:pt>
                <c:pt idx="101">
                  <c:v>1.4E-2</c:v>
                </c:pt>
                <c:pt idx="102">
                  <c:v>1.392E-2</c:v>
                </c:pt>
                <c:pt idx="103">
                  <c:v>1.388E-2</c:v>
                </c:pt>
                <c:pt idx="104">
                  <c:v>1.3610000000000001E-2</c:v>
                </c:pt>
                <c:pt idx="105">
                  <c:v>1.35E-2</c:v>
                </c:pt>
                <c:pt idx="106">
                  <c:v>1.3350000000000001E-2</c:v>
                </c:pt>
                <c:pt idx="107">
                  <c:v>1.311E-2</c:v>
                </c:pt>
                <c:pt idx="108">
                  <c:v>1.298E-2</c:v>
                </c:pt>
                <c:pt idx="109">
                  <c:v>1.278E-2</c:v>
                </c:pt>
                <c:pt idx="110">
                  <c:v>1.268E-2</c:v>
                </c:pt>
                <c:pt idx="111">
                  <c:v>1.251E-2</c:v>
                </c:pt>
                <c:pt idx="112">
                  <c:v>1.2330000000000001E-2</c:v>
                </c:pt>
                <c:pt idx="113">
                  <c:v>1.2200000000000001E-2</c:v>
                </c:pt>
                <c:pt idx="114">
                  <c:v>1.21E-2</c:v>
                </c:pt>
                <c:pt idx="115">
                  <c:v>1.204E-2</c:v>
                </c:pt>
                <c:pt idx="116">
                  <c:v>1.1939999999999999E-2</c:v>
                </c:pt>
                <c:pt idx="117">
                  <c:v>1.1820000000000001E-2</c:v>
                </c:pt>
                <c:pt idx="118">
                  <c:v>1.1679999999999999E-2</c:v>
                </c:pt>
                <c:pt idx="119">
                  <c:v>1.1599999999999999E-2</c:v>
                </c:pt>
                <c:pt idx="120">
                  <c:v>1.1469999999999999E-2</c:v>
                </c:pt>
                <c:pt idx="121">
                  <c:v>1.137E-2</c:v>
                </c:pt>
                <c:pt idx="122">
                  <c:v>1.1310000000000001E-2</c:v>
                </c:pt>
                <c:pt idx="123">
                  <c:v>1.1140000000000001E-2</c:v>
                </c:pt>
                <c:pt idx="124">
                  <c:v>1.1089999999999999E-2</c:v>
                </c:pt>
                <c:pt idx="125">
                  <c:v>1.0959999999999999E-2</c:v>
                </c:pt>
                <c:pt idx="126">
                  <c:v>1.0840000000000001E-2</c:v>
                </c:pt>
                <c:pt idx="127">
                  <c:v>1.0800000000000001E-2</c:v>
                </c:pt>
                <c:pt idx="128">
                  <c:v>1.0659999999999999E-2</c:v>
                </c:pt>
                <c:pt idx="129">
                  <c:v>1.055E-2</c:v>
                </c:pt>
                <c:pt idx="130">
                  <c:v>1.0489999999999999E-2</c:v>
                </c:pt>
                <c:pt idx="131">
                  <c:v>1.0410000000000001E-2</c:v>
                </c:pt>
                <c:pt idx="132">
                  <c:v>1.03E-2</c:v>
                </c:pt>
                <c:pt idx="133">
                  <c:v>1.022E-2</c:v>
                </c:pt>
                <c:pt idx="134">
                  <c:v>1.0149999999999999E-2</c:v>
                </c:pt>
                <c:pt idx="135">
                  <c:v>1.008E-2</c:v>
                </c:pt>
                <c:pt idx="136">
                  <c:v>9.9819999999999996E-3</c:v>
                </c:pt>
                <c:pt idx="137">
                  <c:v>9.979E-3</c:v>
                </c:pt>
                <c:pt idx="138">
                  <c:v>9.8320000000000005E-3</c:v>
                </c:pt>
                <c:pt idx="139">
                  <c:v>9.8049999999999995E-3</c:v>
                </c:pt>
                <c:pt idx="140">
                  <c:v>9.6919999999999992E-3</c:v>
                </c:pt>
                <c:pt idx="141">
                  <c:v>9.6080000000000002E-3</c:v>
                </c:pt>
                <c:pt idx="142">
                  <c:v>9.5530000000000007E-3</c:v>
                </c:pt>
                <c:pt idx="143">
                  <c:v>9.4319999999999994E-3</c:v>
                </c:pt>
                <c:pt idx="144">
                  <c:v>9.3329999999999993E-3</c:v>
                </c:pt>
                <c:pt idx="145">
                  <c:v>9.2200000000000008E-3</c:v>
                </c:pt>
                <c:pt idx="146">
                  <c:v>9.1640000000000003E-3</c:v>
                </c:pt>
                <c:pt idx="147">
                  <c:v>9.0950000000000007E-3</c:v>
                </c:pt>
                <c:pt idx="148">
                  <c:v>9.0150000000000004E-3</c:v>
                </c:pt>
                <c:pt idx="149">
                  <c:v>8.9130000000000008E-3</c:v>
                </c:pt>
                <c:pt idx="150">
                  <c:v>8.8500000000000002E-3</c:v>
                </c:pt>
                <c:pt idx="151">
                  <c:v>8.7159999999999998E-3</c:v>
                </c:pt>
                <c:pt idx="152">
                  <c:v>8.7469999999999996E-3</c:v>
                </c:pt>
                <c:pt idx="153">
                  <c:v>8.6E-3</c:v>
                </c:pt>
                <c:pt idx="154">
                  <c:v>8.5249999999999996E-3</c:v>
                </c:pt>
                <c:pt idx="155">
                  <c:v>8.5260000000000006E-3</c:v>
                </c:pt>
                <c:pt idx="156">
                  <c:v>8.4100000000000008E-3</c:v>
                </c:pt>
                <c:pt idx="157">
                  <c:v>8.3680000000000004E-3</c:v>
                </c:pt>
                <c:pt idx="158">
                  <c:v>8.3420000000000005E-3</c:v>
                </c:pt>
                <c:pt idx="159">
                  <c:v>8.2209999999999991E-3</c:v>
                </c:pt>
                <c:pt idx="160">
                  <c:v>8.2050000000000005E-3</c:v>
                </c:pt>
                <c:pt idx="161">
                  <c:v>8.1589999999999996E-3</c:v>
                </c:pt>
                <c:pt idx="162">
                  <c:v>8.0870000000000004E-3</c:v>
                </c:pt>
                <c:pt idx="163">
                  <c:v>8.0510000000000009E-3</c:v>
                </c:pt>
                <c:pt idx="164">
                  <c:v>7.9780000000000007E-3</c:v>
                </c:pt>
                <c:pt idx="165">
                  <c:v>7.9050000000000006E-3</c:v>
                </c:pt>
                <c:pt idx="166">
                  <c:v>7.8849999999999996E-3</c:v>
                </c:pt>
                <c:pt idx="167">
                  <c:v>7.8429999999999993E-3</c:v>
                </c:pt>
                <c:pt idx="168">
                  <c:v>7.7650000000000002E-3</c:v>
                </c:pt>
                <c:pt idx="169">
                  <c:v>7.7640000000000001E-3</c:v>
                </c:pt>
                <c:pt idx="170">
                  <c:v>7.6800000000000002E-3</c:v>
                </c:pt>
                <c:pt idx="171">
                  <c:v>7.5640000000000004E-3</c:v>
                </c:pt>
                <c:pt idx="172">
                  <c:v>7.4900000000000001E-3</c:v>
                </c:pt>
                <c:pt idx="173">
                  <c:v>7.5160000000000001E-3</c:v>
                </c:pt>
                <c:pt idx="174">
                  <c:v>7.4549999999999998E-3</c:v>
                </c:pt>
                <c:pt idx="175">
                  <c:v>7.4149999999999997E-3</c:v>
                </c:pt>
                <c:pt idx="176">
                  <c:v>7.3879999999999996E-3</c:v>
                </c:pt>
                <c:pt idx="177">
                  <c:v>7.3340000000000002E-3</c:v>
                </c:pt>
                <c:pt idx="178">
                  <c:v>7.273E-3</c:v>
                </c:pt>
                <c:pt idx="179">
                  <c:v>7.2240000000000004E-3</c:v>
                </c:pt>
                <c:pt idx="180">
                  <c:v>7.221E-3</c:v>
                </c:pt>
                <c:pt idx="181">
                  <c:v>7.1659999999999996E-3</c:v>
                </c:pt>
                <c:pt idx="182">
                  <c:v>7.1380000000000002E-3</c:v>
                </c:pt>
                <c:pt idx="183">
                  <c:v>7.1089999999999999E-3</c:v>
                </c:pt>
                <c:pt idx="184">
                  <c:v>7.0910000000000001E-3</c:v>
                </c:pt>
                <c:pt idx="185">
                  <c:v>7.0609999999999996E-3</c:v>
                </c:pt>
                <c:pt idx="186">
                  <c:v>6.992E-3</c:v>
                </c:pt>
                <c:pt idx="187">
                  <c:v>6.9909999999999998E-3</c:v>
                </c:pt>
                <c:pt idx="188">
                  <c:v>6.979E-3</c:v>
                </c:pt>
                <c:pt idx="189">
                  <c:v>6.9369999999999996E-3</c:v>
                </c:pt>
                <c:pt idx="190">
                  <c:v>6.9300000000000004E-3</c:v>
                </c:pt>
                <c:pt idx="191">
                  <c:v>6.8929999999999998E-3</c:v>
                </c:pt>
                <c:pt idx="192">
                  <c:v>6.816E-3</c:v>
                </c:pt>
                <c:pt idx="193">
                  <c:v>6.7860000000000004E-3</c:v>
                </c:pt>
                <c:pt idx="194">
                  <c:v>6.7400000000000003E-3</c:v>
                </c:pt>
                <c:pt idx="195">
                  <c:v>6.6629999999999997E-3</c:v>
                </c:pt>
                <c:pt idx="196">
                  <c:v>6.6319999999999999E-3</c:v>
                </c:pt>
                <c:pt idx="197">
                  <c:v>6.5799999999999999E-3</c:v>
                </c:pt>
                <c:pt idx="198">
                  <c:v>6.581E-3</c:v>
                </c:pt>
                <c:pt idx="199">
                  <c:v>6.5110000000000003E-3</c:v>
                </c:pt>
                <c:pt idx="200">
                  <c:v>6.5199999999999998E-3</c:v>
                </c:pt>
                <c:pt idx="201">
                  <c:v>6.489E-3</c:v>
                </c:pt>
                <c:pt idx="202">
                  <c:v>6.4419999999999998E-3</c:v>
                </c:pt>
                <c:pt idx="203">
                  <c:v>6.4120000000000002E-3</c:v>
                </c:pt>
                <c:pt idx="204">
                  <c:v>6.3689999999999997E-3</c:v>
                </c:pt>
                <c:pt idx="205">
                  <c:v>6.3449999999999999E-3</c:v>
                </c:pt>
                <c:pt idx="206">
                  <c:v>6.3540000000000003E-3</c:v>
                </c:pt>
                <c:pt idx="207">
                  <c:v>6.2960000000000004E-3</c:v>
                </c:pt>
                <c:pt idx="208">
                  <c:v>6.2449999999999997E-3</c:v>
                </c:pt>
                <c:pt idx="209">
                  <c:v>6.1999999999999998E-3</c:v>
                </c:pt>
                <c:pt idx="210">
                  <c:v>6.1599999999999997E-3</c:v>
                </c:pt>
                <c:pt idx="211">
                  <c:v>6.1989999999999996E-3</c:v>
                </c:pt>
                <c:pt idx="212">
                  <c:v>6.136E-3</c:v>
                </c:pt>
                <c:pt idx="213">
                  <c:v>6.0990000000000003E-3</c:v>
                </c:pt>
                <c:pt idx="214">
                  <c:v>6.0959999999999999E-3</c:v>
                </c:pt>
                <c:pt idx="215">
                  <c:v>6.0210000000000003E-3</c:v>
                </c:pt>
                <c:pt idx="216">
                  <c:v>6.0359999999999997E-3</c:v>
                </c:pt>
                <c:pt idx="217">
                  <c:v>6.0070000000000002E-3</c:v>
                </c:pt>
                <c:pt idx="218">
                  <c:v>5.973E-3</c:v>
                </c:pt>
                <c:pt idx="219">
                  <c:v>5.9680000000000002E-3</c:v>
                </c:pt>
                <c:pt idx="220">
                  <c:v>5.9890000000000004E-3</c:v>
                </c:pt>
                <c:pt idx="221">
                  <c:v>5.9490000000000003E-3</c:v>
                </c:pt>
                <c:pt idx="222">
                  <c:v>5.8939999999999999E-3</c:v>
                </c:pt>
                <c:pt idx="223">
                  <c:v>5.8820000000000001E-3</c:v>
                </c:pt>
                <c:pt idx="224">
                  <c:v>5.8690000000000001E-3</c:v>
                </c:pt>
                <c:pt idx="225">
                  <c:v>5.8570000000000002E-3</c:v>
                </c:pt>
                <c:pt idx="226">
                  <c:v>5.8430000000000001E-3</c:v>
                </c:pt>
                <c:pt idx="227">
                  <c:v>5.816E-3</c:v>
                </c:pt>
                <c:pt idx="228">
                  <c:v>5.7720000000000002E-3</c:v>
                </c:pt>
                <c:pt idx="229">
                  <c:v>5.816E-3</c:v>
                </c:pt>
                <c:pt idx="230">
                  <c:v>5.7930000000000004E-3</c:v>
                </c:pt>
                <c:pt idx="231">
                  <c:v>5.77E-3</c:v>
                </c:pt>
                <c:pt idx="232">
                  <c:v>5.7289999999999997E-3</c:v>
                </c:pt>
                <c:pt idx="233">
                  <c:v>5.7419999999999997E-3</c:v>
                </c:pt>
                <c:pt idx="234">
                  <c:v>5.7120000000000001E-3</c:v>
                </c:pt>
                <c:pt idx="235">
                  <c:v>5.7109999999999999E-3</c:v>
                </c:pt>
                <c:pt idx="236">
                  <c:v>5.6940000000000003E-3</c:v>
                </c:pt>
                <c:pt idx="237">
                  <c:v>5.6569999999999997E-3</c:v>
                </c:pt>
              </c:numCache>
            </c:numRef>
          </c:yVal>
          <c:smooth val="0"/>
        </c:ser>
        <c:ser>
          <c:idx val="1"/>
          <c:order val="1"/>
          <c:spPr>
            <a:ln>
              <a:solidFill>
                <a:srgbClr val="38D473"/>
              </a:solidFill>
            </a:ln>
          </c:spPr>
          <c:marker>
            <c:symbol val="square"/>
            <c:size val="5"/>
            <c:spPr>
              <a:solidFill>
                <a:srgbClr val="38D473"/>
              </a:solidFill>
              <a:ln>
                <a:solidFill>
                  <a:srgbClr val="38D473"/>
                </a:solidFill>
              </a:ln>
            </c:spPr>
          </c:marker>
          <c:xVal>
            <c:numRef>
              <c:f>Sheet2!$A$1:$A$239</c:f>
              <c:numCache>
                <c:formatCode>0.00E+00</c:formatCode>
                <c:ptCount val="239"/>
                <c:pt idx="0">
                  <c:v>0</c:v>
                </c:pt>
                <c:pt idx="1">
                  <c:v>1</c:v>
                </c:pt>
                <c:pt idx="2">
                  <c:v>14.75</c:v>
                </c:pt>
                <c:pt idx="3">
                  <c:v>26.75</c:v>
                </c:pt>
                <c:pt idx="4">
                  <c:v>38.75</c:v>
                </c:pt>
                <c:pt idx="5">
                  <c:v>50.75</c:v>
                </c:pt>
                <c:pt idx="6">
                  <c:v>62.75</c:v>
                </c:pt>
                <c:pt idx="7">
                  <c:v>71.5</c:v>
                </c:pt>
                <c:pt idx="8">
                  <c:v>74.5</c:v>
                </c:pt>
                <c:pt idx="9">
                  <c:v>77.5</c:v>
                </c:pt>
                <c:pt idx="10">
                  <c:v>80.5</c:v>
                </c:pt>
                <c:pt idx="11">
                  <c:v>81.25</c:v>
                </c:pt>
                <c:pt idx="12">
                  <c:v>82</c:v>
                </c:pt>
                <c:pt idx="13">
                  <c:v>82.75</c:v>
                </c:pt>
                <c:pt idx="14">
                  <c:v>83.5</c:v>
                </c:pt>
                <c:pt idx="15">
                  <c:v>84.25</c:v>
                </c:pt>
                <c:pt idx="16">
                  <c:v>85</c:v>
                </c:pt>
                <c:pt idx="17">
                  <c:v>85.75</c:v>
                </c:pt>
                <c:pt idx="18">
                  <c:v>86.5</c:v>
                </c:pt>
                <c:pt idx="19">
                  <c:v>87.25</c:v>
                </c:pt>
                <c:pt idx="20">
                  <c:v>88</c:v>
                </c:pt>
                <c:pt idx="21">
                  <c:v>88.75</c:v>
                </c:pt>
                <c:pt idx="22">
                  <c:v>89.5</c:v>
                </c:pt>
                <c:pt idx="23">
                  <c:v>90.25</c:v>
                </c:pt>
                <c:pt idx="24">
                  <c:v>91</c:v>
                </c:pt>
                <c:pt idx="25">
                  <c:v>91.75</c:v>
                </c:pt>
                <c:pt idx="26">
                  <c:v>92.5</c:v>
                </c:pt>
                <c:pt idx="27">
                  <c:v>93.25</c:v>
                </c:pt>
                <c:pt idx="28">
                  <c:v>94</c:v>
                </c:pt>
                <c:pt idx="29">
                  <c:v>94.75</c:v>
                </c:pt>
                <c:pt idx="30">
                  <c:v>95.5</c:v>
                </c:pt>
                <c:pt idx="31">
                  <c:v>96.25</c:v>
                </c:pt>
                <c:pt idx="32">
                  <c:v>97</c:v>
                </c:pt>
                <c:pt idx="33">
                  <c:v>97.75</c:v>
                </c:pt>
                <c:pt idx="34">
                  <c:v>98.5</c:v>
                </c:pt>
                <c:pt idx="35">
                  <c:v>99.25</c:v>
                </c:pt>
                <c:pt idx="36">
                  <c:v>100</c:v>
                </c:pt>
                <c:pt idx="37">
                  <c:v>100.8</c:v>
                </c:pt>
                <c:pt idx="38">
                  <c:v>101.5</c:v>
                </c:pt>
                <c:pt idx="39">
                  <c:v>102.2</c:v>
                </c:pt>
                <c:pt idx="40">
                  <c:v>103</c:v>
                </c:pt>
                <c:pt idx="41">
                  <c:v>103.8</c:v>
                </c:pt>
                <c:pt idx="42">
                  <c:v>104.5</c:v>
                </c:pt>
                <c:pt idx="43">
                  <c:v>105.2</c:v>
                </c:pt>
                <c:pt idx="44">
                  <c:v>106</c:v>
                </c:pt>
                <c:pt idx="45">
                  <c:v>106.8</c:v>
                </c:pt>
                <c:pt idx="46">
                  <c:v>107.5</c:v>
                </c:pt>
                <c:pt idx="47">
                  <c:v>108.2</c:v>
                </c:pt>
                <c:pt idx="48">
                  <c:v>109</c:v>
                </c:pt>
                <c:pt idx="49">
                  <c:v>109.8</c:v>
                </c:pt>
                <c:pt idx="50">
                  <c:v>110.5</c:v>
                </c:pt>
                <c:pt idx="51">
                  <c:v>111.2</c:v>
                </c:pt>
                <c:pt idx="52">
                  <c:v>112</c:v>
                </c:pt>
                <c:pt idx="53">
                  <c:v>112.8</c:v>
                </c:pt>
                <c:pt idx="54">
                  <c:v>113.5</c:v>
                </c:pt>
                <c:pt idx="55">
                  <c:v>114.2</c:v>
                </c:pt>
                <c:pt idx="56">
                  <c:v>115</c:v>
                </c:pt>
                <c:pt idx="57">
                  <c:v>115.8</c:v>
                </c:pt>
                <c:pt idx="58">
                  <c:v>116.5</c:v>
                </c:pt>
                <c:pt idx="59">
                  <c:v>117.2</c:v>
                </c:pt>
                <c:pt idx="60">
                  <c:v>118</c:v>
                </c:pt>
                <c:pt idx="61">
                  <c:v>118.8</c:v>
                </c:pt>
                <c:pt idx="62">
                  <c:v>119.5</c:v>
                </c:pt>
                <c:pt idx="63">
                  <c:v>120.2</c:v>
                </c:pt>
                <c:pt idx="64">
                  <c:v>121</c:v>
                </c:pt>
                <c:pt idx="65">
                  <c:v>121.8</c:v>
                </c:pt>
                <c:pt idx="66">
                  <c:v>122.5</c:v>
                </c:pt>
                <c:pt idx="67">
                  <c:v>123.2</c:v>
                </c:pt>
                <c:pt idx="68">
                  <c:v>124</c:v>
                </c:pt>
                <c:pt idx="69">
                  <c:v>124.8</c:v>
                </c:pt>
                <c:pt idx="70">
                  <c:v>125.5</c:v>
                </c:pt>
                <c:pt idx="71">
                  <c:v>126.2</c:v>
                </c:pt>
                <c:pt idx="72">
                  <c:v>127</c:v>
                </c:pt>
                <c:pt idx="73">
                  <c:v>127.8</c:v>
                </c:pt>
                <c:pt idx="74">
                  <c:v>128.5</c:v>
                </c:pt>
                <c:pt idx="75">
                  <c:v>129.19999999999999</c:v>
                </c:pt>
                <c:pt idx="76">
                  <c:v>130</c:v>
                </c:pt>
                <c:pt idx="77">
                  <c:v>130.80000000000001</c:v>
                </c:pt>
                <c:pt idx="78">
                  <c:v>131.5</c:v>
                </c:pt>
                <c:pt idx="79">
                  <c:v>132.19999999999999</c:v>
                </c:pt>
                <c:pt idx="80">
                  <c:v>133</c:v>
                </c:pt>
                <c:pt idx="81">
                  <c:v>133.80000000000001</c:v>
                </c:pt>
                <c:pt idx="82">
                  <c:v>134.5</c:v>
                </c:pt>
                <c:pt idx="83">
                  <c:v>134.5</c:v>
                </c:pt>
                <c:pt idx="84">
                  <c:v>134.9</c:v>
                </c:pt>
                <c:pt idx="85">
                  <c:v>135.6</c:v>
                </c:pt>
                <c:pt idx="86">
                  <c:v>136.4</c:v>
                </c:pt>
                <c:pt idx="87">
                  <c:v>137.1</c:v>
                </c:pt>
                <c:pt idx="88">
                  <c:v>137.9</c:v>
                </c:pt>
                <c:pt idx="89">
                  <c:v>138.6</c:v>
                </c:pt>
                <c:pt idx="90">
                  <c:v>139.4</c:v>
                </c:pt>
                <c:pt idx="91">
                  <c:v>140.1</c:v>
                </c:pt>
                <c:pt idx="92">
                  <c:v>140.9</c:v>
                </c:pt>
                <c:pt idx="93">
                  <c:v>141.6</c:v>
                </c:pt>
                <c:pt idx="94">
                  <c:v>142.4</c:v>
                </c:pt>
                <c:pt idx="95">
                  <c:v>143.1</c:v>
                </c:pt>
                <c:pt idx="96">
                  <c:v>143.9</c:v>
                </c:pt>
                <c:pt idx="97">
                  <c:v>144.6</c:v>
                </c:pt>
                <c:pt idx="98">
                  <c:v>145.4</c:v>
                </c:pt>
                <c:pt idx="99">
                  <c:v>146.1</c:v>
                </c:pt>
                <c:pt idx="100">
                  <c:v>146.9</c:v>
                </c:pt>
                <c:pt idx="101">
                  <c:v>147.6</c:v>
                </c:pt>
                <c:pt idx="102">
                  <c:v>148.4</c:v>
                </c:pt>
                <c:pt idx="103">
                  <c:v>149.1</c:v>
                </c:pt>
                <c:pt idx="104">
                  <c:v>149.9</c:v>
                </c:pt>
                <c:pt idx="105">
                  <c:v>150.6</c:v>
                </c:pt>
                <c:pt idx="106">
                  <c:v>151.4</c:v>
                </c:pt>
                <c:pt idx="107">
                  <c:v>152.1</c:v>
                </c:pt>
                <c:pt idx="108">
                  <c:v>152.9</c:v>
                </c:pt>
                <c:pt idx="109">
                  <c:v>153.6</c:v>
                </c:pt>
                <c:pt idx="110">
                  <c:v>154.4</c:v>
                </c:pt>
                <c:pt idx="111">
                  <c:v>155.1</c:v>
                </c:pt>
                <c:pt idx="112">
                  <c:v>155.9</c:v>
                </c:pt>
                <c:pt idx="113">
                  <c:v>156.6</c:v>
                </c:pt>
                <c:pt idx="114">
                  <c:v>157.4</c:v>
                </c:pt>
                <c:pt idx="115">
                  <c:v>158.1</c:v>
                </c:pt>
                <c:pt idx="116">
                  <c:v>158.9</c:v>
                </c:pt>
                <c:pt idx="117">
                  <c:v>159.6</c:v>
                </c:pt>
                <c:pt idx="118">
                  <c:v>160.4</c:v>
                </c:pt>
                <c:pt idx="119">
                  <c:v>161.1</c:v>
                </c:pt>
                <c:pt idx="120">
                  <c:v>161.9</c:v>
                </c:pt>
                <c:pt idx="121">
                  <c:v>162.6</c:v>
                </c:pt>
                <c:pt idx="122">
                  <c:v>163.4</c:v>
                </c:pt>
                <c:pt idx="123">
                  <c:v>164.1</c:v>
                </c:pt>
                <c:pt idx="124">
                  <c:v>164.9</c:v>
                </c:pt>
                <c:pt idx="125">
                  <c:v>165.6</c:v>
                </c:pt>
                <c:pt idx="126">
                  <c:v>166.4</c:v>
                </c:pt>
                <c:pt idx="127">
                  <c:v>167.1</c:v>
                </c:pt>
                <c:pt idx="128">
                  <c:v>167.9</c:v>
                </c:pt>
                <c:pt idx="129">
                  <c:v>168.6</c:v>
                </c:pt>
                <c:pt idx="130">
                  <c:v>169.4</c:v>
                </c:pt>
                <c:pt idx="131">
                  <c:v>170.1</c:v>
                </c:pt>
                <c:pt idx="132">
                  <c:v>170.9</c:v>
                </c:pt>
                <c:pt idx="133">
                  <c:v>171.6</c:v>
                </c:pt>
                <c:pt idx="134">
                  <c:v>172.4</c:v>
                </c:pt>
                <c:pt idx="135">
                  <c:v>173.1</c:v>
                </c:pt>
                <c:pt idx="136">
                  <c:v>173.9</c:v>
                </c:pt>
                <c:pt idx="137">
                  <c:v>174.6</c:v>
                </c:pt>
                <c:pt idx="138">
                  <c:v>175.4</c:v>
                </c:pt>
                <c:pt idx="139">
                  <c:v>176.1</c:v>
                </c:pt>
                <c:pt idx="140">
                  <c:v>176.9</c:v>
                </c:pt>
                <c:pt idx="141">
                  <c:v>177.6</c:v>
                </c:pt>
                <c:pt idx="142">
                  <c:v>178.4</c:v>
                </c:pt>
                <c:pt idx="143">
                  <c:v>179.1</c:v>
                </c:pt>
                <c:pt idx="144">
                  <c:v>179.9</c:v>
                </c:pt>
                <c:pt idx="145">
                  <c:v>180.6</c:v>
                </c:pt>
                <c:pt idx="146">
                  <c:v>181.4</c:v>
                </c:pt>
                <c:pt idx="147">
                  <c:v>182.1</c:v>
                </c:pt>
                <c:pt idx="148">
                  <c:v>182.9</c:v>
                </c:pt>
                <c:pt idx="149">
                  <c:v>183.6</c:v>
                </c:pt>
                <c:pt idx="150">
                  <c:v>184.4</c:v>
                </c:pt>
                <c:pt idx="151">
                  <c:v>185.1</c:v>
                </c:pt>
                <c:pt idx="152">
                  <c:v>185.9</c:v>
                </c:pt>
                <c:pt idx="153">
                  <c:v>186.6</c:v>
                </c:pt>
                <c:pt idx="154">
                  <c:v>187.4</c:v>
                </c:pt>
                <c:pt idx="155">
                  <c:v>188.1</c:v>
                </c:pt>
                <c:pt idx="156">
                  <c:v>188.9</c:v>
                </c:pt>
                <c:pt idx="157">
                  <c:v>189.6</c:v>
                </c:pt>
                <c:pt idx="158">
                  <c:v>190.4</c:v>
                </c:pt>
                <c:pt idx="159">
                  <c:v>191.1</c:v>
                </c:pt>
                <c:pt idx="160">
                  <c:v>191.9</c:v>
                </c:pt>
                <c:pt idx="161">
                  <c:v>192.6</c:v>
                </c:pt>
                <c:pt idx="162">
                  <c:v>193.4</c:v>
                </c:pt>
                <c:pt idx="163">
                  <c:v>194.1</c:v>
                </c:pt>
                <c:pt idx="164">
                  <c:v>194.9</c:v>
                </c:pt>
                <c:pt idx="165">
                  <c:v>195.6</c:v>
                </c:pt>
                <c:pt idx="166">
                  <c:v>196.4</c:v>
                </c:pt>
                <c:pt idx="167">
                  <c:v>197.1</c:v>
                </c:pt>
                <c:pt idx="168">
                  <c:v>197.9</c:v>
                </c:pt>
                <c:pt idx="169">
                  <c:v>198.6</c:v>
                </c:pt>
                <c:pt idx="170">
                  <c:v>199.4</c:v>
                </c:pt>
                <c:pt idx="171">
                  <c:v>200.1</c:v>
                </c:pt>
                <c:pt idx="172">
                  <c:v>200.9</c:v>
                </c:pt>
                <c:pt idx="173">
                  <c:v>201.6</c:v>
                </c:pt>
                <c:pt idx="174">
                  <c:v>202.4</c:v>
                </c:pt>
                <c:pt idx="175">
                  <c:v>203.1</c:v>
                </c:pt>
                <c:pt idx="176">
                  <c:v>203.9</c:v>
                </c:pt>
                <c:pt idx="177">
                  <c:v>204.6</c:v>
                </c:pt>
                <c:pt idx="178">
                  <c:v>205.4</c:v>
                </c:pt>
                <c:pt idx="179">
                  <c:v>206.1</c:v>
                </c:pt>
                <c:pt idx="180">
                  <c:v>206.9</c:v>
                </c:pt>
                <c:pt idx="181">
                  <c:v>207.6</c:v>
                </c:pt>
                <c:pt idx="182">
                  <c:v>208.4</c:v>
                </c:pt>
                <c:pt idx="183">
                  <c:v>209.1</c:v>
                </c:pt>
                <c:pt idx="184">
                  <c:v>209.9</c:v>
                </c:pt>
                <c:pt idx="185">
                  <c:v>210.6</c:v>
                </c:pt>
                <c:pt idx="186">
                  <c:v>211.4</c:v>
                </c:pt>
                <c:pt idx="187">
                  <c:v>212.1</c:v>
                </c:pt>
                <c:pt idx="188">
                  <c:v>212.9</c:v>
                </c:pt>
                <c:pt idx="189">
                  <c:v>213.6</c:v>
                </c:pt>
                <c:pt idx="190">
                  <c:v>214.4</c:v>
                </c:pt>
                <c:pt idx="191">
                  <c:v>215.1</c:v>
                </c:pt>
                <c:pt idx="192">
                  <c:v>215.9</c:v>
                </c:pt>
                <c:pt idx="193">
                  <c:v>216.6</c:v>
                </c:pt>
                <c:pt idx="194">
                  <c:v>217.4</c:v>
                </c:pt>
                <c:pt idx="195">
                  <c:v>218.1</c:v>
                </c:pt>
                <c:pt idx="196">
                  <c:v>218.9</c:v>
                </c:pt>
                <c:pt idx="197">
                  <c:v>219.6</c:v>
                </c:pt>
                <c:pt idx="198">
                  <c:v>220.4</c:v>
                </c:pt>
                <c:pt idx="199">
                  <c:v>221.1</c:v>
                </c:pt>
                <c:pt idx="200">
                  <c:v>221.9</c:v>
                </c:pt>
                <c:pt idx="201">
                  <c:v>222.6</c:v>
                </c:pt>
                <c:pt idx="202">
                  <c:v>223.4</c:v>
                </c:pt>
                <c:pt idx="203">
                  <c:v>224.1</c:v>
                </c:pt>
                <c:pt idx="204">
                  <c:v>224.9</c:v>
                </c:pt>
                <c:pt idx="205">
                  <c:v>225.6</c:v>
                </c:pt>
                <c:pt idx="206">
                  <c:v>226.4</c:v>
                </c:pt>
                <c:pt idx="207">
                  <c:v>227.1</c:v>
                </c:pt>
                <c:pt idx="208">
                  <c:v>227.9</c:v>
                </c:pt>
                <c:pt idx="209">
                  <c:v>228.6</c:v>
                </c:pt>
                <c:pt idx="210">
                  <c:v>229.4</c:v>
                </c:pt>
                <c:pt idx="211">
                  <c:v>230.1</c:v>
                </c:pt>
                <c:pt idx="212">
                  <c:v>230.9</c:v>
                </c:pt>
                <c:pt idx="213">
                  <c:v>231.6</c:v>
                </c:pt>
                <c:pt idx="214">
                  <c:v>232.4</c:v>
                </c:pt>
                <c:pt idx="215">
                  <c:v>233.1</c:v>
                </c:pt>
                <c:pt idx="216">
                  <c:v>233.9</c:v>
                </c:pt>
                <c:pt idx="217">
                  <c:v>234.6</c:v>
                </c:pt>
                <c:pt idx="218">
                  <c:v>235.4</c:v>
                </c:pt>
                <c:pt idx="219">
                  <c:v>236.1</c:v>
                </c:pt>
                <c:pt idx="220">
                  <c:v>236.9</c:v>
                </c:pt>
                <c:pt idx="221">
                  <c:v>237.6</c:v>
                </c:pt>
                <c:pt idx="222">
                  <c:v>238.4</c:v>
                </c:pt>
                <c:pt idx="223">
                  <c:v>239.1</c:v>
                </c:pt>
                <c:pt idx="224">
                  <c:v>239.9</c:v>
                </c:pt>
                <c:pt idx="225">
                  <c:v>240.6</c:v>
                </c:pt>
                <c:pt idx="226">
                  <c:v>241.4</c:v>
                </c:pt>
                <c:pt idx="227">
                  <c:v>242.1</c:v>
                </c:pt>
                <c:pt idx="228">
                  <c:v>242.9</c:v>
                </c:pt>
                <c:pt idx="229">
                  <c:v>243.6</c:v>
                </c:pt>
                <c:pt idx="230">
                  <c:v>244.4</c:v>
                </c:pt>
                <c:pt idx="231">
                  <c:v>245.1</c:v>
                </c:pt>
                <c:pt idx="232">
                  <c:v>245.9</c:v>
                </c:pt>
                <c:pt idx="233">
                  <c:v>246.6</c:v>
                </c:pt>
                <c:pt idx="234">
                  <c:v>247.4</c:v>
                </c:pt>
                <c:pt idx="235">
                  <c:v>248.1</c:v>
                </c:pt>
                <c:pt idx="236">
                  <c:v>248.9</c:v>
                </c:pt>
                <c:pt idx="237">
                  <c:v>249.6</c:v>
                </c:pt>
              </c:numCache>
            </c:numRef>
          </c:xVal>
          <c:yVal>
            <c:numRef>
              <c:f>Sheet2!$C$1:$C$239</c:f>
              <c:numCache>
                <c:formatCode>0.00E+00</c:formatCode>
                <c:ptCount val="239"/>
                <c:pt idx="0">
                  <c:v>1.5959999999999998E-2</c:v>
                </c:pt>
                <c:pt idx="1">
                  <c:v>1.336E-2</c:v>
                </c:pt>
                <c:pt idx="2">
                  <c:v>1.255E-2</c:v>
                </c:pt>
                <c:pt idx="3">
                  <c:v>1.2820000000000002E-2</c:v>
                </c:pt>
                <c:pt idx="4">
                  <c:v>1.2820000000000002E-2</c:v>
                </c:pt>
                <c:pt idx="5">
                  <c:v>1.2820000000000002E-2</c:v>
                </c:pt>
                <c:pt idx="6">
                  <c:v>1.2989999999999998E-2</c:v>
                </c:pt>
                <c:pt idx="7">
                  <c:v>1.298E-2</c:v>
                </c:pt>
                <c:pt idx="8">
                  <c:v>1.2920000000000001E-2</c:v>
                </c:pt>
                <c:pt idx="9">
                  <c:v>1.2870000000000001E-2</c:v>
                </c:pt>
                <c:pt idx="10">
                  <c:v>1.2920000000000001E-2</c:v>
                </c:pt>
                <c:pt idx="11">
                  <c:v>1.291E-2</c:v>
                </c:pt>
                <c:pt idx="12">
                  <c:v>1.285E-2</c:v>
                </c:pt>
                <c:pt idx="13">
                  <c:v>1.2800000000000001E-2</c:v>
                </c:pt>
                <c:pt idx="14">
                  <c:v>1.278E-2</c:v>
                </c:pt>
                <c:pt idx="15">
                  <c:v>1.2809999999999998E-2</c:v>
                </c:pt>
                <c:pt idx="16">
                  <c:v>1.2870000000000001E-2</c:v>
                </c:pt>
                <c:pt idx="17">
                  <c:v>1.2920000000000001E-2</c:v>
                </c:pt>
                <c:pt idx="18">
                  <c:v>1.2959999999999999E-2</c:v>
                </c:pt>
                <c:pt idx="19">
                  <c:v>1.298E-2</c:v>
                </c:pt>
                <c:pt idx="20">
                  <c:v>1.2939999999999998E-2</c:v>
                </c:pt>
                <c:pt idx="21">
                  <c:v>1.2989999999999998E-2</c:v>
                </c:pt>
                <c:pt idx="22">
                  <c:v>1.303E-2</c:v>
                </c:pt>
                <c:pt idx="23">
                  <c:v>1.311E-2</c:v>
                </c:pt>
                <c:pt idx="24">
                  <c:v>1.304E-2</c:v>
                </c:pt>
                <c:pt idx="25">
                  <c:v>1.298E-2</c:v>
                </c:pt>
                <c:pt idx="26">
                  <c:v>1.2989999999999998E-2</c:v>
                </c:pt>
                <c:pt idx="27">
                  <c:v>1.2989999999999998E-2</c:v>
                </c:pt>
                <c:pt idx="28">
                  <c:v>1.308E-2</c:v>
                </c:pt>
                <c:pt idx="29">
                  <c:v>1.315E-2</c:v>
                </c:pt>
                <c:pt idx="30">
                  <c:v>1.315E-2</c:v>
                </c:pt>
                <c:pt idx="31">
                  <c:v>1.3089999999999999E-2</c:v>
                </c:pt>
                <c:pt idx="32">
                  <c:v>1.3050000000000001E-2</c:v>
                </c:pt>
                <c:pt idx="33">
                  <c:v>1.3050000000000001E-2</c:v>
                </c:pt>
                <c:pt idx="34">
                  <c:v>1.2989999999999998E-2</c:v>
                </c:pt>
                <c:pt idx="35">
                  <c:v>1.3000000000000001E-2</c:v>
                </c:pt>
                <c:pt idx="36">
                  <c:v>1.302E-2</c:v>
                </c:pt>
                <c:pt idx="37">
                  <c:v>1.3000000000000001E-2</c:v>
                </c:pt>
                <c:pt idx="38">
                  <c:v>1.302E-2</c:v>
                </c:pt>
                <c:pt idx="39">
                  <c:v>1.2930000000000001E-2</c:v>
                </c:pt>
                <c:pt idx="40">
                  <c:v>1.2740000000000001E-2</c:v>
                </c:pt>
                <c:pt idx="41">
                  <c:v>1.252E-2</c:v>
                </c:pt>
                <c:pt idx="42">
                  <c:v>1.2239999999999999E-2</c:v>
                </c:pt>
                <c:pt idx="43">
                  <c:v>1.2160000000000001E-2</c:v>
                </c:pt>
                <c:pt idx="44">
                  <c:v>1.208E-2</c:v>
                </c:pt>
                <c:pt idx="45">
                  <c:v>1.197E-2</c:v>
                </c:pt>
                <c:pt idx="46">
                  <c:v>1.201E-2</c:v>
                </c:pt>
                <c:pt idx="47">
                  <c:v>1.1730000000000001E-2</c:v>
                </c:pt>
                <c:pt idx="48">
                  <c:v>1.157E-2</c:v>
                </c:pt>
                <c:pt idx="49">
                  <c:v>1.1379999999999999E-2</c:v>
                </c:pt>
                <c:pt idx="50">
                  <c:v>1.124E-2</c:v>
                </c:pt>
                <c:pt idx="51">
                  <c:v>1.095E-2</c:v>
                </c:pt>
                <c:pt idx="52">
                  <c:v>1.0710000000000001E-2</c:v>
                </c:pt>
                <c:pt idx="53">
                  <c:v>1.0460000000000001E-2</c:v>
                </c:pt>
                <c:pt idx="54">
                  <c:v>1.0190000000000001E-2</c:v>
                </c:pt>
                <c:pt idx="55">
                  <c:v>9.8720000000000006E-3</c:v>
                </c:pt>
                <c:pt idx="56">
                  <c:v>9.5689999999999994E-3</c:v>
                </c:pt>
                <c:pt idx="57">
                  <c:v>9.359000000000001E-3</c:v>
                </c:pt>
                <c:pt idx="58">
                  <c:v>9.195E-3</c:v>
                </c:pt>
                <c:pt idx="59">
                  <c:v>9.1039999999999992E-3</c:v>
                </c:pt>
                <c:pt idx="60">
                  <c:v>9.0229999999999998E-3</c:v>
                </c:pt>
                <c:pt idx="61">
                  <c:v>8.931999999999999E-3</c:v>
                </c:pt>
                <c:pt idx="62">
                  <c:v>8.8240000000000002E-3</c:v>
                </c:pt>
                <c:pt idx="63">
                  <c:v>8.7220000000000006E-3</c:v>
                </c:pt>
                <c:pt idx="64">
                  <c:v>8.5929999999999999E-3</c:v>
                </c:pt>
                <c:pt idx="65">
                  <c:v>8.397E-3</c:v>
                </c:pt>
                <c:pt idx="66">
                  <c:v>8.1799999999999998E-3</c:v>
                </c:pt>
                <c:pt idx="67">
                  <c:v>7.9769999999999997E-3</c:v>
                </c:pt>
                <c:pt idx="68">
                  <c:v>7.8049999999999994E-3</c:v>
                </c:pt>
                <c:pt idx="69">
                  <c:v>7.574E-3</c:v>
                </c:pt>
                <c:pt idx="70">
                  <c:v>7.1590000000000004E-3</c:v>
                </c:pt>
                <c:pt idx="71">
                  <c:v>6.6409999999999993E-3</c:v>
                </c:pt>
                <c:pt idx="72">
                  <c:v>6.3070000000000001E-3</c:v>
                </c:pt>
                <c:pt idx="73">
                  <c:v>6.0470000000000003E-3</c:v>
                </c:pt>
                <c:pt idx="74">
                  <c:v>5.7070000000000003E-3</c:v>
                </c:pt>
                <c:pt idx="75">
                  <c:v>5.3030000000000004E-3</c:v>
                </c:pt>
                <c:pt idx="76">
                  <c:v>5.0509999999999999E-3</c:v>
                </c:pt>
                <c:pt idx="77">
                  <c:v>4.8570000000000002E-3</c:v>
                </c:pt>
                <c:pt idx="78">
                  <c:v>4.5969999999999995E-3</c:v>
                </c:pt>
                <c:pt idx="79">
                  <c:v>4.4099999999999999E-3</c:v>
                </c:pt>
                <c:pt idx="80">
                  <c:v>4.2129999999999997E-3</c:v>
                </c:pt>
                <c:pt idx="81">
                  <c:v>4.065E-3</c:v>
                </c:pt>
                <c:pt idx="82">
                  <c:v>3.9230000000000003E-3</c:v>
                </c:pt>
                <c:pt idx="83">
                  <c:v>3.9230000000000003E-3</c:v>
                </c:pt>
                <c:pt idx="84">
                  <c:v>3.9199999999999999E-3</c:v>
                </c:pt>
                <c:pt idx="85">
                  <c:v>3.8739999999999998E-3</c:v>
                </c:pt>
                <c:pt idx="86">
                  <c:v>3.8129999999999995E-3</c:v>
                </c:pt>
                <c:pt idx="87">
                  <c:v>3.7600000000000003E-3</c:v>
                </c:pt>
                <c:pt idx="88">
                  <c:v>3.6960000000000001E-3</c:v>
                </c:pt>
                <c:pt idx="89">
                  <c:v>3.7719999999999997E-3</c:v>
                </c:pt>
                <c:pt idx="90">
                  <c:v>3.8309999999999998E-3</c:v>
                </c:pt>
                <c:pt idx="91">
                  <c:v>4.0260000000000001E-3</c:v>
                </c:pt>
                <c:pt idx="92">
                  <c:v>4.1849999999999995E-3</c:v>
                </c:pt>
                <c:pt idx="93">
                  <c:v>4.4269999999999995E-3</c:v>
                </c:pt>
                <c:pt idx="94">
                  <c:v>4.6149999999999993E-3</c:v>
                </c:pt>
                <c:pt idx="95">
                  <c:v>4.8730000000000006E-3</c:v>
                </c:pt>
                <c:pt idx="96">
                  <c:v>5.0029999999999996E-3</c:v>
                </c:pt>
                <c:pt idx="97">
                  <c:v>5.1510000000000002E-3</c:v>
                </c:pt>
                <c:pt idx="98">
                  <c:v>5.1850000000000004E-3</c:v>
                </c:pt>
                <c:pt idx="99">
                  <c:v>5.2459999999999998E-3</c:v>
                </c:pt>
                <c:pt idx="100">
                  <c:v>5.2900000000000004E-3</c:v>
                </c:pt>
                <c:pt idx="101">
                  <c:v>5.1929999999999997E-3</c:v>
                </c:pt>
                <c:pt idx="102">
                  <c:v>5.293E-3</c:v>
                </c:pt>
                <c:pt idx="103">
                  <c:v>5.2240000000000003E-3</c:v>
                </c:pt>
                <c:pt idx="104">
                  <c:v>5.2060000000000006E-3</c:v>
                </c:pt>
                <c:pt idx="105">
                  <c:v>5.1209999999999997E-3</c:v>
                </c:pt>
                <c:pt idx="106">
                  <c:v>5.1209999999999997E-3</c:v>
                </c:pt>
                <c:pt idx="107">
                  <c:v>5.0309999999999999E-3</c:v>
                </c:pt>
                <c:pt idx="108">
                  <c:v>5.0759999999999998E-3</c:v>
                </c:pt>
                <c:pt idx="109">
                  <c:v>5.0369999999999998E-3</c:v>
                </c:pt>
                <c:pt idx="110">
                  <c:v>5.1610000000000007E-3</c:v>
                </c:pt>
                <c:pt idx="111">
                  <c:v>5.202E-3</c:v>
                </c:pt>
                <c:pt idx="112">
                  <c:v>5.2610000000000001E-3</c:v>
                </c:pt>
                <c:pt idx="113">
                  <c:v>5.3089999999999995E-3</c:v>
                </c:pt>
                <c:pt idx="114">
                  <c:v>5.3900000000000007E-3</c:v>
                </c:pt>
                <c:pt idx="115">
                  <c:v>5.3900000000000007E-3</c:v>
                </c:pt>
                <c:pt idx="116">
                  <c:v>5.4310000000000001E-3</c:v>
                </c:pt>
                <c:pt idx="117">
                  <c:v>5.385E-3</c:v>
                </c:pt>
                <c:pt idx="118">
                  <c:v>5.3709999999999999E-3</c:v>
                </c:pt>
                <c:pt idx="119">
                  <c:v>5.2480000000000001E-3</c:v>
                </c:pt>
                <c:pt idx="120">
                  <c:v>5.1749999999999999E-3</c:v>
                </c:pt>
                <c:pt idx="121">
                  <c:v>5.0520000000000001E-3</c:v>
                </c:pt>
                <c:pt idx="122">
                  <c:v>4.9870000000000001E-3</c:v>
                </c:pt>
                <c:pt idx="123">
                  <c:v>4.9090000000000002E-3</c:v>
                </c:pt>
                <c:pt idx="124">
                  <c:v>4.7980000000000002E-3</c:v>
                </c:pt>
                <c:pt idx="125">
                  <c:v>4.7190000000000001E-3</c:v>
                </c:pt>
                <c:pt idx="126">
                  <c:v>4.6829999999999997E-3</c:v>
                </c:pt>
                <c:pt idx="127">
                  <c:v>4.692E-3</c:v>
                </c:pt>
                <c:pt idx="128">
                  <c:v>4.6340000000000001E-3</c:v>
                </c:pt>
                <c:pt idx="129">
                  <c:v>4.6449999999999998E-3</c:v>
                </c:pt>
                <c:pt idx="130">
                  <c:v>4.5629999999999993E-3</c:v>
                </c:pt>
                <c:pt idx="131">
                  <c:v>4.5690000000000001E-3</c:v>
                </c:pt>
                <c:pt idx="132">
                  <c:v>4.5780000000000005E-3</c:v>
                </c:pt>
                <c:pt idx="133">
                  <c:v>4.5830000000000003E-3</c:v>
                </c:pt>
                <c:pt idx="134">
                  <c:v>4.463E-3</c:v>
                </c:pt>
                <c:pt idx="135">
                  <c:v>4.3800000000000002E-3</c:v>
                </c:pt>
                <c:pt idx="136">
                  <c:v>4.3630000000000006E-3</c:v>
                </c:pt>
                <c:pt idx="137">
                  <c:v>4.3470000000000002E-3</c:v>
                </c:pt>
                <c:pt idx="138">
                  <c:v>4.1919999999999995E-3</c:v>
                </c:pt>
                <c:pt idx="139">
                  <c:v>4.1849999999999995E-3</c:v>
                </c:pt>
                <c:pt idx="140">
                  <c:v>4.091E-3</c:v>
                </c:pt>
                <c:pt idx="141">
                  <c:v>4.0820000000000006E-3</c:v>
                </c:pt>
                <c:pt idx="142">
                  <c:v>4.0759999999999998E-3</c:v>
                </c:pt>
                <c:pt idx="143">
                  <c:v>4.0629999999999998E-3</c:v>
                </c:pt>
                <c:pt idx="144">
                  <c:v>4.0930000000000003E-3</c:v>
                </c:pt>
                <c:pt idx="145">
                  <c:v>4.0980000000000001E-3</c:v>
                </c:pt>
                <c:pt idx="146">
                  <c:v>4.117E-3</c:v>
                </c:pt>
                <c:pt idx="147">
                  <c:v>4.2779999999999997E-3</c:v>
                </c:pt>
                <c:pt idx="148">
                  <c:v>4.3140000000000001E-3</c:v>
                </c:pt>
                <c:pt idx="149">
                  <c:v>4.3560000000000005E-3</c:v>
                </c:pt>
                <c:pt idx="150">
                  <c:v>4.4880000000000007E-3</c:v>
                </c:pt>
                <c:pt idx="151">
                  <c:v>4.5459999999999997E-3</c:v>
                </c:pt>
                <c:pt idx="152">
                  <c:v>4.4589999999999994E-3</c:v>
                </c:pt>
                <c:pt idx="153">
                  <c:v>4.2919999999999998E-3</c:v>
                </c:pt>
                <c:pt idx="154">
                  <c:v>4.2690000000000002E-3</c:v>
                </c:pt>
                <c:pt idx="155">
                  <c:v>4.2180000000000004E-3</c:v>
                </c:pt>
                <c:pt idx="156">
                  <c:v>4.2310000000000004E-3</c:v>
                </c:pt>
                <c:pt idx="157">
                  <c:v>4.2129999999999997E-3</c:v>
                </c:pt>
                <c:pt idx="158">
                  <c:v>4.2420000000000001E-3</c:v>
                </c:pt>
                <c:pt idx="159">
                  <c:v>4.1830000000000001E-3</c:v>
                </c:pt>
                <c:pt idx="160">
                  <c:v>4.1830000000000001E-3</c:v>
                </c:pt>
                <c:pt idx="161">
                  <c:v>4.1320000000000003E-3</c:v>
                </c:pt>
                <c:pt idx="162">
                  <c:v>4.2059999999999997E-3</c:v>
                </c:pt>
                <c:pt idx="163">
                  <c:v>4.1749999999999999E-3</c:v>
                </c:pt>
                <c:pt idx="164">
                  <c:v>4.2220000000000001E-3</c:v>
                </c:pt>
                <c:pt idx="165">
                  <c:v>4.1640000000000002E-3</c:v>
                </c:pt>
                <c:pt idx="166">
                  <c:v>4.215E-3</c:v>
                </c:pt>
                <c:pt idx="167">
                  <c:v>4.2399999999999998E-3</c:v>
                </c:pt>
                <c:pt idx="168">
                  <c:v>4.1779999999999994E-3</c:v>
                </c:pt>
                <c:pt idx="169">
                  <c:v>4.1599999999999996E-3</c:v>
                </c:pt>
                <c:pt idx="170">
                  <c:v>4.1619999999999999E-3</c:v>
                </c:pt>
                <c:pt idx="171">
                  <c:v>4.1240000000000001E-3</c:v>
                </c:pt>
                <c:pt idx="172">
                  <c:v>4.1070000000000004E-3</c:v>
                </c:pt>
                <c:pt idx="173">
                  <c:v>4.1009999999999996E-3</c:v>
                </c:pt>
                <c:pt idx="174">
                  <c:v>4.0410000000000003E-3</c:v>
                </c:pt>
                <c:pt idx="175">
                  <c:v>4.0349999999999995E-3</c:v>
                </c:pt>
                <c:pt idx="176">
                  <c:v>3.9780000000000006E-3</c:v>
                </c:pt>
                <c:pt idx="177">
                  <c:v>3.9389999999999998E-3</c:v>
                </c:pt>
                <c:pt idx="178">
                  <c:v>3.9880000000000002E-3</c:v>
                </c:pt>
                <c:pt idx="179">
                  <c:v>3.9750000000000002E-3</c:v>
                </c:pt>
                <c:pt idx="180">
                  <c:v>3.9880000000000002E-3</c:v>
                </c:pt>
                <c:pt idx="181">
                  <c:v>3.9489999999999994E-3</c:v>
                </c:pt>
                <c:pt idx="182">
                  <c:v>3.9909999999999998E-3</c:v>
                </c:pt>
                <c:pt idx="183">
                  <c:v>4.0230000000000005E-3</c:v>
                </c:pt>
                <c:pt idx="184">
                  <c:v>3.9659999999999999E-3</c:v>
                </c:pt>
                <c:pt idx="185">
                  <c:v>3.9230000000000003E-3</c:v>
                </c:pt>
                <c:pt idx="186">
                  <c:v>3.9120000000000005E-3</c:v>
                </c:pt>
                <c:pt idx="187">
                  <c:v>3.9529999999999999E-3</c:v>
                </c:pt>
                <c:pt idx="188">
                  <c:v>3.8710000000000003E-3</c:v>
                </c:pt>
                <c:pt idx="189">
                  <c:v>3.8379999999999998E-3</c:v>
                </c:pt>
                <c:pt idx="190">
                  <c:v>3.895E-3</c:v>
                </c:pt>
                <c:pt idx="191">
                  <c:v>3.98E-3</c:v>
                </c:pt>
                <c:pt idx="192">
                  <c:v>3.9030000000000002E-3</c:v>
                </c:pt>
                <c:pt idx="193">
                  <c:v>3.9430000000000003E-3</c:v>
                </c:pt>
                <c:pt idx="194">
                  <c:v>4.0480000000000004E-3</c:v>
                </c:pt>
                <c:pt idx="195">
                  <c:v>4.0219999999999995E-3</c:v>
                </c:pt>
                <c:pt idx="196">
                  <c:v>3.9880000000000002E-3</c:v>
                </c:pt>
                <c:pt idx="197">
                  <c:v>3.9449999999999997E-3</c:v>
                </c:pt>
                <c:pt idx="198">
                  <c:v>3.9430000000000003E-3</c:v>
                </c:pt>
                <c:pt idx="199">
                  <c:v>3.954E-3</c:v>
                </c:pt>
                <c:pt idx="200">
                  <c:v>3.9610000000000001E-3</c:v>
                </c:pt>
                <c:pt idx="201">
                  <c:v>3.9030000000000002E-3</c:v>
                </c:pt>
                <c:pt idx="202">
                  <c:v>3.8289999999999999E-3</c:v>
                </c:pt>
                <c:pt idx="203">
                  <c:v>3.8140000000000001E-3</c:v>
                </c:pt>
                <c:pt idx="204">
                  <c:v>3.8210000000000002E-3</c:v>
                </c:pt>
                <c:pt idx="205">
                  <c:v>3.784E-3</c:v>
                </c:pt>
                <c:pt idx="206">
                  <c:v>3.7799999999999999E-3</c:v>
                </c:pt>
                <c:pt idx="207">
                  <c:v>3.7699999999999999E-3</c:v>
                </c:pt>
                <c:pt idx="208">
                  <c:v>3.7810000000000005E-3</c:v>
                </c:pt>
                <c:pt idx="209">
                  <c:v>3.7199999999999998E-3</c:v>
                </c:pt>
                <c:pt idx="210">
                  <c:v>3.699E-3</c:v>
                </c:pt>
                <c:pt idx="211">
                  <c:v>3.712E-3</c:v>
                </c:pt>
                <c:pt idx="212">
                  <c:v>3.6499999999999996E-3</c:v>
                </c:pt>
                <c:pt idx="213">
                  <c:v>3.607E-3</c:v>
                </c:pt>
                <c:pt idx="214">
                  <c:v>3.5330000000000001E-3</c:v>
                </c:pt>
                <c:pt idx="215">
                  <c:v>3.5180000000000003E-3</c:v>
                </c:pt>
                <c:pt idx="216">
                  <c:v>3.5319999999999995E-3</c:v>
                </c:pt>
                <c:pt idx="217">
                  <c:v>3.5360000000000001E-3</c:v>
                </c:pt>
                <c:pt idx="218">
                  <c:v>3.5409999999999999E-3</c:v>
                </c:pt>
                <c:pt idx="219">
                  <c:v>3.6099999999999999E-3</c:v>
                </c:pt>
                <c:pt idx="220">
                  <c:v>3.6280000000000001E-3</c:v>
                </c:pt>
                <c:pt idx="221">
                  <c:v>3.6220000000000002E-3</c:v>
                </c:pt>
                <c:pt idx="222">
                  <c:v>3.607E-3</c:v>
                </c:pt>
                <c:pt idx="223">
                  <c:v>3.571E-3</c:v>
                </c:pt>
                <c:pt idx="224">
                  <c:v>3.5459999999999997E-3</c:v>
                </c:pt>
                <c:pt idx="225">
                  <c:v>3.5049999999999999E-3</c:v>
                </c:pt>
                <c:pt idx="226">
                  <c:v>3.522E-3</c:v>
                </c:pt>
                <c:pt idx="227">
                  <c:v>3.4580000000000001E-3</c:v>
                </c:pt>
                <c:pt idx="228">
                  <c:v>3.4220000000000001E-3</c:v>
                </c:pt>
                <c:pt idx="229">
                  <c:v>3.4720000000000003E-3</c:v>
                </c:pt>
                <c:pt idx="230">
                  <c:v>3.4939999999999997E-3</c:v>
                </c:pt>
                <c:pt idx="231">
                  <c:v>3.5330000000000001E-3</c:v>
                </c:pt>
                <c:pt idx="232">
                  <c:v>3.5729999999999998E-3</c:v>
                </c:pt>
                <c:pt idx="233">
                  <c:v>3.6089999999999998E-3</c:v>
                </c:pt>
                <c:pt idx="234">
                  <c:v>3.5499999999999998E-3</c:v>
                </c:pt>
                <c:pt idx="235">
                  <c:v>3.5389999999999996E-3</c:v>
                </c:pt>
                <c:pt idx="236">
                  <c:v>3.5610000000000004E-3</c:v>
                </c:pt>
                <c:pt idx="237">
                  <c:v>3.5659999999999997E-3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735232"/>
        <c:axId val="65157376"/>
      </c:scatterChart>
      <c:valAx>
        <c:axId val="56735232"/>
        <c:scaling>
          <c:orientation val="minMax"/>
          <c:max val="250"/>
        </c:scaling>
        <c:delete val="0"/>
        <c:axPos val="b"/>
        <c:numFmt formatCode="General" sourceLinked="0"/>
        <c:majorTickMark val="out"/>
        <c:minorTickMark val="none"/>
        <c:tickLblPos val="nextTo"/>
        <c:crossAx val="65157376"/>
        <c:crosses val="autoZero"/>
        <c:crossBetween val="midCat"/>
      </c:valAx>
      <c:valAx>
        <c:axId val="65157376"/>
        <c:scaling>
          <c:orientation val="minMax"/>
          <c:max val="2.0000000000000004E-2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567352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811081751069223E-2"/>
          <c:y val="2.3217399974175285E-2"/>
          <c:w val="0.82452346174327562"/>
          <c:h val="0.87433219943950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nufactversion!$B$1</c:f>
              <c:strCache>
                <c:ptCount val="1"/>
                <c:pt idx="0">
                  <c:v>n0</c:v>
                </c:pt>
              </c:strCache>
            </c:strRef>
          </c:tx>
          <c:spPr>
            <a:ln>
              <a:solidFill>
                <a:srgbClr val="CC3300"/>
              </a:solidFill>
            </a:ln>
          </c:spPr>
          <c:marker>
            <c:symbol val="diamond"/>
            <c:size val="5"/>
            <c:spPr>
              <a:solidFill>
                <a:srgbClr val="CC3300"/>
              </a:solidFill>
              <a:ln>
                <a:solidFill>
                  <a:srgbClr val="CC3300"/>
                </a:solidFill>
              </a:ln>
            </c:spPr>
          </c:marker>
          <c:xVal>
            <c:numRef>
              <c:f>nufactversion!$A$2:$A$239</c:f>
              <c:numCache>
                <c:formatCode>0.00E+00</c:formatCode>
                <c:ptCount val="238"/>
                <c:pt idx="0">
                  <c:v>0</c:v>
                </c:pt>
                <c:pt idx="1">
                  <c:v>1</c:v>
                </c:pt>
                <c:pt idx="2">
                  <c:v>14.75</c:v>
                </c:pt>
                <c:pt idx="3">
                  <c:v>26.75</c:v>
                </c:pt>
                <c:pt idx="4">
                  <c:v>38.75</c:v>
                </c:pt>
                <c:pt idx="5">
                  <c:v>50.75</c:v>
                </c:pt>
                <c:pt idx="6">
                  <c:v>62.75</c:v>
                </c:pt>
                <c:pt idx="7">
                  <c:v>71.5</c:v>
                </c:pt>
                <c:pt idx="8">
                  <c:v>74.5</c:v>
                </c:pt>
                <c:pt idx="9">
                  <c:v>77.5</c:v>
                </c:pt>
                <c:pt idx="10">
                  <c:v>80.5</c:v>
                </c:pt>
                <c:pt idx="11">
                  <c:v>81.25</c:v>
                </c:pt>
                <c:pt idx="12">
                  <c:v>82</c:v>
                </c:pt>
                <c:pt idx="13">
                  <c:v>82.75</c:v>
                </c:pt>
                <c:pt idx="14">
                  <c:v>83.5</c:v>
                </c:pt>
                <c:pt idx="15">
                  <c:v>84.25</c:v>
                </c:pt>
                <c:pt idx="16">
                  <c:v>85</c:v>
                </c:pt>
                <c:pt idx="17">
                  <c:v>85.75</c:v>
                </c:pt>
                <c:pt idx="18">
                  <c:v>86.5</c:v>
                </c:pt>
                <c:pt idx="19">
                  <c:v>87.25</c:v>
                </c:pt>
                <c:pt idx="20">
                  <c:v>88</c:v>
                </c:pt>
                <c:pt idx="21">
                  <c:v>88.75</c:v>
                </c:pt>
                <c:pt idx="22">
                  <c:v>89.5</c:v>
                </c:pt>
                <c:pt idx="23">
                  <c:v>90.25</c:v>
                </c:pt>
                <c:pt idx="24">
                  <c:v>91</c:v>
                </c:pt>
                <c:pt idx="25">
                  <c:v>91.75</c:v>
                </c:pt>
                <c:pt idx="26">
                  <c:v>92.5</c:v>
                </c:pt>
                <c:pt idx="27">
                  <c:v>93.25</c:v>
                </c:pt>
                <c:pt idx="28">
                  <c:v>94</c:v>
                </c:pt>
                <c:pt idx="29">
                  <c:v>94.75</c:v>
                </c:pt>
                <c:pt idx="30">
                  <c:v>95.5</c:v>
                </c:pt>
                <c:pt idx="31">
                  <c:v>96.25</c:v>
                </c:pt>
                <c:pt idx="32">
                  <c:v>97</c:v>
                </c:pt>
                <c:pt idx="33">
                  <c:v>97.75</c:v>
                </c:pt>
                <c:pt idx="34">
                  <c:v>98.5</c:v>
                </c:pt>
                <c:pt idx="35">
                  <c:v>99.25</c:v>
                </c:pt>
                <c:pt idx="36">
                  <c:v>100</c:v>
                </c:pt>
                <c:pt idx="37">
                  <c:v>100.8</c:v>
                </c:pt>
                <c:pt idx="38">
                  <c:v>101.5</c:v>
                </c:pt>
                <c:pt idx="39">
                  <c:v>102.2</c:v>
                </c:pt>
                <c:pt idx="40">
                  <c:v>103</c:v>
                </c:pt>
                <c:pt idx="41">
                  <c:v>103.8</c:v>
                </c:pt>
                <c:pt idx="42">
                  <c:v>104.5</c:v>
                </c:pt>
                <c:pt idx="43">
                  <c:v>105.2</c:v>
                </c:pt>
                <c:pt idx="44">
                  <c:v>106</c:v>
                </c:pt>
                <c:pt idx="45">
                  <c:v>106.8</c:v>
                </c:pt>
                <c:pt idx="46">
                  <c:v>107.5</c:v>
                </c:pt>
                <c:pt idx="47">
                  <c:v>108.2</c:v>
                </c:pt>
                <c:pt idx="48">
                  <c:v>109</c:v>
                </c:pt>
                <c:pt idx="49">
                  <c:v>109.8</c:v>
                </c:pt>
                <c:pt idx="50">
                  <c:v>110.5</c:v>
                </c:pt>
                <c:pt idx="51">
                  <c:v>111.2</c:v>
                </c:pt>
                <c:pt idx="52">
                  <c:v>112</c:v>
                </c:pt>
                <c:pt idx="53">
                  <c:v>112.8</c:v>
                </c:pt>
                <c:pt idx="54">
                  <c:v>113.5</c:v>
                </c:pt>
                <c:pt idx="55">
                  <c:v>114.2</c:v>
                </c:pt>
                <c:pt idx="56">
                  <c:v>115</c:v>
                </c:pt>
                <c:pt idx="57">
                  <c:v>115.8</c:v>
                </c:pt>
                <c:pt idx="58">
                  <c:v>116.5</c:v>
                </c:pt>
                <c:pt idx="59">
                  <c:v>117.2</c:v>
                </c:pt>
                <c:pt idx="60">
                  <c:v>118</c:v>
                </c:pt>
                <c:pt idx="61">
                  <c:v>118.8</c:v>
                </c:pt>
                <c:pt idx="62">
                  <c:v>119.5</c:v>
                </c:pt>
                <c:pt idx="63">
                  <c:v>120.2</c:v>
                </c:pt>
                <c:pt idx="64">
                  <c:v>121</c:v>
                </c:pt>
                <c:pt idx="65">
                  <c:v>121.8</c:v>
                </c:pt>
                <c:pt idx="66">
                  <c:v>122.5</c:v>
                </c:pt>
                <c:pt idx="67">
                  <c:v>123.2</c:v>
                </c:pt>
                <c:pt idx="68">
                  <c:v>124</c:v>
                </c:pt>
                <c:pt idx="69">
                  <c:v>124.8</c:v>
                </c:pt>
                <c:pt idx="70">
                  <c:v>125.5</c:v>
                </c:pt>
                <c:pt idx="71">
                  <c:v>126.2</c:v>
                </c:pt>
                <c:pt idx="72">
                  <c:v>127</c:v>
                </c:pt>
                <c:pt idx="73">
                  <c:v>127.8</c:v>
                </c:pt>
                <c:pt idx="74">
                  <c:v>128.5</c:v>
                </c:pt>
                <c:pt idx="75">
                  <c:v>129.19999999999999</c:v>
                </c:pt>
                <c:pt idx="76">
                  <c:v>130</c:v>
                </c:pt>
                <c:pt idx="77">
                  <c:v>130.80000000000001</c:v>
                </c:pt>
                <c:pt idx="78">
                  <c:v>131.5</c:v>
                </c:pt>
                <c:pt idx="79">
                  <c:v>132.19999999999999</c:v>
                </c:pt>
                <c:pt idx="80">
                  <c:v>133</c:v>
                </c:pt>
                <c:pt idx="81">
                  <c:v>133.80000000000001</c:v>
                </c:pt>
                <c:pt idx="82">
                  <c:v>134.5</c:v>
                </c:pt>
                <c:pt idx="83">
                  <c:v>134.5</c:v>
                </c:pt>
                <c:pt idx="84">
                  <c:v>134.9</c:v>
                </c:pt>
                <c:pt idx="85">
                  <c:v>135.6</c:v>
                </c:pt>
                <c:pt idx="86">
                  <c:v>136.4</c:v>
                </c:pt>
                <c:pt idx="87">
                  <c:v>137.1</c:v>
                </c:pt>
                <c:pt idx="88">
                  <c:v>137.9</c:v>
                </c:pt>
                <c:pt idx="89">
                  <c:v>138.6</c:v>
                </c:pt>
                <c:pt idx="90">
                  <c:v>139.4</c:v>
                </c:pt>
                <c:pt idx="91">
                  <c:v>140.1</c:v>
                </c:pt>
                <c:pt idx="92">
                  <c:v>140.9</c:v>
                </c:pt>
                <c:pt idx="93">
                  <c:v>141.6</c:v>
                </c:pt>
                <c:pt idx="94">
                  <c:v>142.4</c:v>
                </c:pt>
                <c:pt idx="95">
                  <c:v>143.1</c:v>
                </c:pt>
                <c:pt idx="96">
                  <c:v>143.9</c:v>
                </c:pt>
                <c:pt idx="97">
                  <c:v>144.6</c:v>
                </c:pt>
                <c:pt idx="98">
                  <c:v>145.4</c:v>
                </c:pt>
                <c:pt idx="99">
                  <c:v>146.1</c:v>
                </c:pt>
                <c:pt idx="100">
                  <c:v>146.9</c:v>
                </c:pt>
                <c:pt idx="101">
                  <c:v>147.6</c:v>
                </c:pt>
                <c:pt idx="102">
                  <c:v>148.4</c:v>
                </c:pt>
                <c:pt idx="103">
                  <c:v>149.1</c:v>
                </c:pt>
                <c:pt idx="104">
                  <c:v>149.9</c:v>
                </c:pt>
                <c:pt idx="105">
                  <c:v>150.6</c:v>
                </c:pt>
                <c:pt idx="106">
                  <c:v>151.4</c:v>
                </c:pt>
                <c:pt idx="107">
                  <c:v>152.1</c:v>
                </c:pt>
                <c:pt idx="108">
                  <c:v>152.9</c:v>
                </c:pt>
                <c:pt idx="109">
                  <c:v>153.6</c:v>
                </c:pt>
                <c:pt idx="110">
                  <c:v>154.4</c:v>
                </c:pt>
                <c:pt idx="111">
                  <c:v>155.1</c:v>
                </c:pt>
                <c:pt idx="112">
                  <c:v>155.9</c:v>
                </c:pt>
                <c:pt idx="113">
                  <c:v>156.6</c:v>
                </c:pt>
                <c:pt idx="114">
                  <c:v>157.4</c:v>
                </c:pt>
                <c:pt idx="115">
                  <c:v>158.1</c:v>
                </c:pt>
                <c:pt idx="116">
                  <c:v>158.9</c:v>
                </c:pt>
                <c:pt idx="117">
                  <c:v>159.6</c:v>
                </c:pt>
                <c:pt idx="118">
                  <c:v>160.4</c:v>
                </c:pt>
                <c:pt idx="119">
                  <c:v>161.1</c:v>
                </c:pt>
                <c:pt idx="120">
                  <c:v>161.9</c:v>
                </c:pt>
                <c:pt idx="121">
                  <c:v>162.6</c:v>
                </c:pt>
                <c:pt idx="122">
                  <c:v>163.4</c:v>
                </c:pt>
                <c:pt idx="123">
                  <c:v>164.1</c:v>
                </c:pt>
                <c:pt idx="124">
                  <c:v>164.9</c:v>
                </c:pt>
                <c:pt idx="125">
                  <c:v>165.6</c:v>
                </c:pt>
                <c:pt idx="126">
                  <c:v>166.4</c:v>
                </c:pt>
                <c:pt idx="127">
                  <c:v>167.1</c:v>
                </c:pt>
                <c:pt idx="128">
                  <c:v>167.9</c:v>
                </c:pt>
                <c:pt idx="129">
                  <c:v>168.6</c:v>
                </c:pt>
                <c:pt idx="130">
                  <c:v>169.4</c:v>
                </c:pt>
                <c:pt idx="131">
                  <c:v>170.1</c:v>
                </c:pt>
                <c:pt idx="132">
                  <c:v>170.9</c:v>
                </c:pt>
                <c:pt idx="133">
                  <c:v>171.6</c:v>
                </c:pt>
                <c:pt idx="134">
                  <c:v>172.4</c:v>
                </c:pt>
                <c:pt idx="135">
                  <c:v>173.1</c:v>
                </c:pt>
                <c:pt idx="136">
                  <c:v>173.9</c:v>
                </c:pt>
                <c:pt idx="137">
                  <c:v>174.6</c:v>
                </c:pt>
                <c:pt idx="138">
                  <c:v>175.4</c:v>
                </c:pt>
                <c:pt idx="139">
                  <c:v>176.1</c:v>
                </c:pt>
                <c:pt idx="140">
                  <c:v>176.9</c:v>
                </c:pt>
                <c:pt idx="141">
                  <c:v>177.6</c:v>
                </c:pt>
                <c:pt idx="142">
                  <c:v>178.4</c:v>
                </c:pt>
                <c:pt idx="143">
                  <c:v>179.1</c:v>
                </c:pt>
                <c:pt idx="144">
                  <c:v>179.9</c:v>
                </c:pt>
                <c:pt idx="145">
                  <c:v>180.6</c:v>
                </c:pt>
                <c:pt idx="146">
                  <c:v>181.4</c:v>
                </c:pt>
                <c:pt idx="147">
                  <c:v>182.1</c:v>
                </c:pt>
                <c:pt idx="148">
                  <c:v>182.9</c:v>
                </c:pt>
                <c:pt idx="149">
                  <c:v>183.6</c:v>
                </c:pt>
                <c:pt idx="150">
                  <c:v>184.4</c:v>
                </c:pt>
                <c:pt idx="151">
                  <c:v>185.1</c:v>
                </c:pt>
                <c:pt idx="152">
                  <c:v>185.9</c:v>
                </c:pt>
                <c:pt idx="153">
                  <c:v>186.6</c:v>
                </c:pt>
                <c:pt idx="154">
                  <c:v>187.4</c:v>
                </c:pt>
                <c:pt idx="155">
                  <c:v>188.1</c:v>
                </c:pt>
                <c:pt idx="156">
                  <c:v>188.9</c:v>
                </c:pt>
                <c:pt idx="157">
                  <c:v>189.6</c:v>
                </c:pt>
                <c:pt idx="158">
                  <c:v>190.4</c:v>
                </c:pt>
                <c:pt idx="159">
                  <c:v>191.1</c:v>
                </c:pt>
                <c:pt idx="160">
                  <c:v>191.9</c:v>
                </c:pt>
                <c:pt idx="161">
                  <c:v>192.6</c:v>
                </c:pt>
                <c:pt idx="162">
                  <c:v>193.4</c:v>
                </c:pt>
                <c:pt idx="163">
                  <c:v>194.1</c:v>
                </c:pt>
                <c:pt idx="164">
                  <c:v>194.9</c:v>
                </c:pt>
                <c:pt idx="165">
                  <c:v>195.6</c:v>
                </c:pt>
                <c:pt idx="166">
                  <c:v>196.4</c:v>
                </c:pt>
                <c:pt idx="167">
                  <c:v>197.1</c:v>
                </c:pt>
                <c:pt idx="168">
                  <c:v>197.9</c:v>
                </c:pt>
                <c:pt idx="169">
                  <c:v>198.6</c:v>
                </c:pt>
                <c:pt idx="170">
                  <c:v>199.4</c:v>
                </c:pt>
                <c:pt idx="171">
                  <c:v>200.1</c:v>
                </c:pt>
                <c:pt idx="172">
                  <c:v>200.9</c:v>
                </c:pt>
                <c:pt idx="173">
                  <c:v>201.6</c:v>
                </c:pt>
                <c:pt idx="174">
                  <c:v>202.4</c:v>
                </c:pt>
                <c:pt idx="175">
                  <c:v>203.1</c:v>
                </c:pt>
                <c:pt idx="176">
                  <c:v>203.9</c:v>
                </c:pt>
                <c:pt idx="177">
                  <c:v>204.6</c:v>
                </c:pt>
                <c:pt idx="178">
                  <c:v>205.4</c:v>
                </c:pt>
                <c:pt idx="179">
                  <c:v>206.1</c:v>
                </c:pt>
                <c:pt idx="180">
                  <c:v>206.9</c:v>
                </c:pt>
                <c:pt idx="181">
                  <c:v>207.6</c:v>
                </c:pt>
                <c:pt idx="182">
                  <c:v>208.4</c:v>
                </c:pt>
                <c:pt idx="183">
                  <c:v>209.1</c:v>
                </c:pt>
                <c:pt idx="184">
                  <c:v>209.9</c:v>
                </c:pt>
                <c:pt idx="185">
                  <c:v>210.6</c:v>
                </c:pt>
                <c:pt idx="186">
                  <c:v>211.4</c:v>
                </c:pt>
                <c:pt idx="187">
                  <c:v>212.1</c:v>
                </c:pt>
                <c:pt idx="188">
                  <c:v>212.9</c:v>
                </c:pt>
                <c:pt idx="189">
                  <c:v>213.6</c:v>
                </c:pt>
                <c:pt idx="190">
                  <c:v>214.4</c:v>
                </c:pt>
                <c:pt idx="191">
                  <c:v>215.1</c:v>
                </c:pt>
                <c:pt idx="192">
                  <c:v>215.9</c:v>
                </c:pt>
                <c:pt idx="193">
                  <c:v>216.6</c:v>
                </c:pt>
                <c:pt idx="194">
                  <c:v>217.4</c:v>
                </c:pt>
                <c:pt idx="195">
                  <c:v>218.1</c:v>
                </c:pt>
                <c:pt idx="196">
                  <c:v>218.9</c:v>
                </c:pt>
                <c:pt idx="197">
                  <c:v>219.6</c:v>
                </c:pt>
                <c:pt idx="198">
                  <c:v>220.4</c:v>
                </c:pt>
                <c:pt idx="199">
                  <c:v>221.1</c:v>
                </c:pt>
                <c:pt idx="200">
                  <c:v>221.9</c:v>
                </c:pt>
                <c:pt idx="201">
                  <c:v>222.6</c:v>
                </c:pt>
                <c:pt idx="202">
                  <c:v>223.4</c:v>
                </c:pt>
                <c:pt idx="203">
                  <c:v>224.1</c:v>
                </c:pt>
                <c:pt idx="204">
                  <c:v>224.9</c:v>
                </c:pt>
                <c:pt idx="205">
                  <c:v>225.6</c:v>
                </c:pt>
                <c:pt idx="206">
                  <c:v>226.4</c:v>
                </c:pt>
                <c:pt idx="207">
                  <c:v>227.1</c:v>
                </c:pt>
                <c:pt idx="208">
                  <c:v>227.9</c:v>
                </c:pt>
                <c:pt idx="209">
                  <c:v>228.6</c:v>
                </c:pt>
                <c:pt idx="210">
                  <c:v>229.4</c:v>
                </c:pt>
                <c:pt idx="211">
                  <c:v>230.1</c:v>
                </c:pt>
                <c:pt idx="212">
                  <c:v>230.9</c:v>
                </c:pt>
                <c:pt idx="213">
                  <c:v>231.6</c:v>
                </c:pt>
                <c:pt idx="214">
                  <c:v>232.4</c:v>
                </c:pt>
                <c:pt idx="215">
                  <c:v>233.1</c:v>
                </c:pt>
                <c:pt idx="216">
                  <c:v>233.9</c:v>
                </c:pt>
                <c:pt idx="217">
                  <c:v>234.6</c:v>
                </c:pt>
                <c:pt idx="218">
                  <c:v>235.4</c:v>
                </c:pt>
                <c:pt idx="219">
                  <c:v>236.1</c:v>
                </c:pt>
                <c:pt idx="220">
                  <c:v>236.9</c:v>
                </c:pt>
                <c:pt idx="221">
                  <c:v>237.6</c:v>
                </c:pt>
                <c:pt idx="222">
                  <c:v>238.4</c:v>
                </c:pt>
                <c:pt idx="223">
                  <c:v>239.1</c:v>
                </c:pt>
                <c:pt idx="224">
                  <c:v>239.9</c:v>
                </c:pt>
                <c:pt idx="225">
                  <c:v>240.6</c:v>
                </c:pt>
                <c:pt idx="226">
                  <c:v>241.4</c:v>
                </c:pt>
                <c:pt idx="227">
                  <c:v>242.1</c:v>
                </c:pt>
                <c:pt idx="228">
                  <c:v>242.9</c:v>
                </c:pt>
                <c:pt idx="229">
                  <c:v>243.6</c:v>
                </c:pt>
                <c:pt idx="230">
                  <c:v>244.4</c:v>
                </c:pt>
                <c:pt idx="231">
                  <c:v>245.1</c:v>
                </c:pt>
                <c:pt idx="232">
                  <c:v>245.9</c:v>
                </c:pt>
                <c:pt idx="233">
                  <c:v>246.6</c:v>
                </c:pt>
                <c:pt idx="234">
                  <c:v>247.4</c:v>
                </c:pt>
                <c:pt idx="235">
                  <c:v>248.1</c:v>
                </c:pt>
                <c:pt idx="236">
                  <c:v>248.9</c:v>
                </c:pt>
                <c:pt idx="237">
                  <c:v>249.6</c:v>
                </c:pt>
              </c:numCache>
            </c:numRef>
          </c:xVal>
          <c:yVal>
            <c:numRef>
              <c:f>nufactversion!$B$2:$B$239</c:f>
              <c:numCache>
                <c:formatCode>0.00E+00</c:formatCode>
                <c:ptCount val="238"/>
                <c:pt idx="0">
                  <c:v>56.84</c:v>
                </c:pt>
                <c:pt idx="1">
                  <c:v>161.4</c:v>
                </c:pt>
                <c:pt idx="2">
                  <c:v>1129</c:v>
                </c:pt>
                <c:pt idx="3">
                  <c:v>1478</c:v>
                </c:pt>
                <c:pt idx="4">
                  <c:v>1644</c:v>
                </c:pt>
                <c:pt idx="5">
                  <c:v>1717</c:v>
                </c:pt>
                <c:pt idx="6">
                  <c:v>1748</c:v>
                </c:pt>
                <c:pt idx="7">
                  <c:v>1755</c:v>
                </c:pt>
                <c:pt idx="8">
                  <c:v>1759</c:v>
                </c:pt>
                <c:pt idx="9">
                  <c:v>1764</c:v>
                </c:pt>
                <c:pt idx="10">
                  <c:v>1765</c:v>
                </c:pt>
                <c:pt idx="11">
                  <c:v>1747</c:v>
                </c:pt>
                <c:pt idx="12">
                  <c:v>1730</c:v>
                </c:pt>
                <c:pt idx="13">
                  <c:v>1714</c:v>
                </c:pt>
                <c:pt idx="14">
                  <c:v>1708</c:v>
                </c:pt>
                <c:pt idx="15">
                  <c:v>1710</c:v>
                </c:pt>
                <c:pt idx="16">
                  <c:v>1713</c:v>
                </c:pt>
                <c:pt idx="17">
                  <c:v>1710</c:v>
                </c:pt>
                <c:pt idx="18">
                  <c:v>1709</c:v>
                </c:pt>
                <c:pt idx="19">
                  <c:v>1710</c:v>
                </c:pt>
                <c:pt idx="20">
                  <c:v>1710</c:v>
                </c:pt>
                <c:pt idx="21">
                  <c:v>1711</c:v>
                </c:pt>
                <c:pt idx="22">
                  <c:v>1709</c:v>
                </c:pt>
                <c:pt idx="23">
                  <c:v>1707</c:v>
                </c:pt>
                <c:pt idx="24">
                  <c:v>1705</c:v>
                </c:pt>
                <c:pt idx="25">
                  <c:v>1702</c:v>
                </c:pt>
                <c:pt idx="26">
                  <c:v>1701</c:v>
                </c:pt>
                <c:pt idx="27">
                  <c:v>1688</c:v>
                </c:pt>
                <c:pt idx="28">
                  <c:v>1683</c:v>
                </c:pt>
                <c:pt idx="29">
                  <c:v>1676</c:v>
                </c:pt>
                <c:pt idx="30">
                  <c:v>1658</c:v>
                </c:pt>
                <c:pt idx="31">
                  <c:v>1641</c:v>
                </c:pt>
                <c:pt idx="32">
                  <c:v>1632</c:v>
                </c:pt>
                <c:pt idx="33">
                  <c:v>1633</c:v>
                </c:pt>
                <c:pt idx="34">
                  <c:v>1631</c:v>
                </c:pt>
                <c:pt idx="35">
                  <c:v>1626</c:v>
                </c:pt>
                <c:pt idx="36">
                  <c:v>1629</c:v>
                </c:pt>
                <c:pt idx="37">
                  <c:v>1621</c:v>
                </c:pt>
                <c:pt idx="38">
                  <c:v>1627</c:v>
                </c:pt>
                <c:pt idx="39">
                  <c:v>1623</c:v>
                </c:pt>
                <c:pt idx="40">
                  <c:v>1629</c:v>
                </c:pt>
                <c:pt idx="41">
                  <c:v>1630</c:v>
                </c:pt>
                <c:pt idx="42">
                  <c:v>1633</c:v>
                </c:pt>
                <c:pt idx="43">
                  <c:v>1664</c:v>
                </c:pt>
                <c:pt idx="44">
                  <c:v>1698</c:v>
                </c:pt>
                <c:pt idx="45">
                  <c:v>1723</c:v>
                </c:pt>
                <c:pt idx="46">
                  <c:v>1766</c:v>
                </c:pt>
                <c:pt idx="47">
                  <c:v>1776</c:v>
                </c:pt>
                <c:pt idx="48">
                  <c:v>1803</c:v>
                </c:pt>
                <c:pt idx="49">
                  <c:v>1854</c:v>
                </c:pt>
                <c:pt idx="50">
                  <c:v>1917</c:v>
                </c:pt>
                <c:pt idx="51">
                  <c:v>1961</c:v>
                </c:pt>
                <c:pt idx="52">
                  <c:v>2014</c:v>
                </c:pt>
                <c:pt idx="53">
                  <c:v>2058</c:v>
                </c:pt>
                <c:pt idx="54">
                  <c:v>2096</c:v>
                </c:pt>
                <c:pt idx="55">
                  <c:v>2122</c:v>
                </c:pt>
                <c:pt idx="56">
                  <c:v>2151</c:v>
                </c:pt>
                <c:pt idx="57">
                  <c:v>2193</c:v>
                </c:pt>
                <c:pt idx="58">
                  <c:v>2235</c:v>
                </c:pt>
                <c:pt idx="59">
                  <c:v>2281</c:v>
                </c:pt>
                <c:pt idx="60">
                  <c:v>2326</c:v>
                </c:pt>
                <c:pt idx="61">
                  <c:v>2368</c:v>
                </c:pt>
                <c:pt idx="62">
                  <c:v>2396</c:v>
                </c:pt>
                <c:pt idx="63">
                  <c:v>2422</c:v>
                </c:pt>
                <c:pt idx="64">
                  <c:v>2441</c:v>
                </c:pt>
                <c:pt idx="65">
                  <c:v>2464</c:v>
                </c:pt>
                <c:pt idx="66">
                  <c:v>2489</c:v>
                </c:pt>
                <c:pt idx="67">
                  <c:v>2523</c:v>
                </c:pt>
                <c:pt idx="68">
                  <c:v>2548</c:v>
                </c:pt>
                <c:pt idx="69">
                  <c:v>2566</c:v>
                </c:pt>
                <c:pt idx="70">
                  <c:v>2575</c:v>
                </c:pt>
                <c:pt idx="71">
                  <c:v>2580</c:v>
                </c:pt>
                <c:pt idx="72">
                  <c:v>2586</c:v>
                </c:pt>
                <c:pt idx="73">
                  <c:v>2591</c:v>
                </c:pt>
                <c:pt idx="74">
                  <c:v>2590</c:v>
                </c:pt>
                <c:pt idx="75">
                  <c:v>2583</c:v>
                </c:pt>
                <c:pt idx="76">
                  <c:v>2580</c:v>
                </c:pt>
                <c:pt idx="77">
                  <c:v>2575</c:v>
                </c:pt>
                <c:pt idx="78">
                  <c:v>2567</c:v>
                </c:pt>
                <c:pt idx="79">
                  <c:v>2562</c:v>
                </c:pt>
                <c:pt idx="80">
                  <c:v>2552</c:v>
                </c:pt>
                <c:pt idx="81">
                  <c:v>2547</c:v>
                </c:pt>
                <c:pt idx="82">
                  <c:v>2540</c:v>
                </c:pt>
                <c:pt idx="83">
                  <c:v>2540</c:v>
                </c:pt>
                <c:pt idx="84">
                  <c:v>2541</c:v>
                </c:pt>
                <c:pt idx="85">
                  <c:v>2532</c:v>
                </c:pt>
                <c:pt idx="86">
                  <c:v>2524</c:v>
                </c:pt>
                <c:pt idx="87">
                  <c:v>2514</c:v>
                </c:pt>
                <c:pt idx="88">
                  <c:v>2507</c:v>
                </c:pt>
                <c:pt idx="89">
                  <c:v>2504</c:v>
                </c:pt>
                <c:pt idx="90">
                  <c:v>2502</c:v>
                </c:pt>
                <c:pt idx="91">
                  <c:v>2506</c:v>
                </c:pt>
                <c:pt idx="92">
                  <c:v>2517</c:v>
                </c:pt>
                <c:pt idx="93">
                  <c:v>2524</c:v>
                </c:pt>
                <c:pt idx="94">
                  <c:v>2539</c:v>
                </c:pt>
                <c:pt idx="95">
                  <c:v>2550</c:v>
                </c:pt>
                <c:pt idx="96">
                  <c:v>2563</c:v>
                </c:pt>
                <c:pt idx="97">
                  <c:v>2567</c:v>
                </c:pt>
                <c:pt idx="98">
                  <c:v>2574</c:v>
                </c:pt>
                <c:pt idx="99">
                  <c:v>2567</c:v>
                </c:pt>
                <c:pt idx="100">
                  <c:v>2571</c:v>
                </c:pt>
                <c:pt idx="101">
                  <c:v>2553</c:v>
                </c:pt>
                <c:pt idx="102">
                  <c:v>2560</c:v>
                </c:pt>
                <c:pt idx="103">
                  <c:v>2544</c:v>
                </c:pt>
                <c:pt idx="104">
                  <c:v>2533</c:v>
                </c:pt>
                <c:pt idx="105">
                  <c:v>2513</c:v>
                </c:pt>
                <c:pt idx="106">
                  <c:v>2506</c:v>
                </c:pt>
                <c:pt idx="107">
                  <c:v>2483</c:v>
                </c:pt>
                <c:pt idx="108">
                  <c:v>2473</c:v>
                </c:pt>
                <c:pt idx="109">
                  <c:v>2454</c:v>
                </c:pt>
                <c:pt idx="110">
                  <c:v>2454</c:v>
                </c:pt>
                <c:pt idx="111">
                  <c:v>2449</c:v>
                </c:pt>
                <c:pt idx="112">
                  <c:v>2449</c:v>
                </c:pt>
                <c:pt idx="113">
                  <c:v>2446</c:v>
                </c:pt>
                <c:pt idx="114">
                  <c:v>2447</c:v>
                </c:pt>
                <c:pt idx="115">
                  <c:v>2436</c:v>
                </c:pt>
                <c:pt idx="116">
                  <c:v>2429</c:v>
                </c:pt>
                <c:pt idx="117">
                  <c:v>2422</c:v>
                </c:pt>
                <c:pt idx="118">
                  <c:v>2412</c:v>
                </c:pt>
                <c:pt idx="119">
                  <c:v>2393</c:v>
                </c:pt>
                <c:pt idx="120">
                  <c:v>2378</c:v>
                </c:pt>
                <c:pt idx="121">
                  <c:v>2357</c:v>
                </c:pt>
                <c:pt idx="122">
                  <c:v>2343</c:v>
                </c:pt>
                <c:pt idx="123">
                  <c:v>2329</c:v>
                </c:pt>
                <c:pt idx="124">
                  <c:v>2312</c:v>
                </c:pt>
                <c:pt idx="125">
                  <c:v>2304</c:v>
                </c:pt>
                <c:pt idx="126">
                  <c:v>2297</c:v>
                </c:pt>
                <c:pt idx="127">
                  <c:v>2293</c:v>
                </c:pt>
                <c:pt idx="128">
                  <c:v>2283</c:v>
                </c:pt>
                <c:pt idx="129">
                  <c:v>2281</c:v>
                </c:pt>
                <c:pt idx="130">
                  <c:v>2270</c:v>
                </c:pt>
                <c:pt idx="131">
                  <c:v>2263</c:v>
                </c:pt>
                <c:pt idx="132">
                  <c:v>2260</c:v>
                </c:pt>
                <c:pt idx="133">
                  <c:v>2248</c:v>
                </c:pt>
                <c:pt idx="134">
                  <c:v>2231</c:v>
                </c:pt>
                <c:pt idx="135">
                  <c:v>2223</c:v>
                </c:pt>
                <c:pt idx="136">
                  <c:v>2218</c:v>
                </c:pt>
                <c:pt idx="137">
                  <c:v>2212</c:v>
                </c:pt>
                <c:pt idx="138">
                  <c:v>2190</c:v>
                </c:pt>
                <c:pt idx="139">
                  <c:v>2187</c:v>
                </c:pt>
                <c:pt idx="140">
                  <c:v>2172</c:v>
                </c:pt>
                <c:pt idx="141">
                  <c:v>2164</c:v>
                </c:pt>
                <c:pt idx="142">
                  <c:v>2158</c:v>
                </c:pt>
                <c:pt idx="143">
                  <c:v>2147</c:v>
                </c:pt>
                <c:pt idx="144">
                  <c:v>2145</c:v>
                </c:pt>
                <c:pt idx="145">
                  <c:v>2142</c:v>
                </c:pt>
                <c:pt idx="146">
                  <c:v>2140</c:v>
                </c:pt>
                <c:pt idx="147">
                  <c:v>2149</c:v>
                </c:pt>
                <c:pt idx="148">
                  <c:v>2149</c:v>
                </c:pt>
                <c:pt idx="149">
                  <c:v>2141</c:v>
                </c:pt>
                <c:pt idx="150">
                  <c:v>2143</c:v>
                </c:pt>
                <c:pt idx="151">
                  <c:v>2142</c:v>
                </c:pt>
                <c:pt idx="152">
                  <c:v>2132</c:v>
                </c:pt>
                <c:pt idx="153">
                  <c:v>2111</c:v>
                </c:pt>
                <c:pt idx="154">
                  <c:v>2105</c:v>
                </c:pt>
                <c:pt idx="155">
                  <c:v>2096</c:v>
                </c:pt>
                <c:pt idx="156">
                  <c:v>2088</c:v>
                </c:pt>
                <c:pt idx="157">
                  <c:v>2081</c:v>
                </c:pt>
                <c:pt idx="158">
                  <c:v>2079</c:v>
                </c:pt>
                <c:pt idx="159">
                  <c:v>2066</c:v>
                </c:pt>
                <c:pt idx="160">
                  <c:v>2062</c:v>
                </c:pt>
                <c:pt idx="161">
                  <c:v>2054</c:v>
                </c:pt>
                <c:pt idx="162">
                  <c:v>2056</c:v>
                </c:pt>
                <c:pt idx="163">
                  <c:v>2049</c:v>
                </c:pt>
                <c:pt idx="164">
                  <c:v>2051</c:v>
                </c:pt>
                <c:pt idx="165">
                  <c:v>2040</c:v>
                </c:pt>
                <c:pt idx="166">
                  <c:v>2043</c:v>
                </c:pt>
                <c:pt idx="167">
                  <c:v>2041</c:v>
                </c:pt>
                <c:pt idx="168">
                  <c:v>2032</c:v>
                </c:pt>
                <c:pt idx="169">
                  <c:v>2027</c:v>
                </c:pt>
                <c:pt idx="170">
                  <c:v>2021</c:v>
                </c:pt>
                <c:pt idx="171">
                  <c:v>2015</c:v>
                </c:pt>
                <c:pt idx="172">
                  <c:v>2009</c:v>
                </c:pt>
                <c:pt idx="173">
                  <c:v>2006</c:v>
                </c:pt>
                <c:pt idx="174">
                  <c:v>1997</c:v>
                </c:pt>
                <c:pt idx="175">
                  <c:v>1995</c:v>
                </c:pt>
                <c:pt idx="176">
                  <c:v>1985</c:v>
                </c:pt>
                <c:pt idx="177">
                  <c:v>1977</c:v>
                </c:pt>
                <c:pt idx="178">
                  <c:v>1976</c:v>
                </c:pt>
                <c:pt idx="179">
                  <c:v>1973</c:v>
                </c:pt>
                <c:pt idx="180">
                  <c:v>1969</c:v>
                </c:pt>
                <c:pt idx="181">
                  <c:v>1962</c:v>
                </c:pt>
                <c:pt idx="182">
                  <c:v>1961</c:v>
                </c:pt>
                <c:pt idx="183">
                  <c:v>1958</c:v>
                </c:pt>
                <c:pt idx="184">
                  <c:v>1950</c:v>
                </c:pt>
                <c:pt idx="185">
                  <c:v>1942</c:v>
                </c:pt>
                <c:pt idx="186">
                  <c:v>1935</c:v>
                </c:pt>
                <c:pt idx="187">
                  <c:v>1933</c:v>
                </c:pt>
                <c:pt idx="188">
                  <c:v>1920</c:v>
                </c:pt>
                <c:pt idx="189">
                  <c:v>1913</c:v>
                </c:pt>
                <c:pt idx="190">
                  <c:v>1911</c:v>
                </c:pt>
                <c:pt idx="191">
                  <c:v>1907</c:v>
                </c:pt>
                <c:pt idx="192">
                  <c:v>1895</c:v>
                </c:pt>
                <c:pt idx="193">
                  <c:v>1891</c:v>
                </c:pt>
                <c:pt idx="194">
                  <c:v>1892</c:v>
                </c:pt>
                <c:pt idx="195">
                  <c:v>1884</c:v>
                </c:pt>
                <c:pt idx="196">
                  <c:v>1877</c:v>
                </c:pt>
                <c:pt idx="197">
                  <c:v>1869</c:v>
                </c:pt>
                <c:pt idx="198">
                  <c:v>1861</c:v>
                </c:pt>
                <c:pt idx="199">
                  <c:v>1857</c:v>
                </c:pt>
                <c:pt idx="200">
                  <c:v>1852</c:v>
                </c:pt>
                <c:pt idx="201">
                  <c:v>1844</c:v>
                </c:pt>
                <c:pt idx="202">
                  <c:v>1834</c:v>
                </c:pt>
                <c:pt idx="203">
                  <c:v>1826</c:v>
                </c:pt>
                <c:pt idx="204">
                  <c:v>1821</c:v>
                </c:pt>
                <c:pt idx="205">
                  <c:v>1813</c:v>
                </c:pt>
                <c:pt idx="206">
                  <c:v>1810</c:v>
                </c:pt>
                <c:pt idx="207">
                  <c:v>1803</c:v>
                </c:pt>
                <c:pt idx="208">
                  <c:v>1800</c:v>
                </c:pt>
                <c:pt idx="209">
                  <c:v>1793</c:v>
                </c:pt>
                <c:pt idx="210">
                  <c:v>1788</c:v>
                </c:pt>
                <c:pt idx="211">
                  <c:v>1787</c:v>
                </c:pt>
                <c:pt idx="212">
                  <c:v>1782</c:v>
                </c:pt>
                <c:pt idx="213">
                  <c:v>1779</c:v>
                </c:pt>
                <c:pt idx="214">
                  <c:v>1772</c:v>
                </c:pt>
                <c:pt idx="215">
                  <c:v>1769</c:v>
                </c:pt>
                <c:pt idx="216">
                  <c:v>1767</c:v>
                </c:pt>
                <c:pt idx="217">
                  <c:v>1764</c:v>
                </c:pt>
                <c:pt idx="218">
                  <c:v>1761</c:v>
                </c:pt>
                <c:pt idx="219">
                  <c:v>1762</c:v>
                </c:pt>
                <c:pt idx="220">
                  <c:v>1759</c:v>
                </c:pt>
                <c:pt idx="221">
                  <c:v>1755</c:v>
                </c:pt>
                <c:pt idx="222">
                  <c:v>1750</c:v>
                </c:pt>
                <c:pt idx="223">
                  <c:v>1743</c:v>
                </c:pt>
                <c:pt idx="224">
                  <c:v>1738</c:v>
                </c:pt>
                <c:pt idx="225">
                  <c:v>1732</c:v>
                </c:pt>
                <c:pt idx="226">
                  <c:v>1733</c:v>
                </c:pt>
                <c:pt idx="227">
                  <c:v>1726</c:v>
                </c:pt>
                <c:pt idx="228">
                  <c:v>1721</c:v>
                </c:pt>
                <c:pt idx="229">
                  <c:v>1720</c:v>
                </c:pt>
                <c:pt idx="230">
                  <c:v>1716</c:v>
                </c:pt>
                <c:pt idx="231">
                  <c:v>1713</c:v>
                </c:pt>
                <c:pt idx="232">
                  <c:v>1709</c:v>
                </c:pt>
                <c:pt idx="233">
                  <c:v>1707</c:v>
                </c:pt>
                <c:pt idx="234">
                  <c:v>1699</c:v>
                </c:pt>
                <c:pt idx="235">
                  <c:v>1696</c:v>
                </c:pt>
                <c:pt idx="236">
                  <c:v>1692</c:v>
                </c:pt>
                <c:pt idx="237">
                  <c:v>1688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nufactversion!$C$1</c:f>
              <c:strCache>
                <c:ptCount val="1"/>
                <c:pt idx="0">
                  <c:v>n1</c:v>
                </c:pt>
              </c:strCache>
            </c:strRef>
          </c:tx>
          <c:spPr>
            <a:ln>
              <a:solidFill>
                <a:srgbClr val="FA1233"/>
              </a:solidFill>
            </a:ln>
          </c:spPr>
          <c:marker>
            <c:symbol val="square"/>
            <c:size val="5"/>
            <c:spPr>
              <a:solidFill>
                <a:srgbClr val="FA1233"/>
              </a:solidFill>
              <a:ln>
                <a:solidFill>
                  <a:srgbClr val="FA1233"/>
                </a:solidFill>
              </a:ln>
            </c:spPr>
          </c:marker>
          <c:xVal>
            <c:numRef>
              <c:f>nufactversion!$A$2:$A$239</c:f>
              <c:numCache>
                <c:formatCode>0.00E+00</c:formatCode>
                <c:ptCount val="238"/>
                <c:pt idx="0">
                  <c:v>0</c:v>
                </c:pt>
                <c:pt idx="1">
                  <c:v>1</c:v>
                </c:pt>
                <c:pt idx="2">
                  <c:v>14.75</c:v>
                </c:pt>
                <c:pt idx="3">
                  <c:v>26.75</c:v>
                </c:pt>
                <c:pt idx="4">
                  <c:v>38.75</c:v>
                </c:pt>
                <c:pt idx="5">
                  <c:v>50.75</c:v>
                </c:pt>
                <c:pt idx="6">
                  <c:v>62.75</c:v>
                </c:pt>
                <c:pt idx="7">
                  <c:v>71.5</c:v>
                </c:pt>
                <c:pt idx="8">
                  <c:v>74.5</c:v>
                </c:pt>
                <c:pt idx="9">
                  <c:v>77.5</c:v>
                </c:pt>
                <c:pt idx="10">
                  <c:v>80.5</c:v>
                </c:pt>
                <c:pt idx="11">
                  <c:v>81.25</c:v>
                </c:pt>
                <c:pt idx="12">
                  <c:v>82</c:v>
                </c:pt>
                <c:pt idx="13">
                  <c:v>82.75</c:v>
                </c:pt>
                <c:pt idx="14">
                  <c:v>83.5</c:v>
                </c:pt>
                <c:pt idx="15">
                  <c:v>84.25</c:v>
                </c:pt>
                <c:pt idx="16">
                  <c:v>85</c:v>
                </c:pt>
                <c:pt idx="17">
                  <c:v>85.75</c:v>
                </c:pt>
                <c:pt idx="18">
                  <c:v>86.5</c:v>
                </c:pt>
                <c:pt idx="19">
                  <c:v>87.25</c:v>
                </c:pt>
                <c:pt idx="20">
                  <c:v>88</c:v>
                </c:pt>
                <c:pt idx="21">
                  <c:v>88.75</c:v>
                </c:pt>
                <c:pt idx="22">
                  <c:v>89.5</c:v>
                </c:pt>
                <c:pt idx="23">
                  <c:v>90.25</c:v>
                </c:pt>
                <c:pt idx="24">
                  <c:v>91</c:v>
                </c:pt>
                <c:pt idx="25">
                  <c:v>91.75</c:v>
                </c:pt>
                <c:pt idx="26">
                  <c:v>92.5</c:v>
                </c:pt>
                <c:pt idx="27">
                  <c:v>93.25</c:v>
                </c:pt>
                <c:pt idx="28">
                  <c:v>94</c:v>
                </c:pt>
                <c:pt idx="29">
                  <c:v>94.75</c:v>
                </c:pt>
                <c:pt idx="30">
                  <c:v>95.5</c:v>
                </c:pt>
                <c:pt idx="31">
                  <c:v>96.25</c:v>
                </c:pt>
                <c:pt idx="32">
                  <c:v>97</c:v>
                </c:pt>
                <c:pt idx="33">
                  <c:v>97.75</c:v>
                </c:pt>
                <c:pt idx="34">
                  <c:v>98.5</c:v>
                </c:pt>
                <c:pt idx="35">
                  <c:v>99.25</c:v>
                </c:pt>
                <c:pt idx="36">
                  <c:v>100</c:v>
                </c:pt>
                <c:pt idx="37">
                  <c:v>100.8</c:v>
                </c:pt>
                <c:pt idx="38">
                  <c:v>101.5</c:v>
                </c:pt>
                <c:pt idx="39">
                  <c:v>102.2</c:v>
                </c:pt>
                <c:pt idx="40">
                  <c:v>103</c:v>
                </c:pt>
                <c:pt idx="41">
                  <c:v>103.8</c:v>
                </c:pt>
                <c:pt idx="42">
                  <c:v>104.5</c:v>
                </c:pt>
                <c:pt idx="43">
                  <c:v>105.2</c:v>
                </c:pt>
                <c:pt idx="44">
                  <c:v>106</c:v>
                </c:pt>
                <c:pt idx="45">
                  <c:v>106.8</c:v>
                </c:pt>
                <c:pt idx="46">
                  <c:v>107.5</c:v>
                </c:pt>
                <c:pt idx="47">
                  <c:v>108.2</c:v>
                </c:pt>
                <c:pt idx="48">
                  <c:v>109</c:v>
                </c:pt>
                <c:pt idx="49">
                  <c:v>109.8</c:v>
                </c:pt>
                <c:pt idx="50">
                  <c:v>110.5</c:v>
                </c:pt>
                <c:pt idx="51">
                  <c:v>111.2</c:v>
                </c:pt>
                <c:pt idx="52">
                  <c:v>112</c:v>
                </c:pt>
                <c:pt idx="53">
                  <c:v>112.8</c:v>
                </c:pt>
                <c:pt idx="54">
                  <c:v>113.5</c:v>
                </c:pt>
                <c:pt idx="55">
                  <c:v>114.2</c:v>
                </c:pt>
                <c:pt idx="56">
                  <c:v>115</c:v>
                </c:pt>
                <c:pt idx="57">
                  <c:v>115.8</c:v>
                </c:pt>
                <c:pt idx="58">
                  <c:v>116.5</c:v>
                </c:pt>
                <c:pt idx="59">
                  <c:v>117.2</c:v>
                </c:pt>
                <c:pt idx="60">
                  <c:v>118</c:v>
                </c:pt>
                <c:pt idx="61">
                  <c:v>118.8</c:v>
                </c:pt>
                <c:pt idx="62">
                  <c:v>119.5</c:v>
                </c:pt>
                <c:pt idx="63">
                  <c:v>120.2</c:v>
                </c:pt>
                <c:pt idx="64">
                  <c:v>121</c:v>
                </c:pt>
                <c:pt idx="65">
                  <c:v>121.8</c:v>
                </c:pt>
                <c:pt idx="66">
                  <c:v>122.5</c:v>
                </c:pt>
                <c:pt idx="67">
                  <c:v>123.2</c:v>
                </c:pt>
                <c:pt idx="68">
                  <c:v>124</c:v>
                </c:pt>
                <c:pt idx="69">
                  <c:v>124.8</c:v>
                </c:pt>
                <c:pt idx="70">
                  <c:v>125.5</c:v>
                </c:pt>
                <c:pt idx="71">
                  <c:v>126.2</c:v>
                </c:pt>
                <c:pt idx="72">
                  <c:v>127</c:v>
                </c:pt>
                <c:pt idx="73">
                  <c:v>127.8</c:v>
                </c:pt>
                <c:pt idx="74">
                  <c:v>128.5</c:v>
                </c:pt>
                <c:pt idx="75">
                  <c:v>129.19999999999999</c:v>
                </c:pt>
                <c:pt idx="76">
                  <c:v>130</c:v>
                </c:pt>
                <c:pt idx="77">
                  <c:v>130.80000000000001</c:v>
                </c:pt>
                <c:pt idx="78">
                  <c:v>131.5</c:v>
                </c:pt>
                <c:pt idx="79">
                  <c:v>132.19999999999999</c:v>
                </c:pt>
                <c:pt idx="80">
                  <c:v>133</c:v>
                </c:pt>
                <c:pt idx="81">
                  <c:v>133.80000000000001</c:v>
                </c:pt>
                <c:pt idx="82">
                  <c:v>134.5</c:v>
                </c:pt>
                <c:pt idx="83">
                  <c:v>134.5</c:v>
                </c:pt>
                <c:pt idx="84">
                  <c:v>134.9</c:v>
                </c:pt>
                <c:pt idx="85">
                  <c:v>135.6</c:v>
                </c:pt>
                <c:pt idx="86">
                  <c:v>136.4</c:v>
                </c:pt>
                <c:pt idx="87">
                  <c:v>137.1</c:v>
                </c:pt>
                <c:pt idx="88">
                  <c:v>137.9</c:v>
                </c:pt>
                <c:pt idx="89">
                  <c:v>138.6</c:v>
                </c:pt>
                <c:pt idx="90">
                  <c:v>139.4</c:v>
                </c:pt>
                <c:pt idx="91">
                  <c:v>140.1</c:v>
                </c:pt>
                <c:pt idx="92">
                  <c:v>140.9</c:v>
                </c:pt>
                <c:pt idx="93">
                  <c:v>141.6</c:v>
                </c:pt>
                <c:pt idx="94">
                  <c:v>142.4</c:v>
                </c:pt>
                <c:pt idx="95">
                  <c:v>143.1</c:v>
                </c:pt>
                <c:pt idx="96">
                  <c:v>143.9</c:v>
                </c:pt>
                <c:pt idx="97">
                  <c:v>144.6</c:v>
                </c:pt>
                <c:pt idx="98">
                  <c:v>145.4</c:v>
                </c:pt>
                <c:pt idx="99">
                  <c:v>146.1</c:v>
                </c:pt>
                <c:pt idx="100">
                  <c:v>146.9</c:v>
                </c:pt>
                <c:pt idx="101">
                  <c:v>147.6</c:v>
                </c:pt>
                <c:pt idx="102">
                  <c:v>148.4</c:v>
                </c:pt>
                <c:pt idx="103">
                  <c:v>149.1</c:v>
                </c:pt>
                <c:pt idx="104">
                  <c:v>149.9</c:v>
                </c:pt>
                <c:pt idx="105">
                  <c:v>150.6</c:v>
                </c:pt>
                <c:pt idx="106">
                  <c:v>151.4</c:v>
                </c:pt>
                <c:pt idx="107">
                  <c:v>152.1</c:v>
                </c:pt>
                <c:pt idx="108">
                  <c:v>152.9</c:v>
                </c:pt>
                <c:pt idx="109">
                  <c:v>153.6</c:v>
                </c:pt>
                <c:pt idx="110">
                  <c:v>154.4</c:v>
                </c:pt>
                <c:pt idx="111">
                  <c:v>155.1</c:v>
                </c:pt>
                <c:pt idx="112">
                  <c:v>155.9</c:v>
                </c:pt>
                <c:pt idx="113">
                  <c:v>156.6</c:v>
                </c:pt>
                <c:pt idx="114">
                  <c:v>157.4</c:v>
                </c:pt>
                <c:pt idx="115">
                  <c:v>158.1</c:v>
                </c:pt>
                <c:pt idx="116">
                  <c:v>158.9</c:v>
                </c:pt>
                <c:pt idx="117">
                  <c:v>159.6</c:v>
                </c:pt>
                <c:pt idx="118">
                  <c:v>160.4</c:v>
                </c:pt>
                <c:pt idx="119">
                  <c:v>161.1</c:v>
                </c:pt>
                <c:pt idx="120">
                  <c:v>161.9</c:v>
                </c:pt>
                <c:pt idx="121">
                  <c:v>162.6</c:v>
                </c:pt>
                <c:pt idx="122">
                  <c:v>163.4</c:v>
                </c:pt>
                <c:pt idx="123">
                  <c:v>164.1</c:v>
                </c:pt>
                <c:pt idx="124">
                  <c:v>164.9</c:v>
                </c:pt>
                <c:pt idx="125">
                  <c:v>165.6</c:v>
                </c:pt>
                <c:pt idx="126">
                  <c:v>166.4</c:v>
                </c:pt>
                <c:pt idx="127">
                  <c:v>167.1</c:v>
                </c:pt>
                <c:pt idx="128">
                  <c:v>167.9</c:v>
                </c:pt>
                <c:pt idx="129">
                  <c:v>168.6</c:v>
                </c:pt>
                <c:pt idx="130">
                  <c:v>169.4</c:v>
                </c:pt>
                <c:pt idx="131">
                  <c:v>170.1</c:v>
                </c:pt>
                <c:pt idx="132">
                  <c:v>170.9</c:v>
                </c:pt>
                <c:pt idx="133">
                  <c:v>171.6</c:v>
                </c:pt>
                <c:pt idx="134">
                  <c:v>172.4</c:v>
                </c:pt>
                <c:pt idx="135">
                  <c:v>173.1</c:v>
                </c:pt>
                <c:pt idx="136">
                  <c:v>173.9</c:v>
                </c:pt>
                <c:pt idx="137">
                  <c:v>174.6</c:v>
                </c:pt>
                <c:pt idx="138">
                  <c:v>175.4</c:v>
                </c:pt>
                <c:pt idx="139">
                  <c:v>176.1</c:v>
                </c:pt>
                <c:pt idx="140">
                  <c:v>176.9</c:v>
                </c:pt>
                <c:pt idx="141">
                  <c:v>177.6</c:v>
                </c:pt>
                <c:pt idx="142">
                  <c:v>178.4</c:v>
                </c:pt>
                <c:pt idx="143">
                  <c:v>179.1</c:v>
                </c:pt>
                <c:pt idx="144">
                  <c:v>179.9</c:v>
                </c:pt>
                <c:pt idx="145">
                  <c:v>180.6</c:v>
                </c:pt>
                <c:pt idx="146">
                  <c:v>181.4</c:v>
                </c:pt>
                <c:pt idx="147">
                  <c:v>182.1</c:v>
                </c:pt>
                <c:pt idx="148">
                  <c:v>182.9</c:v>
                </c:pt>
                <c:pt idx="149">
                  <c:v>183.6</c:v>
                </c:pt>
                <c:pt idx="150">
                  <c:v>184.4</c:v>
                </c:pt>
                <c:pt idx="151">
                  <c:v>185.1</c:v>
                </c:pt>
                <c:pt idx="152">
                  <c:v>185.9</c:v>
                </c:pt>
                <c:pt idx="153">
                  <c:v>186.6</c:v>
                </c:pt>
                <c:pt idx="154">
                  <c:v>187.4</c:v>
                </c:pt>
                <c:pt idx="155">
                  <c:v>188.1</c:v>
                </c:pt>
                <c:pt idx="156">
                  <c:v>188.9</c:v>
                </c:pt>
                <c:pt idx="157">
                  <c:v>189.6</c:v>
                </c:pt>
                <c:pt idx="158">
                  <c:v>190.4</c:v>
                </c:pt>
                <c:pt idx="159">
                  <c:v>191.1</c:v>
                </c:pt>
                <c:pt idx="160">
                  <c:v>191.9</c:v>
                </c:pt>
                <c:pt idx="161">
                  <c:v>192.6</c:v>
                </c:pt>
                <c:pt idx="162">
                  <c:v>193.4</c:v>
                </c:pt>
                <c:pt idx="163">
                  <c:v>194.1</c:v>
                </c:pt>
                <c:pt idx="164">
                  <c:v>194.9</c:v>
                </c:pt>
                <c:pt idx="165">
                  <c:v>195.6</c:v>
                </c:pt>
                <c:pt idx="166">
                  <c:v>196.4</c:v>
                </c:pt>
                <c:pt idx="167">
                  <c:v>197.1</c:v>
                </c:pt>
                <c:pt idx="168">
                  <c:v>197.9</c:v>
                </c:pt>
                <c:pt idx="169">
                  <c:v>198.6</c:v>
                </c:pt>
                <c:pt idx="170">
                  <c:v>199.4</c:v>
                </c:pt>
                <c:pt idx="171">
                  <c:v>200.1</c:v>
                </c:pt>
                <c:pt idx="172">
                  <c:v>200.9</c:v>
                </c:pt>
                <c:pt idx="173">
                  <c:v>201.6</c:v>
                </c:pt>
                <c:pt idx="174">
                  <c:v>202.4</c:v>
                </c:pt>
                <c:pt idx="175">
                  <c:v>203.1</c:v>
                </c:pt>
                <c:pt idx="176">
                  <c:v>203.9</c:v>
                </c:pt>
                <c:pt idx="177">
                  <c:v>204.6</c:v>
                </c:pt>
                <c:pt idx="178">
                  <c:v>205.4</c:v>
                </c:pt>
                <c:pt idx="179">
                  <c:v>206.1</c:v>
                </c:pt>
                <c:pt idx="180">
                  <c:v>206.9</c:v>
                </c:pt>
                <c:pt idx="181">
                  <c:v>207.6</c:v>
                </c:pt>
                <c:pt idx="182">
                  <c:v>208.4</c:v>
                </c:pt>
                <c:pt idx="183">
                  <c:v>209.1</c:v>
                </c:pt>
                <c:pt idx="184">
                  <c:v>209.9</c:v>
                </c:pt>
                <c:pt idx="185">
                  <c:v>210.6</c:v>
                </c:pt>
                <c:pt idx="186">
                  <c:v>211.4</c:v>
                </c:pt>
                <c:pt idx="187">
                  <c:v>212.1</c:v>
                </c:pt>
                <c:pt idx="188">
                  <c:v>212.9</c:v>
                </c:pt>
                <c:pt idx="189">
                  <c:v>213.6</c:v>
                </c:pt>
                <c:pt idx="190">
                  <c:v>214.4</c:v>
                </c:pt>
                <c:pt idx="191">
                  <c:v>215.1</c:v>
                </c:pt>
                <c:pt idx="192">
                  <c:v>215.9</c:v>
                </c:pt>
                <c:pt idx="193">
                  <c:v>216.6</c:v>
                </c:pt>
                <c:pt idx="194">
                  <c:v>217.4</c:v>
                </c:pt>
                <c:pt idx="195">
                  <c:v>218.1</c:v>
                </c:pt>
                <c:pt idx="196">
                  <c:v>218.9</c:v>
                </c:pt>
                <c:pt idx="197">
                  <c:v>219.6</c:v>
                </c:pt>
                <c:pt idx="198">
                  <c:v>220.4</c:v>
                </c:pt>
                <c:pt idx="199">
                  <c:v>221.1</c:v>
                </c:pt>
                <c:pt idx="200">
                  <c:v>221.9</c:v>
                </c:pt>
                <c:pt idx="201">
                  <c:v>222.6</c:v>
                </c:pt>
                <c:pt idx="202">
                  <c:v>223.4</c:v>
                </c:pt>
                <c:pt idx="203">
                  <c:v>224.1</c:v>
                </c:pt>
                <c:pt idx="204">
                  <c:v>224.9</c:v>
                </c:pt>
                <c:pt idx="205">
                  <c:v>225.6</c:v>
                </c:pt>
                <c:pt idx="206">
                  <c:v>226.4</c:v>
                </c:pt>
                <c:pt idx="207">
                  <c:v>227.1</c:v>
                </c:pt>
                <c:pt idx="208">
                  <c:v>227.9</c:v>
                </c:pt>
                <c:pt idx="209">
                  <c:v>228.6</c:v>
                </c:pt>
                <c:pt idx="210">
                  <c:v>229.4</c:v>
                </c:pt>
                <c:pt idx="211">
                  <c:v>230.1</c:v>
                </c:pt>
                <c:pt idx="212">
                  <c:v>230.9</c:v>
                </c:pt>
                <c:pt idx="213">
                  <c:v>231.6</c:v>
                </c:pt>
                <c:pt idx="214">
                  <c:v>232.4</c:v>
                </c:pt>
                <c:pt idx="215">
                  <c:v>233.1</c:v>
                </c:pt>
                <c:pt idx="216">
                  <c:v>233.9</c:v>
                </c:pt>
                <c:pt idx="217">
                  <c:v>234.6</c:v>
                </c:pt>
                <c:pt idx="218">
                  <c:v>235.4</c:v>
                </c:pt>
                <c:pt idx="219">
                  <c:v>236.1</c:v>
                </c:pt>
                <c:pt idx="220">
                  <c:v>236.9</c:v>
                </c:pt>
                <c:pt idx="221">
                  <c:v>237.6</c:v>
                </c:pt>
                <c:pt idx="222">
                  <c:v>238.4</c:v>
                </c:pt>
                <c:pt idx="223">
                  <c:v>239.1</c:v>
                </c:pt>
                <c:pt idx="224">
                  <c:v>239.9</c:v>
                </c:pt>
                <c:pt idx="225">
                  <c:v>240.6</c:v>
                </c:pt>
                <c:pt idx="226">
                  <c:v>241.4</c:v>
                </c:pt>
                <c:pt idx="227">
                  <c:v>242.1</c:v>
                </c:pt>
                <c:pt idx="228">
                  <c:v>242.9</c:v>
                </c:pt>
                <c:pt idx="229">
                  <c:v>243.6</c:v>
                </c:pt>
                <c:pt idx="230">
                  <c:v>244.4</c:v>
                </c:pt>
                <c:pt idx="231">
                  <c:v>245.1</c:v>
                </c:pt>
                <c:pt idx="232">
                  <c:v>245.9</c:v>
                </c:pt>
                <c:pt idx="233">
                  <c:v>246.6</c:v>
                </c:pt>
                <c:pt idx="234">
                  <c:v>247.4</c:v>
                </c:pt>
                <c:pt idx="235">
                  <c:v>248.1</c:v>
                </c:pt>
                <c:pt idx="236">
                  <c:v>248.9</c:v>
                </c:pt>
                <c:pt idx="237">
                  <c:v>249.6</c:v>
                </c:pt>
              </c:numCache>
            </c:numRef>
          </c:xVal>
          <c:yVal>
            <c:numRef>
              <c:f>nufactversion!$C$2:$C$239</c:f>
              <c:numCache>
                <c:formatCode>0.00E+00</c:formatCode>
                <c:ptCount val="238"/>
                <c:pt idx="0">
                  <c:v>1.8939999999999999</c:v>
                </c:pt>
                <c:pt idx="1">
                  <c:v>18.940000000000001</c:v>
                </c:pt>
                <c:pt idx="2">
                  <c:v>94.09</c:v>
                </c:pt>
                <c:pt idx="3">
                  <c:v>111.1</c:v>
                </c:pt>
                <c:pt idx="4">
                  <c:v>117.5</c:v>
                </c:pt>
                <c:pt idx="5">
                  <c:v>133.9</c:v>
                </c:pt>
                <c:pt idx="6">
                  <c:v>142.69999999999999</c:v>
                </c:pt>
                <c:pt idx="7">
                  <c:v>120</c:v>
                </c:pt>
                <c:pt idx="8">
                  <c:v>125</c:v>
                </c:pt>
                <c:pt idx="9">
                  <c:v>132</c:v>
                </c:pt>
                <c:pt idx="10">
                  <c:v>129.5</c:v>
                </c:pt>
                <c:pt idx="11">
                  <c:v>132.6</c:v>
                </c:pt>
                <c:pt idx="12">
                  <c:v>129.5</c:v>
                </c:pt>
                <c:pt idx="13">
                  <c:v>128.80000000000001</c:v>
                </c:pt>
                <c:pt idx="14">
                  <c:v>126.3</c:v>
                </c:pt>
                <c:pt idx="15">
                  <c:v>132</c:v>
                </c:pt>
                <c:pt idx="16">
                  <c:v>135.1</c:v>
                </c:pt>
                <c:pt idx="17">
                  <c:v>131.4</c:v>
                </c:pt>
                <c:pt idx="18">
                  <c:v>126.3</c:v>
                </c:pt>
                <c:pt idx="19">
                  <c:v>123.1</c:v>
                </c:pt>
                <c:pt idx="20">
                  <c:v>126.3</c:v>
                </c:pt>
                <c:pt idx="21">
                  <c:v>120</c:v>
                </c:pt>
                <c:pt idx="22">
                  <c:v>118.1</c:v>
                </c:pt>
                <c:pt idx="23">
                  <c:v>118.1</c:v>
                </c:pt>
                <c:pt idx="24">
                  <c:v>120</c:v>
                </c:pt>
                <c:pt idx="25">
                  <c:v>116.2</c:v>
                </c:pt>
                <c:pt idx="26">
                  <c:v>115.6</c:v>
                </c:pt>
                <c:pt idx="27">
                  <c:v>115.6</c:v>
                </c:pt>
                <c:pt idx="28">
                  <c:v>121.2</c:v>
                </c:pt>
                <c:pt idx="29">
                  <c:v>123.8</c:v>
                </c:pt>
                <c:pt idx="30">
                  <c:v>126.3</c:v>
                </c:pt>
                <c:pt idx="31">
                  <c:v>126.9</c:v>
                </c:pt>
                <c:pt idx="32">
                  <c:v>130.69999999999999</c:v>
                </c:pt>
                <c:pt idx="33">
                  <c:v>125</c:v>
                </c:pt>
                <c:pt idx="34">
                  <c:v>125</c:v>
                </c:pt>
                <c:pt idx="35">
                  <c:v>118.1</c:v>
                </c:pt>
                <c:pt idx="36">
                  <c:v>120</c:v>
                </c:pt>
                <c:pt idx="37">
                  <c:v>117.5</c:v>
                </c:pt>
                <c:pt idx="38">
                  <c:v>114.9</c:v>
                </c:pt>
                <c:pt idx="39">
                  <c:v>126.3</c:v>
                </c:pt>
                <c:pt idx="40">
                  <c:v>135.1</c:v>
                </c:pt>
                <c:pt idx="41">
                  <c:v>137.69999999999999</c:v>
                </c:pt>
                <c:pt idx="42">
                  <c:v>143.4</c:v>
                </c:pt>
                <c:pt idx="43">
                  <c:v>147.1</c:v>
                </c:pt>
                <c:pt idx="44">
                  <c:v>153.5</c:v>
                </c:pt>
                <c:pt idx="45">
                  <c:v>152.80000000000001</c:v>
                </c:pt>
                <c:pt idx="46">
                  <c:v>155.30000000000001</c:v>
                </c:pt>
                <c:pt idx="47">
                  <c:v>159.80000000000001</c:v>
                </c:pt>
                <c:pt idx="48">
                  <c:v>164.6</c:v>
                </c:pt>
                <c:pt idx="49">
                  <c:v>170.9</c:v>
                </c:pt>
                <c:pt idx="50">
                  <c:v>179.1</c:v>
                </c:pt>
                <c:pt idx="51">
                  <c:v>183.5</c:v>
                </c:pt>
                <c:pt idx="52">
                  <c:v>199.6</c:v>
                </c:pt>
                <c:pt idx="53">
                  <c:v>213.4</c:v>
                </c:pt>
                <c:pt idx="54">
                  <c:v>221.7</c:v>
                </c:pt>
                <c:pt idx="55">
                  <c:v>224.8</c:v>
                </c:pt>
                <c:pt idx="56">
                  <c:v>243.8</c:v>
                </c:pt>
                <c:pt idx="57">
                  <c:v>255.1</c:v>
                </c:pt>
                <c:pt idx="58">
                  <c:v>262.10000000000002</c:v>
                </c:pt>
                <c:pt idx="59">
                  <c:v>274.10000000000002</c:v>
                </c:pt>
                <c:pt idx="60">
                  <c:v>286.7</c:v>
                </c:pt>
                <c:pt idx="61">
                  <c:v>288.60000000000002</c:v>
                </c:pt>
                <c:pt idx="62">
                  <c:v>299.3</c:v>
                </c:pt>
                <c:pt idx="63">
                  <c:v>306</c:v>
                </c:pt>
                <c:pt idx="64">
                  <c:v>329.4</c:v>
                </c:pt>
                <c:pt idx="65">
                  <c:v>345.8</c:v>
                </c:pt>
                <c:pt idx="66">
                  <c:v>362.2</c:v>
                </c:pt>
                <c:pt idx="67">
                  <c:v>378</c:v>
                </c:pt>
                <c:pt idx="68">
                  <c:v>393.2</c:v>
                </c:pt>
                <c:pt idx="69">
                  <c:v>418.4</c:v>
                </c:pt>
                <c:pt idx="70">
                  <c:v>437.4</c:v>
                </c:pt>
                <c:pt idx="71">
                  <c:v>451.9</c:v>
                </c:pt>
                <c:pt idx="72">
                  <c:v>472.1</c:v>
                </c:pt>
                <c:pt idx="73">
                  <c:v>491</c:v>
                </c:pt>
                <c:pt idx="74">
                  <c:v>515</c:v>
                </c:pt>
                <c:pt idx="75">
                  <c:v>522</c:v>
                </c:pt>
                <c:pt idx="76">
                  <c:v>528.29999999999995</c:v>
                </c:pt>
                <c:pt idx="77">
                  <c:v>537.79999999999995</c:v>
                </c:pt>
                <c:pt idx="78">
                  <c:v>546.6</c:v>
                </c:pt>
                <c:pt idx="79">
                  <c:v>557.4</c:v>
                </c:pt>
                <c:pt idx="80">
                  <c:v>565.6</c:v>
                </c:pt>
                <c:pt idx="81">
                  <c:v>567.5</c:v>
                </c:pt>
                <c:pt idx="82">
                  <c:v>565.6</c:v>
                </c:pt>
                <c:pt idx="83">
                  <c:v>561.1</c:v>
                </c:pt>
                <c:pt idx="84">
                  <c:v>566.20000000000005</c:v>
                </c:pt>
                <c:pt idx="85">
                  <c:v>576.29999999999995</c:v>
                </c:pt>
                <c:pt idx="86">
                  <c:v>582.6</c:v>
                </c:pt>
                <c:pt idx="87">
                  <c:v>577.6</c:v>
                </c:pt>
                <c:pt idx="88">
                  <c:v>582.6</c:v>
                </c:pt>
                <c:pt idx="89">
                  <c:v>601.6</c:v>
                </c:pt>
                <c:pt idx="90">
                  <c:v>602.79999999999995</c:v>
                </c:pt>
                <c:pt idx="91">
                  <c:v>609.79999999999995</c:v>
                </c:pt>
                <c:pt idx="92">
                  <c:v>619.9</c:v>
                </c:pt>
                <c:pt idx="93">
                  <c:v>626.20000000000005</c:v>
                </c:pt>
                <c:pt idx="94">
                  <c:v>637.6</c:v>
                </c:pt>
                <c:pt idx="95">
                  <c:v>644.5</c:v>
                </c:pt>
                <c:pt idx="96">
                  <c:v>647.70000000000005</c:v>
                </c:pt>
                <c:pt idx="97">
                  <c:v>647</c:v>
                </c:pt>
                <c:pt idx="98">
                  <c:v>660.9</c:v>
                </c:pt>
                <c:pt idx="99">
                  <c:v>671</c:v>
                </c:pt>
                <c:pt idx="100">
                  <c:v>674.8</c:v>
                </c:pt>
                <c:pt idx="101">
                  <c:v>674.8</c:v>
                </c:pt>
                <c:pt idx="102">
                  <c:v>691.2</c:v>
                </c:pt>
                <c:pt idx="103">
                  <c:v>696.9</c:v>
                </c:pt>
                <c:pt idx="104">
                  <c:v>711.4</c:v>
                </c:pt>
                <c:pt idx="105">
                  <c:v>712.7</c:v>
                </c:pt>
                <c:pt idx="106">
                  <c:v>727.2</c:v>
                </c:pt>
                <c:pt idx="107">
                  <c:v>729.8</c:v>
                </c:pt>
                <c:pt idx="108">
                  <c:v>750</c:v>
                </c:pt>
                <c:pt idx="109">
                  <c:v>754.4</c:v>
                </c:pt>
                <c:pt idx="110">
                  <c:v>759.4</c:v>
                </c:pt>
                <c:pt idx="111">
                  <c:v>760.1</c:v>
                </c:pt>
                <c:pt idx="112">
                  <c:v>774.6</c:v>
                </c:pt>
                <c:pt idx="113">
                  <c:v>788.5</c:v>
                </c:pt>
                <c:pt idx="114">
                  <c:v>786</c:v>
                </c:pt>
                <c:pt idx="115">
                  <c:v>788.5</c:v>
                </c:pt>
                <c:pt idx="116">
                  <c:v>805.5</c:v>
                </c:pt>
                <c:pt idx="117">
                  <c:v>803.6</c:v>
                </c:pt>
                <c:pt idx="118">
                  <c:v>811.2</c:v>
                </c:pt>
                <c:pt idx="119">
                  <c:v>818.8</c:v>
                </c:pt>
                <c:pt idx="120">
                  <c:v>825.1</c:v>
                </c:pt>
                <c:pt idx="121">
                  <c:v>838.4</c:v>
                </c:pt>
                <c:pt idx="122">
                  <c:v>839</c:v>
                </c:pt>
                <c:pt idx="123">
                  <c:v>854.8</c:v>
                </c:pt>
                <c:pt idx="124">
                  <c:v>861.1</c:v>
                </c:pt>
                <c:pt idx="125">
                  <c:v>875.6</c:v>
                </c:pt>
                <c:pt idx="126">
                  <c:v>887</c:v>
                </c:pt>
                <c:pt idx="127">
                  <c:v>880.7</c:v>
                </c:pt>
                <c:pt idx="128">
                  <c:v>888.3</c:v>
                </c:pt>
                <c:pt idx="129">
                  <c:v>897.7</c:v>
                </c:pt>
                <c:pt idx="130">
                  <c:v>902.2</c:v>
                </c:pt>
                <c:pt idx="131">
                  <c:v>908.5</c:v>
                </c:pt>
                <c:pt idx="132">
                  <c:v>919.2</c:v>
                </c:pt>
                <c:pt idx="133">
                  <c:v>929.9</c:v>
                </c:pt>
                <c:pt idx="134">
                  <c:v>946.4</c:v>
                </c:pt>
                <c:pt idx="135">
                  <c:v>951.4</c:v>
                </c:pt>
                <c:pt idx="136">
                  <c:v>947</c:v>
                </c:pt>
                <c:pt idx="137">
                  <c:v>959</c:v>
                </c:pt>
                <c:pt idx="138">
                  <c:v>969.1</c:v>
                </c:pt>
                <c:pt idx="139">
                  <c:v>972.2</c:v>
                </c:pt>
                <c:pt idx="140">
                  <c:v>973.5</c:v>
                </c:pt>
                <c:pt idx="141">
                  <c:v>983.6</c:v>
                </c:pt>
                <c:pt idx="142">
                  <c:v>988.7</c:v>
                </c:pt>
                <c:pt idx="143">
                  <c:v>989.9</c:v>
                </c:pt>
                <c:pt idx="144">
                  <c:v>996.2</c:v>
                </c:pt>
                <c:pt idx="145">
                  <c:v>1008</c:v>
                </c:pt>
                <c:pt idx="146">
                  <c:v>998.8</c:v>
                </c:pt>
                <c:pt idx="147">
                  <c:v>1007</c:v>
                </c:pt>
                <c:pt idx="148">
                  <c:v>1025</c:v>
                </c:pt>
                <c:pt idx="149">
                  <c:v>1028</c:v>
                </c:pt>
                <c:pt idx="150">
                  <c:v>1039</c:v>
                </c:pt>
                <c:pt idx="151">
                  <c:v>1039</c:v>
                </c:pt>
                <c:pt idx="152">
                  <c:v>1048</c:v>
                </c:pt>
                <c:pt idx="153">
                  <c:v>1049</c:v>
                </c:pt>
                <c:pt idx="154">
                  <c:v>1054</c:v>
                </c:pt>
                <c:pt idx="155">
                  <c:v>1057</c:v>
                </c:pt>
                <c:pt idx="156">
                  <c:v>1070</c:v>
                </c:pt>
                <c:pt idx="157">
                  <c:v>1083</c:v>
                </c:pt>
                <c:pt idx="158">
                  <c:v>1086</c:v>
                </c:pt>
                <c:pt idx="159">
                  <c:v>1079</c:v>
                </c:pt>
                <c:pt idx="160">
                  <c:v>1090</c:v>
                </c:pt>
                <c:pt idx="161">
                  <c:v>1096</c:v>
                </c:pt>
                <c:pt idx="162">
                  <c:v>1102</c:v>
                </c:pt>
                <c:pt idx="163">
                  <c:v>1105</c:v>
                </c:pt>
                <c:pt idx="164">
                  <c:v>1116</c:v>
                </c:pt>
                <c:pt idx="165">
                  <c:v>1116</c:v>
                </c:pt>
                <c:pt idx="166">
                  <c:v>1128</c:v>
                </c:pt>
                <c:pt idx="167">
                  <c:v>1132</c:v>
                </c:pt>
                <c:pt idx="168">
                  <c:v>1136</c:v>
                </c:pt>
                <c:pt idx="169">
                  <c:v>1141</c:v>
                </c:pt>
                <c:pt idx="170">
                  <c:v>1141</c:v>
                </c:pt>
                <c:pt idx="171">
                  <c:v>1165</c:v>
                </c:pt>
                <c:pt idx="172">
                  <c:v>1174</c:v>
                </c:pt>
                <c:pt idx="173">
                  <c:v>1170</c:v>
                </c:pt>
                <c:pt idx="174">
                  <c:v>1177</c:v>
                </c:pt>
                <c:pt idx="175">
                  <c:v>1186</c:v>
                </c:pt>
                <c:pt idx="176">
                  <c:v>1188</c:v>
                </c:pt>
                <c:pt idx="177">
                  <c:v>1184</c:v>
                </c:pt>
                <c:pt idx="178">
                  <c:v>1184</c:v>
                </c:pt>
                <c:pt idx="179">
                  <c:v>1185</c:v>
                </c:pt>
                <c:pt idx="180">
                  <c:v>1182</c:v>
                </c:pt>
                <c:pt idx="181">
                  <c:v>1188</c:v>
                </c:pt>
                <c:pt idx="182">
                  <c:v>1186</c:v>
                </c:pt>
                <c:pt idx="183">
                  <c:v>1189</c:v>
                </c:pt>
                <c:pt idx="184">
                  <c:v>1192</c:v>
                </c:pt>
                <c:pt idx="185">
                  <c:v>1189</c:v>
                </c:pt>
                <c:pt idx="186">
                  <c:v>1193</c:v>
                </c:pt>
                <c:pt idx="187">
                  <c:v>1201</c:v>
                </c:pt>
                <c:pt idx="188">
                  <c:v>1212</c:v>
                </c:pt>
                <c:pt idx="189">
                  <c:v>1219</c:v>
                </c:pt>
                <c:pt idx="190">
                  <c:v>1224</c:v>
                </c:pt>
                <c:pt idx="191">
                  <c:v>1215</c:v>
                </c:pt>
                <c:pt idx="192">
                  <c:v>1208</c:v>
                </c:pt>
                <c:pt idx="193">
                  <c:v>1208</c:v>
                </c:pt>
                <c:pt idx="194">
                  <c:v>1220</c:v>
                </c:pt>
                <c:pt idx="195">
                  <c:v>1227</c:v>
                </c:pt>
                <c:pt idx="196">
                  <c:v>1221</c:v>
                </c:pt>
                <c:pt idx="197">
                  <c:v>1224</c:v>
                </c:pt>
                <c:pt idx="198">
                  <c:v>1217</c:v>
                </c:pt>
                <c:pt idx="199">
                  <c:v>1216</c:v>
                </c:pt>
                <c:pt idx="200">
                  <c:v>1237</c:v>
                </c:pt>
                <c:pt idx="201">
                  <c:v>1224</c:v>
                </c:pt>
                <c:pt idx="202">
                  <c:v>1217</c:v>
                </c:pt>
                <c:pt idx="203">
                  <c:v>1229</c:v>
                </c:pt>
                <c:pt idx="204">
                  <c:v>1229</c:v>
                </c:pt>
                <c:pt idx="205">
                  <c:v>1222</c:v>
                </c:pt>
                <c:pt idx="206">
                  <c:v>1232</c:v>
                </c:pt>
                <c:pt idx="207">
                  <c:v>1224</c:v>
                </c:pt>
                <c:pt idx="208">
                  <c:v>1233</c:v>
                </c:pt>
                <c:pt idx="209">
                  <c:v>1239</c:v>
                </c:pt>
                <c:pt idx="210">
                  <c:v>1235</c:v>
                </c:pt>
                <c:pt idx="211">
                  <c:v>1228</c:v>
                </c:pt>
                <c:pt idx="212">
                  <c:v>1235</c:v>
                </c:pt>
                <c:pt idx="213">
                  <c:v>1232</c:v>
                </c:pt>
                <c:pt idx="214">
                  <c:v>1231</c:v>
                </c:pt>
                <c:pt idx="215">
                  <c:v>1239</c:v>
                </c:pt>
                <c:pt idx="216">
                  <c:v>1237</c:v>
                </c:pt>
                <c:pt idx="217">
                  <c:v>1246</c:v>
                </c:pt>
                <c:pt idx="218">
                  <c:v>1236</c:v>
                </c:pt>
                <c:pt idx="219">
                  <c:v>1236</c:v>
                </c:pt>
                <c:pt idx="220">
                  <c:v>1239</c:v>
                </c:pt>
                <c:pt idx="221">
                  <c:v>1239</c:v>
                </c:pt>
                <c:pt idx="222">
                  <c:v>1238</c:v>
                </c:pt>
                <c:pt idx="223">
                  <c:v>1246</c:v>
                </c:pt>
                <c:pt idx="224">
                  <c:v>1243</c:v>
                </c:pt>
                <c:pt idx="225">
                  <c:v>1244</c:v>
                </c:pt>
                <c:pt idx="226">
                  <c:v>1244</c:v>
                </c:pt>
                <c:pt idx="227">
                  <c:v>1238</c:v>
                </c:pt>
                <c:pt idx="228">
                  <c:v>1242</c:v>
                </c:pt>
                <c:pt idx="229">
                  <c:v>1239</c:v>
                </c:pt>
                <c:pt idx="230">
                  <c:v>1252</c:v>
                </c:pt>
                <c:pt idx="231">
                  <c:v>1246</c:v>
                </c:pt>
                <c:pt idx="232">
                  <c:v>1245</c:v>
                </c:pt>
                <c:pt idx="233">
                  <c:v>1243</c:v>
                </c:pt>
                <c:pt idx="234">
                  <c:v>1236</c:v>
                </c:pt>
                <c:pt idx="235">
                  <c:v>1239</c:v>
                </c:pt>
                <c:pt idx="236">
                  <c:v>1225</c:v>
                </c:pt>
                <c:pt idx="237">
                  <c:v>1233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nufactversion!$D$1</c:f>
              <c:strCache>
                <c:ptCount val="1"/>
                <c:pt idx="0">
                  <c:v>n2</c:v>
                </c:pt>
              </c:strCache>
            </c:strRef>
          </c:tx>
          <c:spPr>
            <a:ln>
              <a:solidFill>
                <a:srgbClr val="4D2AE2"/>
              </a:solidFill>
            </a:ln>
          </c:spPr>
          <c:marker>
            <c:symbol val="triangle"/>
            <c:size val="5"/>
            <c:spPr>
              <a:solidFill>
                <a:srgbClr val="4D2AE2"/>
              </a:solidFill>
              <a:ln>
                <a:solidFill>
                  <a:srgbClr val="4D2AE2"/>
                </a:solidFill>
              </a:ln>
            </c:spPr>
          </c:marker>
          <c:xVal>
            <c:numRef>
              <c:f>nufactversion!$A$2:$A$239</c:f>
              <c:numCache>
                <c:formatCode>0.00E+00</c:formatCode>
                <c:ptCount val="238"/>
                <c:pt idx="0">
                  <c:v>0</c:v>
                </c:pt>
                <c:pt idx="1">
                  <c:v>1</c:v>
                </c:pt>
                <c:pt idx="2">
                  <c:v>14.75</c:v>
                </c:pt>
                <c:pt idx="3">
                  <c:v>26.75</c:v>
                </c:pt>
                <c:pt idx="4">
                  <c:v>38.75</c:v>
                </c:pt>
                <c:pt idx="5">
                  <c:v>50.75</c:v>
                </c:pt>
                <c:pt idx="6">
                  <c:v>62.75</c:v>
                </c:pt>
                <c:pt idx="7">
                  <c:v>71.5</c:v>
                </c:pt>
                <c:pt idx="8">
                  <c:v>74.5</c:v>
                </c:pt>
                <c:pt idx="9">
                  <c:v>77.5</c:v>
                </c:pt>
                <c:pt idx="10">
                  <c:v>80.5</c:v>
                </c:pt>
                <c:pt idx="11">
                  <c:v>81.25</c:v>
                </c:pt>
                <c:pt idx="12">
                  <c:v>82</c:v>
                </c:pt>
                <c:pt idx="13">
                  <c:v>82.75</c:v>
                </c:pt>
                <c:pt idx="14">
                  <c:v>83.5</c:v>
                </c:pt>
                <c:pt idx="15">
                  <c:v>84.25</c:v>
                </c:pt>
                <c:pt idx="16">
                  <c:v>85</c:v>
                </c:pt>
                <c:pt idx="17">
                  <c:v>85.75</c:v>
                </c:pt>
                <c:pt idx="18">
                  <c:v>86.5</c:v>
                </c:pt>
                <c:pt idx="19">
                  <c:v>87.25</c:v>
                </c:pt>
                <c:pt idx="20">
                  <c:v>88</c:v>
                </c:pt>
                <c:pt idx="21">
                  <c:v>88.75</c:v>
                </c:pt>
                <c:pt idx="22">
                  <c:v>89.5</c:v>
                </c:pt>
                <c:pt idx="23">
                  <c:v>90.25</c:v>
                </c:pt>
                <c:pt idx="24">
                  <c:v>91</c:v>
                </c:pt>
                <c:pt idx="25">
                  <c:v>91.75</c:v>
                </c:pt>
                <c:pt idx="26">
                  <c:v>92.5</c:v>
                </c:pt>
                <c:pt idx="27">
                  <c:v>93.25</c:v>
                </c:pt>
                <c:pt idx="28">
                  <c:v>94</c:v>
                </c:pt>
                <c:pt idx="29">
                  <c:v>94.75</c:v>
                </c:pt>
                <c:pt idx="30">
                  <c:v>95.5</c:v>
                </c:pt>
                <c:pt idx="31">
                  <c:v>96.25</c:v>
                </c:pt>
                <c:pt idx="32">
                  <c:v>97</c:v>
                </c:pt>
                <c:pt idx="33">
                  <c:v>97.75</c:v>
                </c:pt>
                <c:pt idx="34">
                  <c:v>98.5</c:v>
                </c:pt>
                <c:pt idx="35">
                  <c:v>99.25</c:v>
                </c:pt>
                <c:pt idx="36">
                  <c:v>100</c:v>
                </c:pt>
                <c:pt idx="37">
                  <c:v>100.8</c:v>
                </c:pt>
                <c:pt idx="38">
                  <c:v>101.5</c:v>
                </c:pt>
                <c:pt idx="39">
                  <c:v>102.2</c:v>
                </c:pt>
                <c:pt idx="40">
                  <c:v>103</c:v>
                </c:pt>
                <c:pt idx="41">
                  <c:v>103.8</c:v>
                </c:pt>
                <c:pt idx="42">
                  <c:v>104.5</c:v>
                </c:pt>
                <c:pt idx="43">
                  <c:v>105.2</c:v>
                </c:pt>
                <c:pt idx="44">
                  <c:v>106</c:v>
                </c:pt>
                <c:pt idx="45">
                  <c:v>106.8</c:v>
                </c:pt>
                <c:pt idx="46">
                  <c:v>107.5</c:v>
                </c:pt>
                <c:pt idx="47">
                  <c:v>108.2</c:v>
                </c:pt>
                <c:pt idx="48">
                  <c:v>109</c:v>
                </c:pt>
                <c:pt idx="49">
                  <c:v>109.8</c:v>
                </c:pt>
                <c:pt idx="50">
                  <c:v>110.5</c:v>
                </c:pt>
                <c:pt idx="51">
                  <c:v>111.2</c:v>
                </c:pt>
                <c:pt idx="52">
                  <c:v>112</c:v>
                </c:pt>
                <c:pt idx="53">
                  <c:v>112.8</c:v>
                </c:pt>
                <c:pt idx="54">
                  <c:v>113.5</c:v>
                </c:pt>
                <c:pt idx="55">
                  <c:v>114.2</c:v>
                </c:pt>
                <c:pt idx="56">
                  <c:v>115</c:v>
                </c:pt>
                <c:pt idx="57">
                  <c:v>115.8</c:v>
                </c:pt>
                <c:pt idx="58">
                  <c:v>116.5</c:v>
                </c:pt>
                <c:pt idx="59">
                  <c:v>117.2</c:v>
                </c:pt>
                <c:pt idx="60">
                  <c:v>118</c:v>
                </c:pt>
                <c:pt idx="61">
                  <c:v>118.8</c:v>
                </c:pt>
                <c:pt idx="62">
                  <c:v>119.5</c:v>
                </c:pt>
                <c:pt idx="63">
                  <c:v>120.2</c:v>
                </c:pt>
                <c:pt idx="64">
                  <c:v>121</c:v>
                </c:pt>
                <c:pt idx="65">
                  <c:v>121.8</c:v>
                </c:pt>
                <c:pt idx="66">
                  <c:v>122.5</c:v>
                </c:pt>
                <c:pt idx="67">
                  <c:v>123.2</c:v>
                </c:pt>
                <c:pt idx="68">
                  <c:v>124</c:v>
                </c:pt>
                <c:pt idx="69">
                  <c:v>124.8</c:v>
                </c:pt>
                <c:pt idx="70">
                  <c:v>125.5</c:v>
                </c:pt>
                <c:pt idx="71">
                  <c:v>126.2</c:v>
                </c:pt>
                <c:pt idx="72">
                  <c:v>127</c:v>
                </c:pt>
                <c:pt idx="73">
                  <c:v>127.8</c:v>
                </c:pt>
                <c:pt idx="74">
                  <c:v>128.5</c:v>
                </c:pt>
                <c:pt idx="75">
                  <c:v>129.19999999999999</c:v>
                </c:pt>
                <c:pt idx="76">
                  <c:v>130</c:v>
                </c:pt>
                <c:pt idx="77">
                  <c:v>130.80000000000001</c:v>
                </c:pt>
                <c:pt idx="78">
                  <c:v>131.5</c:v>
                </c:pt>
                <c:pt idx="79">
                  <c:v>132.19999999999999</c:v>
                </c:pt>
                <c:pt idx="80">
                  <c:v>133</c:v>
                </c:pt>
                <c:pt idx="81">
                  <c:v>133.80000000000001</c:v>
                </c:pt>
                <c:pt idx="82">
                  <c:v>134.5</c:v>
                </c:pt>
                <c:pt idx="83">
                  <c:v>134.5</c:v>
                </c:pt>
                <c:pt idx="84">
                  <c:v>134.9</c:v>
                </c:pt>
                <c:pt idx="85">
                  <c:v>135.6</c:v>
                </c:pt>
                <c:pt idx="86">
                  <c:v>136.4</c:v>
                </c:pt>
                <c:pt idx="87">
                  <c:v>137.1</c:v>
                </c:pt>
                <c:pt idx="88">
                  <c:v>137.9</c:v>
                </c:pt>
                <c:pt idx="89">
                  <c:v>138.6</c:v>
                </c:pt>
                <c:pt idx="90">
                  <c:v>139.4</c:v>
                </c:pt>
                <c:pt idx="91">
                  <c:v>140.1</c:v>
                </c:pt>
                <c:pt idx="92">
                  <c:v>140.9</c:v>
                </c:pt>
                <c:pt idx="93">
                  <c:v>141.6</c:v>
                </c:pt>
                <c:pt idx="94">
                  <c:v>142.4</c:v>
                </c:pt>
                <c:pt idx="95">
                  <c:v>143.1</c:v>
                </c:pt>
                <c:pt idx="96">
                  <c:v>143.9</c:v>
                </c:pt>
                <c:pt idx="97">
                  <c:v>144.6</c:v>
                </c:pt>
                <c:pt idx="98">
                  <c:v>145.4</c:v>
                </c:pt>
                <c:pt idx="99">
                  <c:v>146.1</c:v>
                </c:pt>
                <c:pt idx="100">
                  <c:v>146.9</c:v>
                </c:pt>
                <c:pt idx="101">
                  <c:v>147.6</c:v>
                </c:pt>
                <c:pt idx="102">
                  <c:v>148.4</c:v>
                </c:pt>
                <c:pt idx="103">
                  <c:v>149.1</c:v>
                </c:pt>
                <c:pt idx="104">
                  <c:v>149.9</c:v>
                </c:pt>
                <c:pt idx="105">
                  <c:v>150.6</c:v>
                </c:pt>
                <c:pt idx="106">
                  <c:v>151.4</c:v>
                </c:pt>
                <c:pt idx="107">
                  <c:v>152.1</c:v>
                </c:pt>
                <c:pt idx="108">
                  <c:v>152.9</c:v>
                </c:pt>
                <c:pt idx="109">
                  <c:v>153.6</c:v>
                </c:pt>
                <c:pt idx="110">
                  <c:v>154.4</c:v>
                </c:pt>
                <c:pt idx="111">
                  <c:v>155.1</c:v>
                </c:pt>
                <c:pt idx="112">
                  <c:v>155.9</c:v>
                </c:pt>
                <c:pt idx="113">
                  <c:v>156.6</c:v>
                </c:pt>
                <c:pt idx="114">
                  <c:v>157.4</c:v>
                </c:pt>
                <c:pt idx="115">
                  <c:v>158.1</c:v>
                </c:pt>
                <c:pt idx="116">
                  <c:v>158.9</c:v>
                </c:pt>
                <c:pt idx="117">
                  <c:v>159.6</c:v>
                </c:pt>
                <c:pt idx="118">
                  <c:v>160.4</c:v>
                </c:pt>
                <c:pt idx="119">
                  <c:v>161.1</c:v>
                </c:pt>
                <c:pt idx="120">
                  <c:v>161.9</c:v>
                </c:pt>
                <c:pt idx="121">
                  <c:v>162.6</c:v>
                </c:pt>
                <c:pt idx="122">
                  <c:v>163.4</c:v>
                </c:pt>
                <c:pt idx="123">
                  <c:v>164.1</c:v>
                </c:pt>
                <c:pt idx="124">
                  <c:v>164.9</c:v>
                </c:pt>
                <c:pt idx="125">
                  <c:v>165.6</c:v>
                </c:pt>
                <c:pt idx="126">
                  <c:v>166.4</c:v>
                </c:pt>
                <c:pt idx="127">
                  <c:v>167.1</c:v>
                </c:pt>
                <c:pt idx="128">
                  <c:v>167.9</c:v>
                </c:pt>
                <c:pt idx="129">
                  <c:v>168.6</c:v>
                </c:pt>
                <c:pt idx="130">
                  <c:v>169.4</c:v>
                </c:pt>
                <c:pt idx="131">
                  <c:v>170.1</c:v>
                </c:pt>
                <c:pt idx="132">
                  <c:v>170.9</c:v>
                </c:pt>
                <c:pt idx="133">
                  <c:v>171.6</c:v>
                </c:pt>
                <c:pt idx="134">
                  <c:v>172.4</c:v>
                </c:pt>
                <c:pt idx="135">
                  <c:v>173.1</c:v>
                </c:pt>
                <c:pt idx="136">
                  <c:v>173.9</c:v>
                </c:pt>
                <c:pt idx="137">
                  <c:v>174.6</c:v>
                </c:pt>
                <c:pt idx="138">
                  <c:v>175.4</c:v>
                </c:pt>
                <c:pt idx="139">
                  <c:v>176.1</c:v>
                </c:pt>
                <c:pt idx="140">
                  <c:v>176.9</c:v>
                </c:pt>
                <c:pt idx="141">
                  <c:v>177.6</c:v>
                </c:pt>
                <c:pt idx="142">
                  <c:v>178.4</c:v>
                </c:pt>
                <c:pt idx="143">
                  <c:v>179.1</c:v>
                </c:pt>
                <c:pt idx="144">
                  <c:v>179.9</c:v>
                </c:pt>
                <c:pt idx="145">
                  <c:v>180.6</c:v>
                </c:pt>
                <c:pt idx="146">
                  <c:v>181.4</c:v>
                </c:pt>
                <c:pt idx="147">
                  <c:v>182.1</c:v>
                </c:pt>
                <c:pt idx="148">
                  <c:v>182.9</c:v>
                </c:pt>
                <c:pt idx="149">
                  <c:v>183.6</c:v>
                </c:pt>
                <c:pt idx="150">
                  <c:v>184.4</c:v>
                </c:pt>
                <c:pt idx="151">
                  <c:v>185.1</c:v>
                </c:pt>
                <c:pt idx="152">
                  <c:v>185.9</c:v>
                </c:pt>
                <c:pt idx="153">
                  <c:v>186.6</c:v>
                </c:pt>
                <c:pt idx="154">
                  <c:v>187.4</c:v>
                </c:pt>
                <c:pt idx="155">
                  <c:v>188.1</c:v>
                </c:pt>
                <c:pt idx="156">
                  <c:v>188.9</c:v>
                </c:pt>
                <c:pt idx="157">
                  <c:v>189.6</c:v>
                </c:pt>
                <c:pt idx="158">
                  <c:v>190.4</c:v>
                </c:pt>
                <c:pt idx="159">
                  <c:v>191.1</c:v>
                </c:pt>
                <c:pt idx="160">
                  <c:v>191.9</c:v>
                </c:pt>
                <c:pt idx="161">
                  <c:v>192.6</c:v>
                </c:pt>
                <c:pt idx="162">
                  <c:v>193.4</c:v>
                </c:pt>
                <c:pt idx="163">
                  <c:v>194.1</c:v>
                </c:pt>
                <c:pt idx="164">
                  <c:v>194.9</c:v>
                </c:pt>
                <c:pt idx="165">
                  <c:v>195.6</c:v>
                </c:pt>
                <c:pt idx="166">
                  <c:v>196.4</c:v>
                </c:pt>
                <c:pt idx="167">
                  <c:v>197.1</c:v>
                </c:pt>
                <c:pt idx="168">
                  <c:v>197.9</c:v>
                </c:pt>
                <c:pt idx="169">
                  <c:v>198.6</c:v>
                </c:pt>
                <c:pt idx="170">
                  <c:v>199.4</c:v>
                </c:pt>
                <c:pt idx="171">
                  <c:v>200.1</c:v>
                </c:pt>
                <c:pt idx="172">
                  <c:v>200.9</c:v>
                </c:pt>
                <c:pt idx="173">
                  <c:v>201.6</c:v>
                </c:pt>
                <c:pt idx="174">
                  <c:v>202.4</c:v>
                </c:pt>
                <c:pt idx="175">
                  <c:v>203.1</c:v>
                </c:pt>
                <c:pt idx="176">
                  <c:v>203.9</c:v>
                </c:pt>
                <c:pt idx="177">
                  <c:v>204.6</c:v>
                </c:pt>
                <c:pt idx="178">
                  <c:v>205.4</c:v>
                </c:pt>
                <c:pt idx="179">
                  <c:v>206.1</c:v>
                </c:pt>
                <c:pt idx="180">
                  <c:v>206.9</c:v>
                </c:pt>
                <c:pt idx="181">
                  <c:v>207.6</c:v>
                </c:pt>
                <c:pt idx="182">
                  <c:v>208.4</c:v>
                </c:pt>
                <c:pt idx="183">
                  <c:v>209.1</c:v>
                </c:pt>
                <c:pt idx="184">
                  <c:v>209.9</c:v>
                </c:pt>
                <c:pt idx="185">
                  <c:v>210.6</c:v>
                </c:pt>
                <c:pt idx="186">
                  <c:v>211.4</c:v>
                </c:pt>
                <c:pt idx="187">
                  <c:v>212.1</c:v>
                </c:pt>
                <c:pt idx="188">
                  <c:v>212.9</c:v>
                </c:pt>
                <c:pt idx="189">
                  <c:v>213.6</c:v>
                </c:pt>
                <c:pt idx="190">
                  <c:v>214.4</c:v>
                </c:pt>
                <c:pt idx="191">
                  <c:v>215.1</c:v>
                </c:pt>
                <c:pt idx="192">
                  <c:v>215.9</c:v>
                </c:pt>
                <c:pt idx="193">
                  <c:v>216.6</c:v>
                </c:pt>
                <c:pt idx="194">
                  <c:v>217.4</c:v>
                </c:pt>
                <c:pt idx="195">
                  <c:v>218.1</c:v>
                </c:pt>
                <c:pt idx="196">
                  <c:v>218.9</c:v>
                </c:pt>
                <c:pt idx="197">
                  <c:v>219.6</c:v>
                </c:pt>
                <c:pt idx="198">
                  <c:v>220.4</c:v>
                </c:pt>
                <c:pt idx="199">
                  <c:v>221.1</c:v>
                </c:pt>
                <c:pt idx="200">
                  <c:v>221.9</c:v>
                </c:pt>
                <c:pt idx="201">
                  <c:v>222.6</c:v>
                </c:pt>
                <c:pt idx="202">
                  <c:v>223.4</c:v>
                </c:pt>
                <c:pt idx="203">
                  <c:v>224.1</c:v>
                </c:pt>
                <c:pt idx="204">
                  <c:v>224.9</c:v>
                </c:pt>
                <c:pt idx="205">
                  <c:v>225.6</c:v>
                </c:pt>
                <c:pt idx="206">
                  <c:v>226.4</c:v>
                </c:pt>
                <c:pt idx="207">
                  <c:v>227.1</c:v>
                </c:pt>
                <c:pt idx="208">
                  <c:v>227.9</c:v>
                </c:pt>
                <c:pt idx="209">
                  <c:v>228.6</c:v>
                </c:pt>
                <c:pt idx="210">
                  <c:v>229.4</c:v>
                </c:pt>
                <c:pt idx="211">
                  <c:v>230.1</c:v>
                </c:pt>
                <c:pt idx="212">
                  <c:v>230.9</c:v>
                </c:pt>
                <c:pt idx="213">
                  <c:v>231.6</c:v>
                </c:pt>
                <c:pt idx="214">
                  <c:v>232.4</c:v>
                </c:pt>
                <c:pt idx="215">
                  <c:v>233.1</c:v>
                </c:pt>
                <c:pt idx="216">
                  <c:v>233.9</c:v>
                </c:pt>
                <c:pt idx="217">
                  <c:v>234.6</c:v>
                </c:pt>
                <c:pt idx="218">
                  <c:v>235.4</c:v>
                </c:pt>
                <c:pt idx="219">
                  <c:v>236.1</c:v>
                </c:pt>
                <c:pt idx="220">
                  <c:v>236.9</c:v>
                </c:pt>
                <c:pt idx="221">
                  <c:v>237.6</c:v>
                </c:pt>
                <c:pt idx="222">
                  <c:v>238.4</c:v>
                </c:pt>
                <c:pt idx="223">
                  <c:v>239.1</c:v>
                </c:pt>
                <c:pt idx="224">
                  <c:v>239.9</c:v>
                </c:pt>
                <c:pt idx="225">
                  <c:v>240.6</c:v>
                </c:pt>
                <c:pt idx="226">
                  <c:v>241.4</c:v>
                </c:pt>
                <c:pt idx="227">
                  <c:v>242.1</c:v>
                </c:pt>
                <c:pt idx="228">
                  <c:v>242.9</c:v>
                </c:pt>
                <c:pt idx="229">
                  <c:v>243.6</c:v>
                </c:pt>
                <c:pt idx="230">
                  <c:v>244.4</c:v>
                </c:pt>
                <c:pt idx="231">
                  <c:v>245.1</c:v>
                </c:pt>
                <c:pt idx="232">
                  <c:v>245.9</c:v>
                </c:pt>
                <c:pt idx="233">
                  <c:v>246.6</c:v>
                </c:pt>
                <c:pt idx="234">
                  <c:v>247.4</c:v>
                </c:pt>
                <c:pt idx="235">
                  <c:v>248.1</c:v>
                </c:pt>
                <c:pt idx="236">
                  <c:v>248.9</c:v>
                </c:pt>
                <c:pt idx="237">
                  <c:v>249.6</c:v>
                </c:pt>
              </c:numCache>
            </c:numRef>
          </c:xVal>
          <c:yVal>
            <c:numRef>
              <c:f>nufactversion!$D$2:$D$239</c:f>
              <c:numCache>
                <c:formatCode>0.00E+00</c:formatCode>
                <c:ptCount val="238"/>
                <c:pt idx="0">
                  <c:v>0</c:v>
                </c:pt>
                <c:pt idx="1">
                  <c:v>4.42</c:v>
                </c:pt>
                <c:pt idx="2">
                  <c:v>32.21</c:v>
                </c:pt>
                <c:pt idx="3">
                  <c:v>32.840000000000003</c:v>
                </c:pt>
                <c:pt idx="4">
                  <c:v>41.68</c:v>
                </c:pt>
                <c:pt idx="5">
                  <c:v>48.63</c:v>
                </c:pt>
                <c:pt idx="6">
                  <c:v>47.36</c:v>
                </c:pt>
                <c:pt idx="7">
                  <c:v>41.68</c:v>
                </c:pt>
                <c:pt idx="8">
                  <c:v>45.47</c:v>
                </c:pt>
                <c:pt idx="9">
                  <c:v>49.26</c:v>
                </c:pt>
                <c:pt idx="10">
                  <c:v>44.21</c:v>
                </c:pt>
                <c:pt idx="11">
                  <c:v>46.1</c:v>
                </c:pt>
                <c:pt idx="12">
                  <c:v>41.05</c:v>
                </c:pt>
                <c:pt idx="13">
                  <c:v>41.05</c:v>
                </c:pt>
                <c:pt idx="14">
                  <c:v>42.94</c:v>
                </c:pt>
                <c:pt idx="15">
                  <c:v>44.21</c:v>
                </c:pt>
                <c:pt idx="16">
                  <c:v>45.47</c:v>
                </c:pt>
                <c:pt idx="17">
                  <c:v>42.31</c:v>
                </c:pt>
                <c:pt idx="18">
                  <c:v>41.68</c:v>
                </c:pt>
                <c:pt idx="19">
                  <c:v>41.05</c:v>
                </c:pt>
                <c:pt idx="20">
                  <c:v>44.21</c:v>
                </c:pt>
                <c:pt idx="21">
                  <c:v>44.21</c:v>
                </c:pt>
                <c:pt idx="22">
                  <c:v>43.57</c:v>
                </c:pt>
                <c:pt idx="23">
                  <c:v>39.78</c:v>
                </c:pt>
                <c:pt idx="24">
                  <c:v>39.15</c:v>
                </c:pt>
                <c:pt idx="25">
                  <c:v>40.42</c:v>
                </c:pt>
                <c:pt idx="26">
                  <c:v>39.15</c:v>
                </c:pt>
                <c:pt idx="27">
                  <c:v>41.05</c:v>
                </c:pt>
                <c:pt idx="28">
                  <c:v>42.31</c:v>
                </c:pt>
                <c:pt idx="29">
                  <c:v>41.68</c:v>
                </c:pt>
                <c:pt idx="30">
                  <c:v>41.68</c:v>
                </c:pt>
                <c:pt idx="31">
                  <c:v>44.84</c:v>
                </c:pt>
                <c:pt idx="32">
                  <c:v>42.94</c:v>
                </c:pt>
                <c:pt idx="33">
                  <c:v>37.89</c:v>
                </c:pt>
                <c:pt idx="34">
                  <c:v>38.520000000000003</c:v>
                </c:pt>
                <c:pt idx="35">
                  <c:v>35.36</c:v>
                </c:pt>
                <c:pt idx="36">
                  <c:v>36</c:v>
                </c:pt>
                <c:pt idx="37">
                  <c:v>36.630000000000003</c:v>
                </c:pt>
                <c:pt idx="38">
                  <c:v>36</c:v>
                </c:pt>
                <c:pt idx="39">
                  <c:v>38.520000000000003</c:v>
                </c:pt>
                <c:pt idx="40">
                  <c:v>42.94</c:v>
                </c:pt>
                <c:pt idx="41">
                  <c:v>43.57</c:v>
                </c:pt>
                <c:pt idx="42">
                  <c:v>46.73</c:v>
                </c:pt>
                <c:pt idx="43">
                  <c:v>51.15</c:v>
                </c:pt>
                <c:pt idx="44">
                  <c:v>51.15</c:v>
                </c:pt>
                <c:pt idx="45">
                  <c:v>49.26</c:v>
                </c:pt>
                <c:pt idx="46">
                  <c:v>51.78</c:v>
                </c:pt>
                <c:pt idx="47">
                  <c:v>56.2</c:v>
                </c:pt>
                <c:pt idx="48">
                  <c:v>57.84</c:v>
                </c:pt>
                <c:pt idx="49">
                  <c:v>60.36</c:v>
                </c:pt>
                <c:pt idx="50">
                  <c:v>62.89</c:v>
                </c:pt>
                <c:pt idx="51">
                  <c:v>62.89</c:v>
                </c:pt>
                <c:pt idx="52">
                  <c:v>68.2</c:v>
                </c:pt>
                <c:pt idx="53">
                  <c:v>72.62</c:v>
                </c:pt>
                <c:pt idx="54">
                  <c:v>77.67</c:v>
                </c:pt>
                <c:pt idx="55">
                  <c:v>81.459999999999994</c:v>
                </c:pt>
                <c:pt idx="56">
                  <c:v>89.04</c:v>
                </c:pt>
                <c:pt idx="57">
                  <c:v>89.04</c:v>
                </c:pt>
                <c:pt idx="58">
                  <c:v>92.2</c:v>
                </c:pt>
                <c:pt idx="59">
                  <c:v>94.73</c:v>
                </c:pt>
                <c:pt idx="60">
                  <c:v>97.25</c:v>
                </c:pt>
                <c:pt idx="61">
                  <c:v>102.3</c:v>
                </c:pt>
                <c:pt idx="62">
                  <c:v>103.6</c:v>
                </c:pt>
                <c:pt idx="63">
                  <c:v>106.5</c:v>
                </c:pt>
                <c:pt idx="64">
                  <c:v>119.1</c:v>
                </c:pt>
                <c:pt idx="65">
                  <c:v>121.6</c:v>
                </c:pt>
                <c:pt idx="66">
                  <c:v>127.3</c:v>
                </c:pt>
                <c:pt idx="67">
                  <c:v>135.5</c:v>
                </c:pt>
                <c:pt idx="68">
                  <c:v>139.9</c:v>
                </c:pt>
                <c:pt idx="69">
                  <c:v>145</c:v>
                </c:pt>
                <c:pt idx="70">
                  <c:v>150</c:v>
                </c:pt>
                <c:pt idx="71">
                  <c:v>156.30000000000001</c:v>
                </c:pt>
                <c:pt idx="72">
                  <c:v>163.9</c:v>
                </c:pt>
                <c:pt idx="73">
                  <c:v>172.8</c:v>
                </c:pt>
                <c:pt idx="74">
                  <c:v>183.5</c:v>
                </c:pt>
                <c:pt idx="75">
                  <c:v>185.4</c:v>
                </c:pt>
                <c:pt idx="76">
                  <c:v>189.8</c:v>
                </c:pt>
                <c:pt idx="77">
                  <c:v>191.7</c:v>
                </c:pt>
                <c:pt idx="78">
                  <c:v>198</c:v>
                </c:pt>
                <c:pt idx="79">
                  <c:v>203.7</c:v>
                </c:pt>
                <c:pt idx="80">
                  <c:v>206.9</c:v>
                </c:pt>
                <c:pt idx="81">
                  <c:v>206.9</c:v>
                </c:pt>
                <c:pt idx="82">
                  <c:v>205.6</c:v>
                </c:pt>
                <c:pt idx="83">
                  <c:v>205</c:v>
                </c:pt>
                <c:pt idx="84">
                  <c:v>208.1</c:v>
                </c:pt>
                <c:pt idx="85">
                  <c:v>206.2</c:v>
                </c:pt>
                <c:pt idx="86">
                  <c:v>214.4</c:v>
                </c:pt>
                <c:pt idx="87">
                  <c:v>217.6</c:v>
                </c:pt>
                <c:pt idx="88">
                  <c:v>216.3</c:v>
                </c:pt>
                <c:pt idx="89">
                  <c:v>217.6</c:v>
                </c:pt>
                <c:pt idx="90">
                  <c:v>213.8</c:v>
                </c:pt>
                <c:pt idx="91">
                  <c:v>215.7</c:v>
                </c:pt>
                <c:pt idx="92">
                  <c:v>227.1</c:v>
                </c:pt>
                <c:pt idx="93">
                  <c:v>237.8</c:v>
                </c:pt>
                <c:pt idx="94">
                  <c:v>238.4</c:v>
                </c:pt>
                <c:pt idx="95">
                  <c:v>239.1</c:v>
                </c:pt>
                <c:pt idx="96">
                  <c:v>244.1</c:v>
                </c:pt>
                <c:pt idx="97">
                  <c:v>255.5</c:v>
                </c:pt>
                <c:pt idx="98">
                  <c:v>256.10000000000002</c:v>
                </c:pt>
                <c:pt idx="99">
                  <c:v>265.60000000000002</c:v>
                </c:pt>
                <c:pt idx="100">
                  <c:v>260.5</c:v>
                </c:pt>
                <c:pt idx="101">
                  <c:v>259.3</c:v>
                </c:pt>
                <c:pt idx="102">
                  <c:v>265.60000000000002</c:v>
                </c:pt>
                <c:pt idx="103">
                  <c:v>271.3</c:v>
                </c:pt>
                <c:pt idx="104">
                  <c:v>276.3</c:v>
                </c:pt>
                <c:pt idx="105">
                  <c:v>276.3</c:v>
                </c:pt>
                <c:pt idx="106">
                  <c:v>287.7</c:v>
                </c:pt>
                <c:pt idx="107">
                  <c:v>296.5</c:v>
                </c:pt>
                <c:pt idx="108">
                  <c:v>297.2</c:v>
                </c:pt>
                <c:pt idx="109">
                  <c:v>294</c:v>
                </c:pt>
                <c:pt idx="110">
                  <c:v>308.5</c:v>
                </c:pt>
                <c:pt idx="111">
                  <c:v>311.7</c:v>
                </c:pt>
                <c:pt idx="112">
                  <c:v>311.7</c:v>
                </c:pt>
                <c:pt idx="113">
                  <c:v>319.3</c:v>
                </c:pt>
                <c:pt idx="114">
                  <c:v>328.1</c:v>
                </c:pt>
                <c:pt idx="115">
                  <c:v>322.39999999999998</c:v>
                </c:pt>
                <c:pt idx="116">
                  <c:v>334.4</c:v>
                </c:pt>
                <c:pt idx="117">
                  <c:v>335.1</c:v>
                </c:pt>
                <c:pt idx="118">
                  <c:v>343.9</c:v>
                </c:pt>
                <c:pt idx="119">
                  <c:v>347.1</c:v>
                </c:pt>
                <c:pt idx="120">
                  <c:v>344.5</c:v>
                </c:pt>
                <c:pt idx="121">
                  <c:v>353.4</c:v>
                </c:pt>
                <c:pt idx="122">
                  <c:v>352.7</c:v>
                </c:pt>
                <c:pt idx="123">
                  <c:v>364.1</c:v>
                </c:pt>
                <c:pt idx="124">
                  <c:v>364.7</c:v>
                </c:pt>
                <c:pt idx="125">
                  <c:v>365.4</c:v>
                </c:pt>
                <c:pt idx="126">
                  <c:v>371.7</c:v>
                </c:pt>
                <c:pt idx="127">
                  <c:v>376.7</c:v>
                </c:pt>
                <c:pt idx="128">
                  <c:v>382.4</c:v>
                </c:pt>
                <c:pt idx="129">
                  <c:v>384.3</c:v>
                </c:pt>
                <c:pt idx="130">
                  <c:v>376.7</c:v>
                </c:pt>
                <c:pt idx="131">
                  <c:v>379.3</c:v>
                </c:pt>
                <c:pt idx="132">
                  <c:v>388.7</c:v>
                </c:pt>
                <c:pt idx="133">
                  <c:v>398.2</c:v>
                </c:pt>
                <c:pt idx="134">
                  <c:v>392.5</c:v>
                </c:pt>
                <c:pt idx="135">
                  <c:v>403.3</c:v>
                </c:pt>
                <c:pt idx="136">
                  <c:v>414</c:v>
                </c:pt>
                <c:pt idx="137">
                  <c:v>420.9</c:v>
                </c:pt>
                <c:pt idx="138">
                  <c:v>417.2</c:v>
                </c:pt>
                <c:pt idx="139">
                  <c:v>418.4</c:v>
                </c:pt>
                <c:pt idx="140">
                  <c:v>426</c:v>
                </c:pt>
                <c:pt idx="141">
                  <c:v>430.4</c:v>
                </c:pt>
                <c:pt idx="142">
                  <c:v>433.6</c:v>
                </c:pt>
                <c:pt idx="143">
                  <c:v>438.6</c:v>
                </c:pt>
                <c:pt idx="144">
                  <c:v>439.9</c:v>
                </c:pt>
                <c:pt idx="145">
                  <c:v>441.8</c:v>
                </c:pt>
                <c:pt idx="146">
                  <c:v>441.2</c:v>
                </c:pt>
                <c:pt idx="147">
                  <c:v>442.4</c:v>
                </c:pt>
                <c:pt idx="148">
                  <c:v>451.3</c:v>
                </c:pt>
                <c:pt idx="149">
                  <c:v>452.5</c:v>
                </c:pt>
                <c:pt idx="150">
                  <c:v>443.7</c:v>
                </c:pt>
                <c:pt idx="151">
                  <c:v>455</c:v>
                </c:pt>
                <c:pt idx="152">
                  <c:v>461.4</c:v>
                </c:pt>
                <c:pt idx="153">
                  <c:v>470.2</c:v>
                </c:pt>
                <c:pt idx="154">
                  <c:v>473.4</c:v>
                </c:pt>
                <c:pt idx="155">
                  <c:v>478.4</c:v>
                </c:pt>
                <c:pt idx="156">
                  <c:v>493.6</c:v>
                </c:pt>
                <c:pt idx="157">
                  <c:v>485.4</c:v>
                </c:pt>
                <c:pt idx="158">
                  <c:v>482.2</c:v>
                </c:pt>
                <c:pt idx="159">
                  <c:v>492.3</c:v>
                </c:pt>
                <c:pt idx="160">
                  <c:v>498.6</c:v>
                </c:pt>
                <c:pt idx="161">
                  <c:v>495.5</c:v>
                </c:pt>
                <c:pt idx="162">
                  <c:v>504.9</c:v>
                </c:pt>
                <c:pt idx="163">
                  <c:v>511.9</c:v>
                </c:pt>
                <c:pt idx="164">
                  <c:v>520.70000000000005</c:v>
                </c:pt>
                <c:pt idx="165">
                  <c:v>519.5</c:v>
                </c:pt>
                <c:pt idx="166">
                  <c:v>522</c:v>
                </c:pt>
                <c:pt idx="167">
                  <c:v>528.9</c:v>
                </c:pt>
                <c:pt idx="168">
                  <c:v>537.79999999999995</c:v>
                </c:pt>
                <c:pt idx="169">
                  <c:v>534.6</c:v>
                </c:pt>
                <c:pt idx="170">
                  <c:v>553.6</c:v>
                </c:pt>
                <c:pt idx="171">
                  <c:v>547.20000000000005</c:v>
                </c:pt>
                <c:pt idx="172">
                  <c:v>554.20000000000005</c:v>
                </c:pt>
                <c:pt idx="173">
                  <c:v>558.6</c:v>
                </c:pt>
                <c:pt idx="174">
                  <c:v>556.1</c:v>
                </c:pt>
                <c:pt idx="175">
                  <c:v>573.1</c:v>
                </c:pt>
                <c:pt idx="176">
                  <c:v>575</c:v>
                </c:pt>
                <c:pt idx="177">
                  <c:v>570.6</c:v>
                </c:pt>
                <c:pt idx="178">
                  <c:v>573.1</c:v>
                </c:pt>
                <c:pt idx="179">
                  <c:v>576.29999999999995</c:v>
                </c:pt>
                <c:pt idx="180">
                  <c:v>581.29999999999995</c:v>
                </c:pt>
                <c:pt idx="181">
                  <c:v>585.79999999999995</c:v>
                </c:pt>
                <c:pt idx="182">
                  <c:v>592.70000000000005</c:v>
                </c:pt>
                <c:pt idx="183">
                  <c:v>604.1</c:v>
                </c:pt>
                <c:pt idx="184">
                  <c:v>597.1</c:v>
                </c:pt>
                <c:pt idx="185">
                  <c:v>621.79999999999995</c:v>
                </c:pt>
                <c:pt idx="186">
                  <c:v>612.29999999999995</c:v>
                </c:pt>
                <c:pt idx="187">
                  <c:v>609.79999999999995</c:v>
                </c:pt>
                <c:pt idx="188">
                  <c:v>609.79999999999995</c:v>
                </c:pt>
                <c:pt idx="189">
                  <c:v>618.6</c:v>
                </c:pt>
                <c:pt idx="190">
                  <c:v>624.9</c:v>
                </c:pt>
                <c:pt idx="191">
                  <c:v>633.79999999999995</c:v>
                </c:pt>
                <c:pt idx="192">
                  <c:v>636.29999999999995</c:v>
                </c:pt>
                <c:pt idx="193">
                  <c:v>638.79999999999995</c:v>
                </c:pt>
                <c:pt idx="194">
                  <c:v>642</c:v>
                </c:pt>
                <c:pt idx="195">
                  <c:v>644.5</c:v>
                </c:pt>
                <c:pt idx="196">
                  <c:v>647.70000000000005</c:v>
                </c:pt>
                <c:pt idx="197">
                  <c:v>648.29999999999995</c:v>
                </c:pt>
                <c:pt idx="198">
                  <c:v>656.5</c:v>
                </c:pt>
                <c:pt idx="199">
                  <c:v>654</c:v>
                </c:pt>
                <c:pt idx="200">
                  <c:v>664.1</c:v>
                </c:pt>
                <c:pt idx="201">
                  <c:v>659.7</c:v>
                </c:pt>
                <c:pt idx="202">
                  <c:v>658.4</c:v>
                </c:pt>
                <c:pt idx="203">
                  <c:v>654.6</c:v>
                </c:pt>
                <c:pt idx="204">
                  <c:v>662.2</c:v>
                </c:pt>
                <c:pt idx="205">
                  <c:v>664.7</c:v>
                </c:pt>
                <c:pt idx="206">
                  <c:v>667.9</c:v>
                </c:pt>
                <c:pt idx="207">
                  <c:v>670.4</c:v>
                </c:pt>
                <c:pt idx="208">
                  <c:v>682.4</c:v>
                </c:pt>
                <c:pt idx="209">
                  <c:v>683.7</c:v>
                </c:pt>
                <c:pt idx="210">
                  <c:v>676.7</c:v>
                </c:pt>
                <c:pt idx="211">
                  <c:v>679.9</c:v>
                </c:pt>
                <c:pt idx="212">
                  <c:v>688.1</c:v>
                </c:pt>
                <c:pt idx="213">
                  <c:v>686.8</c:v>
                </c:pt>
                <c:pt idx="214">
                  <c:v>698.8</c:v>
                </c:pt>
                <c:pt idx="215">
                  <c:v>705.1</c:v>
                </c:pt>
                <c:pt idx="216">
                  <c:v>702</c:v>
                </c:pt>
                <c:pt idx="217">
                  <c:v>709.5</c:v>
                </c:pt>
                <c:pt idx="218">
                  <c:v>702.6</c:v>
                </c:pt>
                <c:pt idx="219">
                  <c:v>715.9</c:v>
                </c:pt>
                <c:pt idx="220">
                  <c:v>708.9</c:v>
                </c:pt>
                <c:pt idx="221">
                  <c:v>712.1</c:v>
                </c:pt>
                <c:pt idx="222">
                  <c:v>715.9</c:v>
                </c:pt>
                <c:pt idx="223">
                  <c:v>722.2</c:v>
                </c:pt>
                <c:pt idx="224">
                  <c:v>714</c:v>
                </c:pt>
                <c:pt idx="225">
                  <c:v>711.4</c:v>
                </c:pt>
                <c:pt idx="226">
                  <c:v>716.5</c:v>
                </c:pt>
                <c:pt idx="227">
                  <c:v>726.6</c:v>
                </c:pt>
                <c:pt idx="228">
                  <c:v>729.8</c:v>
                </c:pt>
                <c:pt idx="229">
                  <c:v>724.1</c:v>
                </c:pt>
                <c:pt idx="230">
                  <c:v>734.2</c:v>
                </c:pt>
                <c:pt idx="231">
                  <c:v>727.9</c:v>
                </c:pt>
                <c:pt idx="232">
                  <c:v>730.4</c:v>
                </c:pt>
                <c:pt idx="233">
                  <c:v>725.3</c:v>
                </c:pt>
                <c:pt idx="234">
                  <c:v>725.3</c:v>
                </c:pt>
                <c:pt idx="235">
                  <c:v>717.1</c:v>
                </c:pt>
                <c:pt idx="236">
                  <c:v>715.2</c:v>
                </c:pt>
                <c:pt idx="237">
                  <c:v>719.6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662720"/>
        <c:axId val="59664640"/>
      </c:scatterChart>
      <c:valAx>
        <c:axId val="59662720"/>
        <c:scaling>
          <c:orientation val="minMax"/>
          <c:max val="250"/>
        </c:scaling>
        <c:delete val="0"/>
        <c:axPos val="b"/>
        <c:numFmt formatCode="General" sourceLinked="0"/>
        <c:majorTickMark val="out"/>
        <c:minorTickMark val="none"/>
        <c:tickLblPos val="nextTo"/>
        <c:crossAx val="59664640"/>
        <c:crosses val="autoZero"/>
        <c:crossBetween val="midCat"/>
      </c:valAx>
      <c:valAx>
        <c:axId val="5966464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59662720"/>
        <c:crosses val="autoZero"/>
        <c:crossBetween val="midCat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11167806779211886"/>
          <c:y val="3.6653057256731764E-2"/>
          <c:w val="6.6915638640290029E-2"/>
          <c:h val="0.16743438320209975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0.42237</cdr:x>
      <cdr:y>0.54776</cdr:y>
    </cdr:from>
    <cdr:to>
      <cdr:x>0.56125</cdr:x>
      <cdr:y>0.69949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2155766" y="1333392"/>
          <a:ext cx="70884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l-GR" sz="1800" b="1" dirty="0" smtClean="0">
              <a:solidFill>
                <a:srgbClr val="00B050"/>
              </a:solidFill>
            </a:rPr>
            <a:t>ε</a:t>
          </a:r>
          <a:r>
            <a:rPr lang="en-US" sz="1800" b="1" baseline="-25000" dirty="0" smtClean="0">
              <a:solidFill>
                <a:srgbClr val="00B050"/>
              </a:solidFill>
            </a:rPr>
            <a:t>L</a:t>
          </a:r>
          <a:r>
            <a:rPr lang="en-US" sz="1800" b="1" dirty="0" smtClean="0">
              <a:solidFill>
                <a:srgbClr val="00B050"/>
              </a:solidFill>
            </a:rPr>
            <a:t>/10</a:t>
          </a:r>
          <a:endParaRPr lang="en-US" sz="1800" b="1" dirty="0">
            <a:solidFill>
              <a:srgbClr val="00B05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6.em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3.e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10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The 325 MHz Solution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June 2013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903388"/>
            <a:ext cx="5277594" cy="289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3581400"/>
            <a:ext cx="5092700" cy="302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0696" y="112068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 :0.15&lt;P&lt;0.35 MeV/c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2183" y="2351314"/>
            <a:ext cx="197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N: </a:t>
            </a:r>
            <a:r>
              <a:rPr lang="el-GR" b="1" dirty="0" smtClean="0">
                <a:solidFill>
                  <a:srgbClr val="CC3300"/>
                </a:solidFill>
              </a:rPr>
              <a:t>ε</a:t>
            </a:r>
            <a:r>
              <a:rPr lang="en-US" b="1" baseline="-25000" dirty="0" smtClean="0">
                <a:solidFill>
                  <a:srgbClr val="CC3300"/>
                </a:solidFill>
              </a:rPr>
              <a:t>T</a:t>
            </a:r>
            <a:r>
              <a:rPr lang="en-US" b="1" dirty="0" smtClean="0">
                <a:solidFill>
                  <a:srgbClr val="CC3300"/>
                </a:solidFill>
              </a:rPr>
              <a:t>&lt;0.03; A</a:t>
            </a:r>
            <a:r>
              <a:rPr lang="en-US" b="1" baseline="-25000" dirty="0" smtClean="0">
                <a:solidFill>
                  <a:srgbClr val="CC3300"/>
                </a:solidFill>
              </a:rPr>
              <a:t>L</a:t>
            </a:r>
            <a:r>
              <a:rPr lang="en-US" b="1" dirty="0" smtClean="0">
                <a:solidFill>
                  <a:srgbClr val="CC3300"/>
                </a:solidFill>
              </a:rPr>
              <a:t>&lt;0.2 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6089" y="2921169"/>
            <a:ext cx="2086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</a:rPr>
              <a:t>N: </a:t>
            </a:r>
            <a:r>
              <a:rPr lang="el-GR" b="1" dirty="0">
                <a:solidFill>
                  <a:srgbClr val="669900"/>
                </a:solidFill>
              </a:rPr>
              <a:t>ε</a:t>
            </a:r>
            <a:r>
              <a:rPr lang="en-US" b="1" baseline="-25000" dirty="0" smtClean="0">
                <a:solidFill>
                  <a:srgbClr val="669900"/>
                </a:solidFill>
              </a:rPr>
              <a:t>T</a:t>
            </a:r>
            <a:r>
              <a:rPr lang="en-US" b="1" dirty="0" smtClean="0">
                <a:solidFill>
                  <a:srgbClr val="669900"/>
                </a:solidFill>
              </a:rPr>
              <a:t>&lt;0.015; </a:t>
            </a:r>
            <a:r>
              <a:rPr lang="en-US" b="1" dirty="0">
                <a:solidFill>
                  <a:srgbClr val="669900"/>
                </a:solidFill>
              </a:rPr>
              <a:t>A</a:t>
            </a:r>
            <a:r>
              <a:rPr lang="en-US" b="1" baseline="-25000" dirty="0">
                <a:solidFill>
                  <a:srgbClr val="669900"/>
                </a:solidFill>
              </a:rPr>
              <a:t>L</a:t>
            </a:r>
            <a:r>
              <a:rPr lang="en-US" b="1" dirty="0">
                <a:solidFill>
                  <a:srgbClr val="669900"/>
                </a:solidFill>
              </a:rPr>
              <a:t>&lt;0.2 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114300" y="800100"/>
            <a:ext cx="293914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Simulation obtains </a:t>
            </a:r>
          </a:p>
          <a:p>
            <a:pPr lvl="1"/>
            <a:r>
              <a:rPr lang="en-US" sz="1800" dirty="0" smtClean="0"/>
              <a:t>~0.125 </a:t>
            </a:r>
            <a:r>
              <a:rPr lang="el-GR" sz="1800" dirty="0" smtClean="0"/>
              <a:t>μ</a:t>
            </a:r>
            <a:r>
              <a:rPr lang="en-US" sz="1800" dirty="0" smtClean="0"/>
              <a:t>/p within acceptances</a:t>
            </a:r>
          </a:p>
          <a:p>
            <a:pPr lvl="1"/>
            <a:r>
              <a:rPr lang="en-US" sz="1800" dirty="0" smtClean="0"/>
              <a:t>with ~60m Cooler</a:t>
            </a:r>
          </a:p>
          <a:p>
            <a:pPr lvl="1"/>
            <a:r>
              <a:rPr lang="en-US" sz="1800" dirty="0" smtClean="0"/>
              <a:t>shorter than baseline NF</a:t>
            </a:r>
          </a:p>
          <a:p>
            <a:pPr lvl="1"/>
            <a:endParaRPr lang="en-US" sz="1800" dirty="0" smtClean="0"/>
          </a:p>
          <a:p>
            <a:endParaRPr lang="en-US" sz="2200" dirty="0" smtClean="0"/>
          </a:p>
          <a:p>
            <a:r>
              <a:rPr lang="en-US" sz="2200" dirty="0" smtClean="0"/>
              <a:t>But</a:t>
            </a:r>
          </a:p>
          <a:p>
            <a:pPr lvl="1"/>
            <a:r>
              <a:rPr lang="en-US" sz="1800" dirty="0" smtClean="0"/>
              <a:t>uses higher gradient</a:t>
            </a:r>
          </a:p>
          <a:p>
            <a:pPr lvl="1"/>
            <a:r>
              <a:rPr lang="en-US" sz="1800" dirty="0" smtClean="0"/>
              <a:t>shorter than baseline NF  </a:t>
            </a:r>
          </a:p>
          <a:p>
            <a:pPr lvl="1"/>
            <a:r>
              <a:rPr lang="en-US" sz="1800" dirty="0" smtClean="0"/>
              <a:t>325 MHz – less power</a:t>
            </a:r>
          </a:p>
          <a:p>
            <a:pPr lvl="1"/>
            <a:r>
              <a:rPr lang="en-US" sz="1800" dirty="0" smtClean="0"/>
              <a:t>more bunches in bunch train</a:t>
            </a:r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65296" y="4225543"/>
            <a:ext cx="0" cy="198516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65268" y="4251468"/>
            <a:ext cx="0" cy="194491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75309" y="4225543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Useful</a:t>
            </a:r>
          </a:p>
          <a:p>
            <a:r>
              <a:rPr lang="en-US" dirty="0" smtClean="0"/>
              <a:t> 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6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4" name="Picture 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57687"/>
            <a:ext cx="4072908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expected cooling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50723" y="800100"/>
            <a:ext cx="4245077" cy="5524500"/>
          </a:xfrm>
        </p:spPr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=1 – no long. cooling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beam</a:t>
            </a:r>
            <a:r>
              <a:rPr lang="en-US" dirty="0" smtClean="0"/>
              <a:t> = 250 MeV/c </a:t>
            </a:r>
          </a:p>
          <a:p>
            <a:pPr lvl="1"/>
            <a:r>
              <a:rPr lang="en-US" dirty="0" smtClean="0"/>
              <a:t>Absorber is Li H </a:t>
            </a:r>
          </a:p>
          <a:p>
            <a:pPr lvl="2"/>
            <a:r>
              <a:rPr lang="en-US" dirty="0" smtClean="0"/>
              <a:t>2 *1.5cm / 0.75m cell (=f)</a:t>
            </a:r>
          </a:p>
          <a:p>
            <a:pPr lvl="2"/>
            <a:r>
              <a:rPr lang="en-US" dirty="0" smtClean="0"/>
              <a:t>ICOOL</a:t>
            </a:r>
            <a:r>
              <a:rPr lang="en-US" b="1" dirty="0" smtClean="0"/>
              <a:t>: </a:t>
            </a:r>
            <a:r>
              <a:rPr lang="en-US" b="1" dirty="0" smtClean="0">
                <a:sym typeface="Symbol"/>
              </a:rPr>
              <a:t>=0.693</a:t>
            </a:r>
          </a:p>
          <a:p>
            <a:pPr lvl="2"/>
            <a:r>
              <a:rPr lang="en-US" dirty="0" err="1" smtClean="0">
                <a:sym typeface="Symbol"/>
              </a:rPr>
              <a:t>dE</a:t>
            </a:r>
            <a:r>
              <a:rPr lang="en-US" dirty="0" smtClean="0">
                <a:sym typeface="Symbol"/>
              </a:rPr>
              <a:t>/dx=1.4 MeV/cm</a:t>
            </a:r>
          </a:p>
          <a:p>
            <a:pPr lvl="2"/>
            <a:r>
              <a:rPr lang="en-US" dirty="0" smtClean="0"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=115cm, I=40eV</a:t>
            </a:r>
          </a:p>
          <a:p>
            <a:pPr lvl="2"/>
            <a:r>
              <a:rPr lang="en-US" dirty="0" smtClean="0">
                <a:sym typeface="Symbol"/>
              </a:rPr>
              <a:t>β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=0.8m</a:t>
            </a:r>
          </a:p>
          <a:p>
            <a:pPr lvl="1"/>
            <a:r>
              <a:rPr lang="en-US" b="1" dirty="0" err="1" smtClean="0">
                <a:sym typeface="Symbol"/>
              </a:rPr>
              <a:t>L</a:t>
            </a:r>
            <a:r>
              <a:rPr lang="en-US" b="1" baseline="-25000" dirty="0" err="1" smtClean="0">
                <a:sym typeface="Symbol"/>
              </a:rPr>
              <a:t>cool</a:t>
            </a:r>
            <a:r>
              <a:rPr lang="en-US" b="1" dirty="0" smtClean="0">
                <a:sym typeface="Symbol"/>
              </a:rPr>
              <a:t>=40m</a:t>
            </a:r>
          </a:p>
          <a:p>
            <a:pPr lvl="1"/>
            <a:r>
              <a:rPr lang="en-US" dirty="0" err="1" smtClean="0">
                <a:sym typeface="Symbol"/>
              </a:rPr>
              <a:t>ε</a:t>
            </a:r>
            <a:r>
              <a:rPr lang="en-US" baseline="-25000" dirty="0" err="1" smtClean="0">
                <a:sym typeface="Symbol"/>
              </a:rPr>
              <a:t>N,eq</a:t>
            </a:r>
            <a:r>
              <a:rPr lang="en-US" dirty="0" smtClean="0">
                <a:sym typeface="Symbol"/>
              </a:rPr>
              <a:t>=0.0051m</a:t>
            </a:r>
          </a:p>
          <a:p>
            <a:r>
              <a:rPr lang="en-US" dirty="0" smtClean="0">
                <a:sym typeface="Symbol"/>
              </a:rPr>
              <a:t>Transverse cooling agrees closely with this</a:t>
            </a:r>
          </a:p>
          <a:p>
            <a:pPr lvl="1"/>
            <a:r>
              <a:rPr lang="en-US" dirty="0" err="1" smtClean="0">
                <a:sym typeface="Symbol"/>
              </a:rPr>
              <a:t>ε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=0.0142m  (end of match)</a:t>
            </a:r>
          </a:p>
          <a:p>
            <a:pPr lvl="1"/>
            <a:r>
              <a:rPr lang="en-US" dirty="0" smtClean="0">
                <a:sym typeface="Symbol"/>
              </a:rPr>
              <a:t>cools to </a:t>
            </a:r>
            <a:r>
              <a:rPr lang="en-US" dirty="0" err="1" smtClean="0">
                <a:sym typeface="Symbol"/>
              </a:rPr>
              <a:t>ε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</a:t>
            </a:r>
            <a:r>
              <a:rPr lang="en-US" dirty="0" smtClean="0">
                <a:sym typeface="Symbol"/>
              </a:rPr>
              <a:t>0.0077m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in 50m</a:t>
            </a:r>
          </a:p>
          <a:p>
            <a:pPr lvl="2"/>
            <a:r>
              <a:rPr lang="en-US" dirty="0" smtClean="0">
                <a:sym typeface="Symbol"/>
              </a:rPr>
              <a:t>would only use this cooler for 40--50m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289223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499628" y="928411"/>
            <a:ext cx="4145280" cy="5524500"/>
          </a:xfrm>
        </p:spPr>
        <p:txBody>
          <a:bodyPr/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r>
              <a:rPr lang="en-US" dirty="0" smtClean="0"/>
              <a:t>= -0.14 (</a:t>
            </a:r>
            <a:r>
              <a:rPr lang="en-US" dirty="0" err="1" smtClean="0"/>
              <a:t>antidamping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de/ds and straggling are </a:t>
            </a:r>
            <a:r>
              <a:rPr lang="en-US" dirty="0" err="1" smtClean="0"/>
              <a:t>antidamping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~15% over 50m</a:t>
            </a:r>
          </a:p>
          <a:p>
            <a:pPr lvl="1"/>
            <a:r>
              <a:rPr lang="en-US" dirty="0" smtClean="0"/>
              <a:t>The straggling should increase </a:t>
            </a:r>
            <a:r>
              <a:rPr lang="en-US" dirty="0" err="1" smtClean="0"/>
              <a:t>emittance</a:t>
            </a:r>
            <a:r>
              <a:rPr lang="en-US" dirty="0" smtClean="0"/>
              <a:t> by 0.000012m/m</a:t>
            </a:r>
            <a:endParaRPr lang="en-US" dirty="0"/>
          </a:p>
          <a:p>
            <a:r>
              <a:rPr lang="en-US" dirty="0" smtClean="0"/>
              <a:t>We don’t see this; we  see slight damping (?)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2269665"/>
              </p:ext>
            </p:extLst>
          </p:nvPr>
        </p:nvGraphicFramePr>
        <p:xfrm>
          <a:off x="5032983" y="4357687"/>
          <a:ext cx="34750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Equation" r:id="rId6" imgW="2438400" imgH="533400" progId="Equation.3">
                  <p:embed/>
                </p:oleObj>
              </mc:Choice>
              <mc:Fallback>
                <p:oleObj name="Equation" r:id="rId6" imgW="2438400" imgH="533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983" y="4357687"/>
                        <a:ext cx="347503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7614217"/>
              </p:ext>
            </p:extLst>
          </p:nvPr>
        </p:nvGraphicFramePr>
        <p:xfrm>
          <a:off x="4725988" y="5800573"/>
          <a:ext cx="44180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9" name="Equation" r:id="rId8" imgW="3251160" imgH="545760" progId="Equation.3">
                  <p:embed/>
                </p:oleObj>
              </mc:Choice>
              <mc:Fallback>
                <p:oleObj name="Equation" r:id="rId8" imgW="3251160" imgH="54576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5800573"/>
                        <a:ext cx="44180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5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Cooling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00100"/>
            <a:ext cx="5159829" cy="5524500"/>
          </a:xfrm>
        </p:spPr>
        <p:txBody>
          <a:bodyPr/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 growth is obscured by particle loss</a:t>
            </a:r>
          </a:p>
          <a:p>
            <a:pPr lvl="1"/>
            <a:r>
              <a:rPr lang="en-US" dirty="0" smtClean="0"/>
              <a:t>loss is mostly longitudinal; </a:t>
            </a:r>
            <a:r>
              <a:rPr lang="en-US" dirty="0" err="1" smtClean="0"/>
              <a:t>rf</a:t>
            </a:r>
            <a:r>
              <a:rPr lang="en-US" dirty="0" smtClean="0"/>
              <a:t> buckets are ~full</a:t>
            </a:r>
          </a:p>
          <a:p>
            <a:pPr lvl="1"/>
            <a:r>
              <a:rPr lang="en-US" dirty="0" smtClean="0"/>
              <a:t>~15% loss where </a:t>
            </a:r>
            <a:r>
              <a:rPr lang="en-US" dirty="0" err="1" smtClean="0"/>
              <a:t>emittance</a:t>
            </a:r>
            <a:r>
              <a:rPr lang="en-US" dirty="0" smtClean="0"/>
              <a:t> should increase by 15%</a:t>
            </a:r>
            <a:endParaRPr lang="en-US" dirty="0"/>
          </a:p>
          <a:p>
            <a:r>
              <a:rPr lang="en-US" dirty="0" smtClean="0"/>
              <a:t>~50m cooling system performance is</a:t>
            </a:r>
          </a:p>
          <a:p>
            <a:pPr lvl="1"/>
            <a:r>
              <a:rPr lang="en-US" dirty="0" smtClean="0"/>
              <a:t>4D cool by factor of ~3.5</a:t>
            </a:r>
          </a:p>
          <a:p>
            <a:pPr lvl="1"/>
            <a:r>
              <a:rPr lang="en-US" dirty="0" smtClean="0"/>
              <a:t>6D cool by factor of ~3</a:t>
            </a:r>
          </a:p>
          <a:p>
            <a:pPr lvl="1"/>
            <a:r>
              <a:rPr lang="en-US" dirty="0" smtClean="0"/>
              <a:t>good agreement with </a:t>
            </a:r>
            <a:r>
              <a:rPr lang="en-US" dirty="0" err="1" smtClean="0"/>
              <a:t>rms</a:t>
            </a:r>
            <a:r>
              <a:rPr lang="en-US" dirty="0" smtClean="0"/>
              <a:t> cooling equations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2526842"/>
              </p:ext>
            </p:extLst>
          </p:nvPr>
        </p:nvGraphicFramePr>
        <p:xfrm>
          <a:off x="5041373" y="795731"/>
          <a:ext cx="3869871" cy="46060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5187"/>
                <a:gridCol w="1413164"/>
                <a:gridCol w="73152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Cooling system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l-GR" baseline="-25000" dirty="0" smtClean="0"/>
                        <a:t>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MeV/c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0" dirty="0" err="1" smtClean="0"/>
                        <a:t>,g</a:t>
                      </a:r>
                      <a:r>
                        <a:rPr lang="en-US" baseline="-25000" dirty="0" err="1" smtClean="0"/>
                        <a:t>y,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-25000" dirty="0" err="1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1,1,-0.14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Cooling L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sz="1400" baseline="0" dirty="0" smtClean="0"/>
                        <a:t>(p/(</a:t>
                      </a:r>
                      <a:r>
                        <a:rPr lang="en-US" sz="1400" baseline="0" dirty="0" err="1" smtClean="0"/>
                        <a:t>dp</a:t>
                      </a:r>
                      <a:r>
                        <a:rPr lang="en-US" sz="1400" baseline="0" dirty="0" smtClean="0"/>
                        <a:t>/ds))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mtClean="0"/>
                        <a:t>β</a:t>
                      </a:r>
                      <a:r>
                        <a:rPr lang="en-US" baseline="-25000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ε</a:t>
                      </a:r>
                      <a:r>
                        <a:rPr lang="en-US" baseline="-25000" dirty="0" smtClean="0"/>
                        <a:t>t,0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420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ε</a:t>
                      </a:r>
                      <a:r>
                        <a:rPr lang="en-US" baseline="-25000" dirty="0" smtClean="0"/>
                        <a:t>L,0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0.0004/</a:t>
                      </a:r>
                      <a:r>
                        <a:rPr lang="en-US" dirty="0" err="1" smtClean="0"/>
                        <a:t>g</a:t>
                      </a:r>
                      <a:r>
                        <a:rPr lang="en-US" baseline="-25000" dirty="0" err="1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ε</a:t>
                      </a:r>
                      <a:r>
                        <a:rPr lang="en-US" baseline="-25000" dirty="0" err="1" smtClean="0"/>
                        <a:t>t,initial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ε</a:t>
                      </a:r>
                      <a:r>
                        <a:rPr lang="en-US" baseline="-25000" dirty="0" err="1" smtClean="0"/>
                        <a:t>Linitial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of cooler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238645"/>
              </p:ext>
            </p:extLst>
          </p:nvPr>
        </p:nvGraphicFramePr>
        <p:xfrm>
          <a:off x="302362" y="4496169"/>
          <a:ext cx="15113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838080" imgH="482400" progId="Equation.3">
                  <p:embed/>
                </p:oleObj>
              </mc:Choice>
              <mc:Fallback>
                <p:oleObj name="Equation" r:id="rId3" imgW="8380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2" y="4496169"/>
                        <a:ext cx="15113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617411"/>
              </p:ext>
            </p:extLst>
          </p:nvPr>
        </p:nvGraphicFramePr>
        <p:xfrm>
          <a:off x="2286000" y="4368169"/>
          <a:ext cx="24907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1485720" imgH="495000" progId="Equation.3">
                  <p:embed/>
                </p:oleObj>
              </mc:Choice>
              <mc:Fallback>
                <p:oleObj name="Equation" r:id="rId5" imgW="1485720" imgH="49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68169"/>
                        <a:ext cx="24907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b="1" dirty="0"/>
              <a:t>Handbook of Accelerator Physics and Engineering (2</a:t>
            </a:r>
            <a:r>
              <a:rPr lang="en-US" b="1" baseline="30000" dirty="0"/>
              <a:t>nd</a:t>
            </a:r>
            <a:r>
              <a:rPr lang="en-US" b="1" dirty="0"/>
              <a:t> Ed.)</a:t>
            </a:r>
          </a:p>
          <a:p>
            <a:pPr lvl="1"/>
            <a:r>
              <a:rPr lang="en-US" b="1" dirty="0"/>
              <a:t>2.7.4 p.209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678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800100"/>
            <a:ext cx="6939643" cy="5524500"/>
          </a:xfrm>
        </p:spPr>
        <p:txBody>
          <a:bodyPr/>
          <a:lstStyle/>
          <a:p>
            <a:r>
              <a:rPr lang="en-US" dirty="0" smtClean="0"/>
              <a:t>Gradient is a bit higher than IDS baseline or initial </a:t>
            </a:r>
            <a:r>
              <a:rPr lang="en-US" dirty="0" err="1" smtClean="0"/>
              <a:t>Muon</a:t>
            </a:r>
            <a:r>
              <a:rPr lang="en-US" dirty="0" smtClean="0"/>
              <a:t> Collider version </a:t>
            </a:r>
          </a:p>
          <a:p>
            <a:pPr lvl="1"/>
            <a:r>
              <a:rPr lang="en-US" dirty="0" smtClean="0"/>
              <a:t>15/20/25 MV/m </a:t>
            </a:r>
            <a:r>
              <a:rPr lang="en-US" dirty="0" smtClean="0">
                <a:sym typeface="Wingdings" pitchFamily="2" charset="2"/>
              </a:rPr>
              <a:t> 0.125 </a:t>
            </a:r>
            <a:r>
              <a:rPr lang="el-GR" dirty="0" smtClean="0">
                <a:sym typeface="Wingdings" pitchFamily="2" charset="2"/>
              </a:rPr>
              <a:t>μ</a:t>
            </a:r>
            <a:r>
              <a:rPr lang="en-US" dirty="0" smtClean="0">
                <a:sym typeface="Wingdings" pitchFamily="2" charset="2"/>
              </a:rPr>
              <a:t>/p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12.5/18/22.5  0.115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12/16/20 MV/m  0.102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12/15/18 MV/m  0.095</a:t>
            </a:r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Apertures are smaller </a:t>
            </a:r>
          </a:p>
          <a:p>
            <a:pPr lvl="1"/>
            <a:r>
              <a:rPr lang="en-US" dirty="0" smtClean="0"/>
              <a:t>Use higher field transport to make beam smaller?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2T </a:t>
            </a:r>
            <a:r>
              <a:rPr lang="en-US" dirty="0" smtClean="0">
                <a:sym typeface="Wingdings" pitchFamily="2" charset="2"/>
              </a:rPr>
              <a:t> 3T ? (with stronger focusing making the beam smaller)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first try had similar to baseline (not much better…)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match into </a:t>
            </a:r>
            <a:r>
              <a:rPr lang="en-US" smtClean="0">
                <a:sym typeface="Wingdings" pitchFamily="2" charset="2"/>
              </a:rPr>
              <a:t>Cooler wasn’t so good …</a:t>
            </a:r>
            <a:endParaRPr lang="en-US" dirty="0" smtClean="0">
              <a:sym typeface="Wingdings" pitchFamily="2" charset="2"/>
            </a:endParaRP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33640"/>
              </p:ext>
            </p:extLst>
          </p:nvPr>
        </p:nvGraphicFramePr>
        <p:xfrm>
          <a:off x="266007" y="719138"/>
          <a:ext cx="8661861" cy="1940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Picture" r:id="rId3" imgW="6049080" imgH="1198800" progId="Word.Picture.8">
                  <p:embed/>
                </p:oleObj>
              </mc:Choice>
              <mc:Fallback>
                <p:oleObj name="Picture" r:id="rId3" imgW="6049080" imgH="119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07" y="719138"/>
                        <a:ext cx="8661861" cy="1940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“Neutrino Factory” 325MHz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</a:t>
            </a:r>
            <a:r>
              <a:rPr lang="en-US" dirty="0" smtClean="0">
                <a:sym typeface="Wingdings" pitchFamily="2" charset="2"/>
              </a:rPr>
              <a:t> 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=250MeV/c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=154 MeV/c; N=16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0</a:t>
            </a:r>
            <a:r>
              <a:rPr lang="en-US" dirty="0" smtClean="0">
                <a:sym typeface="Wingdings" pitchFamily="2" charset="2"/>
              </a:rPr>
              <a:t> 13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466</a:t>
            </a:r>
            <a:r>
              <a:rPr lang="en-US" dirty="0" smtClean="0">
                <a:sym typeface="Wingdings" pitchFamily="2" charset="2"/>
              </a:rPr>
              <a:t> 362MHz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1999" y="2402001"/>
            <a:ext cx="4372495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17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361</a:t>
            </a:r>
            <a:r>
              <a:rPr lang="en-US" dirty="0" smtClean="0">
                <a:sym typeface="Wingdings" pitchFamily="2" charset="2"/>
              </a:rPr>
              <a:t> 326MHz</a:t>
            </a:r>
            <a:endParaRPr lang="en-US" dirty="0"/>
          </a:p>
          <a:p>
            <a:pPr lvl="1"/>
            <a:r>
              <a:rPr lang="en-US" dirty="0" smtClean="0"/>
              <a:t>N=16.05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>
                <a:sym typeface="Wingdings" pitchFamily="2" charset="2"/>
              </a:rPr>
              <a:t>245 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20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1.3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21" y="5478868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324100" y="5915025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8954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for “neutrino factory”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58" y="800100"/>
            <a:ext cx="4196542" cy="5524500"/>
          </a:xfrm>
        </p:spPr>
        <p:txBody>
          <a:bodyPr/>
          <a:lstStyle/>
          <a:p>
            <a:r>
              <a:rPr lang="en-US" dirty="0" smtClean="0"/>
              <a:t>Neutrino factory- like parameters </a:t>
            </a:r>
          </a:p>
          <a:p>
            <a:pPr lvl="1"/>
            <a:r>
              <a:rPr lang="en-US" dirty="0" smtClean="0"/>
              <a:t>(N=16)</a:t>
            </a:r>
          </a:p>
          <a:p>
            <a:pPr lvl="1"/>
            <a:r>
              <a:rPr lang="en-US" dirty="0" smtClean="0"/>
              <a:t>~0.12 </a:t>
            </a:r>
            <a:r>
              <a:rPr lang="el-GR" dirty="0" smtClean="0"/>
              <a:t>μ</a:t>
            </a:r>
            <a:r>
              <a:rPr lang="en-US" dirty="0" smtClean="0"/>
              <a:t>/p at z=200m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baseline="-25000" dirty="0" smtClean="0"/>
              <a:t> </a:t>
            </a:r>
            <a:r>
              <a:rPr lang="en-US" dirty="0" smtClean="0"/>
              <a:t> = 13, 17, 20 MV/m</a:t>
            </a:r>
          </a:p>
          <a:p>
            <a:r>
              <a:rPr lang="en-US" dirty="0" err="1" smtClean="0"/>
              <a:t>rf</a:t>
            </a:r>
            <a:r>
              <a:rPr lang="en-US" dirty="0" smtClean="0"/>
              <a:t> power less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(V</a:t>
            </a:r>
            <a:r>
              <a:rPr lang="en-US" baseline="-25000" dirty="0" smtClean="0"/>
              <a:t>2</a:t>
            </a:r>
            <a:r>
              <a:rPr lang="en-US" dirty="0" smtClean="0"/>
              <a:t>/ V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 </a:t>
            </a:r>
            <a:r>
              <a:rPr lang="en-US" dirty="0" smtClean="0"/>
              <a:t>(f</a:t>
            </a:r>
            <a:r>
              <a:rPr lang="en-US" baseline="-25000" dirty="0" smtClean="0"/>
              <a:t>1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L</a:t>
            </a:r>
            <a:r>
              <a:rPr lang="en-US" baseline="-25000" dirty="0" smtClean="0"/>
              <a:t>2</a:t>
            </a:r>
            <a:r>
              <a:rPr lang="en-US" dirty="0" smtClean="0"/>
              <a:t>/ L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~60% in MW (peak)</a:t>
            </a:r>
          </a:p>
          <a:p>
            <a:pPr lvl="1"/>
            <a:r>
              <a:rPr lang="en-US" dirty="0" smtClean="0"/>
              <a:t>number of cavities increased (1/2 length …)</a:t>
            </a:r>
          </a:p>
          <a:p>
            <a:pPr lvl="1"/>
            <a:r>
              <a:rPr lang="en-US" dirty="0" smtClean="0"/>
              <a:t>B field higher 1.5T </a:t>
            </a:r>
            <a:r>
              <a:rPr lang="en-US" dirty="0" smtClean="0">
                <a:sym typeface="Wingdings" pitchFamily="2" charset="2"/>
              </a:rPr>
              <a:t> 2T</a:t>
            </a:r>
            <a:endParaRPr lang="en-US" dirty="0" smtClean="0"/>
          </a:p>
          <a:p>
            <a:r>
              <a:rPr lang="en-US" dirty="0" smtClean="0"/>
              <a:t>325 easier than 201 MHz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3984655"/>
              </p:ext>
            </p:extLst>
          </p:nvPr>
        </p:nvGraphicFramePr>
        <p:xfrm>
          <a:off x="3923607" y="3890356"/>
          <a:ext cx="5104015" cy="2434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733220"/>
              </p:ext>
            </p:extLst>
          </p:nvPr>
        </p:nvGraphicFramePr>
        <p:xfrm>
          <a:off x="4322619" y="862954"/>
          <a:ext cx="4821382" cy="305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13453" y="974803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N :0.15&lt;P&lt;0.35 MeV/c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0081" y="2520591"/>
            <a:ext cx="197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N: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&lt;0.03; A</a:t>
            </a:r>
            <a:r>
              <a:rPr lang="en-US" b="1" baseline="-25000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&lt;0.2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586" y="3298965"/>
            <a:ext cx="2086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N: </a:t>
            </a:r>
            <a:r>
              <a:rPr lang="el-GR" b="1" dirty="0" smtClean="0">
                <a:solidFill>
                  <a:srgbClr val="0033CC"/>
                </a:solidFill>
              </a:rPr>
              <a:t>ε</a:t>
            </a:r>
            <a:r>
              <a:rPr lang="en-US" b="1" baseline="-25000" dirty="0" smtClean="0">
                <a:solidFill>
                  <a:srgbClr val="0033CC"/>
                </a:solidFill>
              </a:rPr>
              <a:t>T</a:t>
            </a:r>
            <a:r>
              <a:rPr lang="en-US" b="1" dirty="0" smtClean="0">
                <a:solidFill>
                  <a:srgbClr val="0033CC"/>
                </a:solidFill>
              </a:rPr>
              <a:t>&lt;0.015; A</a:t>
            </a:r>
            <a:r>
              <a:rPr lang="en-US" b="1" baseline="-25000" dirty="0" smtClean="0">
                <a:solidFill>
                  <a:srgbClr val="0033CC"/>
                </a:solidFill>
              </a:rPr>
              <a:t>L</a:t>
            </a:r>
            <a:r>
              <a:rPr lang="en-US" b="1" dirty="0" smtClean="0">
                <a:solidFill>
                  <a:srgbClr val="0033CC"/>
                </a:solidFill>
              </a:rPr>
              <a:t>&lt;0.2 </a:t>
            </a:r>
            <a:endParaRPr lang="en-US" b="1" dirty="0">
              <a:solidFill>
                <a:srgbClr val="0033C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7926969" y="678188"/>
            <a:ext cx="0" cy="2959331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368087" y="4538749"/>
            <a:ext cx="344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 smtClean="0"/>
              <a:t>ε</a:t>
            </a:r>
            <a:r>
              <a:rPr lang="en-US" sz="1800" b="1" baseline="-25000" dirty="0" smtClean="0"/>
              <a:t>t</a:t>
            </a:r>
            <a:endParaRPr lang="en-US" sz="18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" y="4908081"/>
            <a:ext cx="4006735" cy="18952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1624" y="6546652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2726" y="6463752"/>
            <a:ext cx="412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8777" y="125260"/>
            <a:ext cx="7370763" cy="6477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3999" y="800100"/>
            <a:ext cx="8204201" cy="5524500"/>
          </a:xfrm>
        </p:spPr>
        <p:txBody>
          <a:bodyPr/>
          <a:lstStyle/>
          <a:p>
            <a:r>
              <a:rPr lang="en-US" sz="2000" dirty="0" smtClean="0"/>
              <a:t>325 </a:t>
            </a:r>
            <a:r>
              <a:rPr lang="en-US" sz="2000" dirty="0" err="1" smtClean="0"/>
              <a:t>Mhz</a:t>
            </a:r>
            <a:r>
              <a:rPr lang="en-US" sz="2000" dirty="0" smtClean="0"/>
              <a:t> Front End Possible</a:t>
            </a:r>
          </a:p>
          <a:p>
            <a:pPr lvl="1"/>
            <a:r>
              <a:rPr lang="en-US" sz="1800" dirty="0" smtClean="0"/>
              <a:t>similar capture to baseline</a:t>
            </a:r>
          </a:p>
          <a:p>
            <a:pPr lvl="1"/>
            <a:r>
              <a:rPr lang="en-US" dirty="0" smtClean="0"/>
              <a:t>shorter system  - OK for Collider</a:t>
            </a:r>
          </a:p>
          <a:p>
            <a:pPr lvl="1"/>
            <a:r>
              <a:rPr lang="en-US" sz="1800" dirty="0" smtClean="0"/>
              <a:t>longer “neutrino factory” like version also works</a:t>
            </a:r>
          </a:p>
          <a:p>
            <a:pPr lvl="1"/>
            <a:endParaRPr lang="en-US" dirty="0"/>
          </a:p>
          <a:p>
            <a:r>
              <a:rPr lang="en-US" sz="2000" dirty="0" smtClean="0"/>
              <a:t>Needs higher gradient </a:t>
            </a:r>
            <a:r>
              <a:rPr lang="en-US" sz="2000" dirty="0" err="1" smtClean="0"/>
              <a:t>rf</a:t>
            </a:r>
            <a:r>
              <a:rPr lang="en-US" sz="2000" dirty="0" smtClean="0"/>
              <a:t> and a bit stronger transverse focusing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458"/>
            <a:ext cx="8854100" cy="27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8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57766" y="803644"/>
            <a:ext cx="7772400" cy="5786438"/>
          </a:xfrm>
        </p:spPr>
        <p:txBody>
          <a:bodyPr/>
          <a:lstStyle/>
          <a:p>
            <a:pPr eaLnBrk="1" hangingPunct="1"/>
            <a:r>
              <a:rPr lang="en-US" dirty="0" smtClean="0"/>
              <a:t>Front End for the IDS Neutrino Factory</a:t>
            </a:r>
          </a:p>
          <a:p>
            <a:pPr lvl="1" eaLnBrk="1" hangingPunct="1"/>
            <a:r>
              <a:rPr lang="en-US" dirty="0" smtClean="0"/>
              <a:t>Basis for engineering/costs</a:t>
            </a:r>
          </a:p>
          <a:p>
            <a:pPr lvl="2" eaLnBrk="1" hangingPunct="1"/>
            <a:r>
              <a:rPr lang="en-US" dirty="0" err="1" smtClean="0"/>
              <a:t>Rf</a:t>
            </a:r>
            <a:r>
              <a:rPr lang="en-US" dirty="0" smtClean="0"/>
              <a:t>,  requirements  </a:t>
            </a:r>
          </a:p>
          <a:p>
            <a:pPr lvl="2" eaLnBrk="1" hangingPunct="1"/>
            <a:r>
              <a:rPr lang="en-US" dirty="0" smtClean="0"/>
              <a:t>Engineering required</a:t>
            </a:r>
          </a:p>
          <a:p>
            <a:pPr lvl="2" eaLnBrk="1" hangingPunct="1"/>
            <a:r>
              <a:rPr lang="en-US" dirty="0" smtClean="0"/>
              <a:t>200 MHz</a:t>
            </a:r>
          </a:p>
          <a:p>
            <a:pPr lvl="1" eaLnBrk="1" hangingPunct="1"/>
            <a:r>
              <a:rPr lang="en-US" dirty="0" smtClean="0"/>
              <a:t>Redesign for 325 MHz –compatible with Project X</a:t>
            </a:r>
          </a:p>
          <a:p>
            <a:pPr lvl="2" eaLnBrk="1" hangingPunct="1"/>
            <a:r>
              <a:rPr lang="en-US" dirty="0" smtClean="0"/>
              <a:t>??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err="1" smtClean="0"/>
              <a:t>rf</a:t>
            </a:r>
            <a:r>
              <a:rPr lang="en-US" dirty="0" smtClean="0"/>
              <a:t> gradient/ B concerns</a:t>
            </a:r>
          </a:p>
          <a:p>
            <a:pPr lvl="1" eaLnBrk="1" hangingPunct="1"/>
            <a:r>
              <a:rPr lang="en-US" dirty="0" smtClean="0"/>
              <a:t>Transit Time Factor</a:t>
            </a:r>
          </a:p>
          <a:p>
            <a:pPr lvl="1" eaLnBrk="1" hangingPunct="1"/>
            <a:r>
              <a:rPr lang="en-US" dirty="0" smtClean="0"/>
              <a:t>Pill-box radius is smaller at higher frequencies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MAP note 4355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7C2CC-175B-4B7F-A031-CB6CE9F538A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</a:t>
            </a:r>
            <a:r>
              <a:rPr lang="en-US" dirty="0" err="1" smtClean="0"/>
              <a:t>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800100"/>
            <a:ext cx="8017329" cy="5524500"/>
          </a:xfrm>
        </p:spPr>
        <p:txBody>
          <a:bodyPr/>
          <a:lstStyle/>
          <a:p>
            <a:r>
              <a:rPr lang="el-GR" dirty="0" smtClean="0"/>
              <a:t>μ</a:t>
            </a:r>
            <a:r>
              <a:rPr lang="en-US" dirty="0" smtClean="0"/>
              <a:t>Col-</a:t>
            </a:r>
            <a:r>
              <a:rPr lang="el-GR" dirty="0" smtClean="0"/>
              <a:t>ν</a:t>
            </a:r>
            <a:r>
              <a:rPr lang="en-US" dirty="0" smtClean="0"/>
              <a:t>Fact  Front End  was matched to 201.25 MHz</a:t>
            </a:r>
          </a:p>
          <a:p>
            <a:pPr lvl="1"/>
            <a:r>
              <a:rPr lang="en-US" dirty="0" smtClean="0"/>
              <a:t>matched to </a:t>
            </a:r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Cooling at </a:t>
            </a:r>
            <a:r>
              <a:rPr lang="en-US" b="1" dirty="0" smtClean="0"/>
              <a:t>200,</a:t>
            </a:r>
            <a:r>
              <a:rPr lang="en-US" dirty="0" smtClean="0"/>
              <a:t> 400, 600, </a:t>
            </a:r>
            <a:r>
              <a:rPr lang="en-US" b="1" dirty="0" smtClean="0"/>
              <a:t>800</a:t>
            </a:r>
            <a:r>
              <a:rPr lang="en-US" dirty="0" smtClean="0"/>
              <a:t> …MHz</a:t>
            </a:r>
          </a:p>
          <a:p>
            <a:r>
              <a:rPr lang="en-US" dirty="0" smtClean="0"/>
              <a:t>Project X is matched to 1300 MHz  (</a:t>
            </a:r>
            <a:r>
              <a:rPr lang="en-US" dirty="0" smtClean="0">
                <a:solidFill>
                  <a:srgbClr val="0033CC"/>
                </a:solidFill>
              </a:rPr>
              <a:t>ILC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match to 650 /325/ 162.5…  </a:t>
            </a:r>
          </a:p>
          <a:p>
            <a:pPr lvl="2"/>
            <a:r>
              <a:rPr lang="en-US" dirty="0" smtClean="0"/>
              <a:t> 433, 216.67, …	</a:t>
            </a:r>
          </a:p>
          <a:p>
            <a:pPr lvl="1"/>
            <a:r>
              <a:rPr lang="en-US" dirty="0" smtClean="0"/>
              <a:t>match to 162.5 or 216.7 is similar to 201.25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Match to 325 MHz is not as straightforward</a:t>
            </a:r>
          </a:p>
          <a:p>
            <a:pPr lvl="1"/>
            <a:r>
              <a:rPr lang="en-US" dirty="0" smtClean="0"/>
              <a:t>requires ~500 </a:t>
            </a:r>
            <a:r>
              <a:rPr lang="en-US" dirty="0" smtClean="0">
                <a:sym typeface="Wingdings" pitchFamily="2" charset="2"/>
              </a:rPr>
              <a:t> 325 MHz </a:t>
            </a:r>
            <a:r>
              <a:rPr lang="en-US" dirty="0" err="1" smtClean="0">
                <a:sym typeface="Wingdings" pitchFamily="2" charset="2"/>
              </a:rPr>
              <a:t>rf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Buncher</a:t>
            </a:r>
            <a:r>
              <a:rPr lang="en-US" dirty="0" smtClean="0">
                <a:sym typeface="Wingdings" pitchFamily="2" charset="2"/>
              </a:rPr>
              <a:t> /Rotator</a:t>
            </a:r>
            <a:endParaRPr lang="en-US" dirty="0" smtClean="0"/>
          </a:p>
          <a:p>
            <a:pPr lvl="1"/>
            <a:r>
              <a:rPr lang="en-US" dirty="0" smtClean="0"/>
              <a:t>apertures are more restricted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606" y="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IDS Baseline </a:t>
            </a:r>
            <a:r>
              <a:rPr lang="en-US" dirty="0" err="1" smtClean="0"/>
              <a:t>Buncher</a:t>
            </a:r>
            <a:r>
              <a:rPr lang="en-US" dirty="0" smtClean="0"/>
              <a:t> and </a:t>
            </a:r>
            <a:r>
              <a:rPr lang="el-GR" dirty="0" smtClean="0"/>
              <a:t>φ</a:t>
            </a:r>
            <a:r>
              <a:rPr lang="en-US" dirty="0" smtClean="0"/>
              <a:t>-E Rotator</a:t>
            </a:r>
            <a:endParaRPr lang="el-GR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00100"/>
            <a:ext cx="7772400" cy="197961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Drift  (</a:t>
            </a:r>
            <a:r>
              <a:rPr lang="el-GR" sz="2000" dirty="0" smtClean="0"/>
              <a:t>π</a:t>
            </a:r>
            <a:r>
              <a:rPr lang="el-GR" sz="2000" dirty="0" smtClean="0">
                <a:latin typeface="Arial" charset="0"/>
                <a:cs typeface="Arial" charset="0"/>
              </a:rPr>
              <a:t>→</a:t>
            </a:r>
            <a:r>
              <a:rPr lang="el-GR" sz="2000" dirty="0" smtClean="0">
                <a:cs typeface="Arial" charset="0"/>
              </a:rPr>
              <a:t>μ</a:t>
            </a:r>
            <a:r>
              <a:rPr lang="en-US" sz="2000" dirty="0" smtClean="0">
                <a:cs typeface="Arial" charset="0"/>
              </a:rPr>
              <a:t>)</a:t>
            </a:r>
            <a:endParaRPr lang="el-GR" sz="2000" dirty="0" smtClean="0">
              <a:cs typeface="Arial" charset="0"/>
            </a:endParaRPr>
          </a:p>
          <a:p>
            <a:pPr eaLnBrk="1" hangingPunct="1"/>
            <a:r>
              <a:rPr lang="en-US" sz="2000" dirty="0" smtClean="0"/>
              <a:t>“Adiabatically” bunch beam first </a:t>
            </a:r>
            <a:r>
              <a:rPr lang="en-US" sz="1600" dirty="0" smtClean="0">
                <a:solidFill>
                  <a:srgbClr val="9933FF"/>
                </a:solidFill>
              </a:rPr>
              <a:t>(weak 320 to 232 MHz </a:t>
            </a:r>
            <a:r>
              <a:rPr lang="en-US" sz="1600" dirty="0" err="1" smtClean="0">
                <a:solidFill>
                  <a:srgbClr val="9933FF"/>
                </a:solidFill>
              </a:rPr>
              <a:t>rf</a:t>
            </a:r>
            <a:r>
              <a:rPr lang="en-US" sz="1600" dirty="0" smtClean="0">
                <a:solidFill>
                  <a:srgbClr val="9933FF"/>
                </a:solidFill>
              </a:rPr>
              <a:t>) </a:t>
            </a:r>
          </a:p>
          <a:p>
            <a:pPr eaLnBrk="1" hangingPunct="1"/>
            <a:r>
              <a:rPr lang="el-GR" sz="2000" dirty="0" smtClean="0"/>
              <a:t>Φ</a:t>
            </a:r>
            <a:r>
              <a:rPr lang="en-US" sz="2000" dirty="0" smtClean="0"/>
              <a:t>-E rotate bunches – align bunches to ~equal energies</a:t>
            </a:r>
          </a:p>
          <a:p>
            <a:pPr lvl="1" eaLnBrk="1" hangingPunct="1"/>
            <a:r>
              <a:rPr lang="en-US" sz="1800" dirty="0" smtClean="0"/>
              <a:t>232 to 202 MHz, 12MV/m </a:t>
            </a:r>
          </a:p>
          <a:p>
            <a:pPr eaLnBrk="1" hangingPunct="1"/>
            <a:r>
              <a:rPr lang="en-US" sz="2000" dirty="0" smtClean="0"/>
              <a:t>Cool beam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9900"/>
                </a:solidFill>
              </a:rPr>
              <a:t>201.25MHz</a:t>
            </a:r>
            <a:endParaRPr lang="el-GR" sz="1600" dirty="0" smtClean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14F8D-D0F0-4C02-957A-59FCBD439CAE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grpSp>
        <p:nvGrpSpPr>
          <p:cNvPr id="5125" name="Group 4"/>
          <p:cNvGrpSpPr>
            <a:grpSpLocks noChangeAspect="1"/>
          </p:cNvGrpSpPr>
          <p:nvPr/>
        </p:nvGrpSpPr>
        <p:grpSpPr bwMode="auto">
          <a:xfrm>
            <a:off x="450850" y="3937000"/>
            <a:ext cx="8453438" cy="1566863"/>
            <a:chOff x="4344" y="8640"/>
            <a:chExt cx="9360" cy="1734"/>
          </a:xfrm>
        </p:grpSpPr>
        <p:sp>
          <p:nvSpPr>
            <p:cNvPr id="5129" name="AutoShape 5"/>
            <p:cNvSpPr>
              <a:spLocks noChangeAspect="1" noChangeArrowheads="1"/>
            </p:cNvSpPr>
            <p:nvPr/>
          </p:nvSpPr>
          <p:spPr bwMode="auto">
            <a:xfrm>
              <a:off x="4344" y="8640"/>
              <a:ext cx="9360" cy="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5087" y="10002"/>
              <a:ext cx="743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/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6574" y="10002"/>
              <a:ext cx="1115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~60.7 m</a:t>
              </a:r>
              <a:endParaRPr lang="en-US" sz="1200"/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4716" y="9383"/>
              <a:ext cx="495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5087" y="9631"/>
              <a:ext cx="86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5134" name="AutoShape 10"/>
            <p:cNvSpPr>
              <a:spLocks noChangeArrowheads="1"/>
            </p:cNvSpPr>
            <p:nvPr/>
          </p:nvSpPr>
          <p:spPr bwMode="auto">
            <a:xfrm>
              <a:off x="4716" y="9012"/>
              <a:ext cx="371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>
              <a:off x="4344" y="9000"/>
              <a:ext cx="372" cy="1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2"/>
            <p:cNvSpPr>
              <a:spLocks noChangeArrowheads="1"/>
            </p:cNvSpPr>
            <p:nvPr/>
          </p:nvSpPr>
          <p:spPr bwMode="auto">
            <a:xfrm rot="1196606">
              <a:off x="4719" y="9114"/>
              <a:ext cx="248" cy="1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4963" y="9012"/>
              <a:ext cx="124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AutoShape 14"/>
            <p:cNvSpPr>
              <a:spLocks noChangeArrowheads="1"/>
            </p:cNvSpPr>
            <p:nvPr/>
          </p:nvSpPr>
          <p:spPr bwMode="auto">
            <a:xfrm>
              <a:off x="5707" y="8764"/>
              <a:ext cx="123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5"/>
            <p:cNvSpPr>
              <a:spLocks/>
            </p:cNvSpPr>
            <p:nvPr/>
          </p:nvSpPr>
          <p:spPr bwMode="auto">
            <a:xfrm>
              <a:off x="5087" y="8764"/>
              <a:ext cx="620" cy="2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6"/>
            <p:cNvSpPr>
              <a:spLocks/>
            </p:cNvSpPr>
            <p:nvPr/>
          </p:nvSpPr>
          <p:spPr bwMode="auto">
            <a:xfrm>
              <a:off x="5087" y="9342"/>
              <a:ext cx="620" cy="289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AutoShape 17"/>
            <p:cNvSpPr>
              <a:spLocks noChangeArrowheads="1"/>
            </p:cNvSpPr>
            <p:nvPr/>
          </p:nvSpPr>
          <p:spPr bwMode="auto">
            <a:xfrm>
              <a:off x="8308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5830" y="8764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5830" y="9631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5087" y="9507"/>
              <a:ext cx="1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5707" y="9755"/>
              <a:ext cx="0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2"/>
            <p:cNvSpPr>
              <a:spLocks noChangeShapeType="1"/>
            </p:cNvSpPr>
            <p:nvPr/>
          </p:nvSpPr>
          <p:spPr bwMode="auto">
            <a:xfrm>
              <a:off x="8308" y="9755"/>
              <a:ext cx="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3"/>
            <p:cNvSpPr>
              <a:spLocks noChangeShapeType="1"/>
            </p:cNvSpPr>
            <p:nvPr/>
          </p:nvSpPr>
          <p:spPr bwMode="auto">
            <a:xfrm>
              <a:off x="4716" y="9507"/>
              <a:ext cx="0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24"/>
            <p:cNvSpPr txBox="1">
              <a:spLocks noChangeArrowheads="1"/>
            </p:cNvSpPr>
            <p:nvPr/>
          </p:nvSpPr>
          <p:spPr bwMode="auto">
            <a:xfrm>
              <a:off x="6202" y="9631"/>
              <a:ext cx="198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Drift</a:t>
              </a:r>
              <a:endParaRPr lang="en-US" sz="1400"/>
            </a:p>
          </p:txBody>
        </p:sp>
        <p:sp>
          <p:nvSpPr>
            <p:cNvPr id="5149" name="Line 25"/>
            <p:cNvSpPr>
              <a:spLocks noChangeShapeType="1"/>
            </p:cNvSpPr>
            <p:nvPr/>
          </p:nvSpPr>
          <p:spPr bwMode="auto">
            <a:xfrm>
              <a:off x="5707" y="10002"/>
              <a:ext cx="26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>
              <a:off x="5087" y="10002"/>
              <a:ext cx="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>
              <a:off x="9051" y="9631"/>
              <a:ext cx="40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>
              <a:off x="9051" y="8764"/>
              <a:ext cx="4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AutoShape 29"/>
            <p:cNvSpPr>
              <a:spLocks noChangeArrowheads="1"/>
            </p:cNvSpPr>
            <p:nvPr/>
          </p:nvSpPr>
          <p:spPr bwMode="auto">
            <a:xfrm>
              <a:off x="9547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0"/>
            <p:cNvSpPr>
              <a:spLocks noChangeArrowheads="1"/>
            </p:cNvSpPr>
            <p:nvPr/>
          </p:nvSpPr>
          <p:spPr bwMode="auto">
            <a:xfrm>
              <a:off x="1090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AutoShape 31"/>
            <p:cNvSpPr>
              <a:spLocks noChangeArrowheads="1"/>
            </p:cNvSpPr>
            <p:nvPr/>
          </p:nvSpPr>
          <p:spPr bwMode="auto">
            <a:xfrm>
              <a:off x="1313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32"/>
            <p:cNvSpPr txBox="1">
              <a:spLocks noChangeArrowheads="1"/>
            </p:cNvSpPr>
            <p:nvPr/>
          </p:nvSpPr>
          <p:spPr bwMode="auto">
            <a:xfrm>
              <a:off x="8184" y="9631"/>
              <a:ext cx="136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5157" name="Text Box 33"/>
            <p:cNvSpPr txBox="1">
              <a:spLocks noChangeArrowheads="1"/>
            </p:cNvSpPr>
            <p:nvPr/>
          </p:nvSpPr>
          <p:spPr bwMode="auto">
            <a:xfrm>
              <a:off x="9547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5158" name="Text Box 34"/>
            <p:cNvSpPr txBox="1">
              <a:spLocks noChangeArrowheads="1"/>
            </p:cNvSpPr>
            <p:nvPr/>
          </p:nvSpPr>
          <p:spPr bwMode="auto">
            <a:xfrm>
              <a:off x="11405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5159" name="Text Box 35"/>
            <p:cNvSpPr txBox="1">
              <a:spLocks noChangeArrowheads="1"/>
            </p:cNvSpPr>
            <p:nvPr/>
          </p:nvSpPr>
          <p:spPr bwMode="auto">
            <a:xfrm>
              <a:off x="830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/>
            </a:p>
          </p:txBody>
        </p:sp>
        <p:sp>
          <p:nvSpPr>
            <p:cNvPr id="5160" name="Text Box 36"/>
            <p:cNvSpPr txBox="1">
              <a:spLocks noChangeArrowheads="1"/>
            </p:cNvSpPr>
            <p:nvPr/>
          </p:nvSpPr>
          <p:spPr bwMode="auto">
            <a:xfrm>
              <a:off x="97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/>
            </a:p>
          </p:txBody>
        </p:sp>
        <p:sp>
          <p:nvSpPr>
            <p:cNvPr id="5161" name="Text Box 37"/>
            <p:cNvSpPr txBox="1">
              <a:spLocks noChangeArrowheads="1"/>
            </p:cNvSpPr>
            <p:nvPr/>
          </p:nvSpPr>
          <p:spPr bwMode="auto">
            <a:xfrm>
              <a:off x="115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/>
            </a:p>
          </p:txBody>
        </p:sp>
        <p:sp>
          <p:nvSpPr>
            <p:cNvPr id="5162" name="Text Box 38"/>
            <p:cNvSpPr txBox="1">
              <a:spLocks noChangeArrowheads="1"/>
            </p:cNvSpPr>
            <p:nvPr/>
          </p:nvSpPr>
          <p:spPr bwMode="auto">
            <a:xfrm>
              <a:off x="4344" y="8640"/>
              <a:ext cx="10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b="1">
                  <a:solidFill>
                    <a:srgbClr val="0000FF"/>
                  </a:solidFill>
                  <a:ea typeface="MS Mincho" pitchFamily="49" charset="-128"/>
                </a:rPr>
                <a:t>p</a:t>
              </a:r>
              <a:endParaRPr lang="en-US"/>
            </a:p>
          </p:txBody>
        </p:sp>
        <p:sp>
          <p:nvSpPr>
            <p:cNvPr id="5163" name="Text Box 39"/>
            <p:cNvSpPr txBox="1">
              <a:spLocks noChangeArrowheads="1"/>
            </p:cNvSpPr>
            <p:nvPr/>
          </p:nvSpPr>
          <p:spPr bwMode="auto">
            <a:xfrm>
              <a:off x="5965" y="9000"/>
              <a:ext cx="1439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>
                  <a:solidFill>
                    <a:srgbClr val="6600CC"/>
                  </a:solidFill>
                  <a:ea typeface="MS Mincho" pitchFamily="49" charset="-128"/>
                </a:rPr>
                <a:t>π</a:t>
              </a:r>
              <a:r>
                <a:rPr lang="en-US" altLang="ja-JP" sz="1800" b="1">
                  <a:solidFill>
                    <a:srgbClr val="D60093"/>
                  </a:solidFill>
                  <a:ea typeface="MS Mincho" pitchFamily="49" charset="-128"/>
                </a:rPr>
                <a:t>→μ</a:t>
              </a:r>
              <a:endParaRPr lang="en-US" sz="1800"/>
            </a:p>
          </p:txBody>
        </p:sp>
        <p:sp>
          <p:nvSpPr>
            <p:cNvPr id="5164" name="Line 40"/>
            <p:cNvSpPr>
              <a:spLocks noChangeShapeType="1"/>
            </p:cNvSpPr>
            <p:nvPr/>
          </p:nvSpPr>
          <p:spPr bwMode="auto">
            <a:xfrm>
              <a:off x="7224" y="9242"/>
              <a:ext cx="4320" cy="1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1"/>
            <p:cNvSpPr>
              <a:spLocks noChangeShapeType="1"/>
            </p:cNvSpPr>
            <p:nvPr/>
          </p:nvSpPr>
          <p:spPr bwMode="auto">
            <a:xfrm>
              <a:off x="4946" y="9199"/>
              <a:ext cx="989" cy="43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6" name="Picture 42" descr="celmodif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4" t="6252" r="7144"/>
          <a:stretch>
            <a:fillRect/>
          </a:stretch>
        </p:blipFill>
        <p:spPr bwMode="auto">
          <a:xfrm>
            <a:off x="4197350" y="2994025"/>
            <a:ext cx="19748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7963"/>
            <a:ext cx="21367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18"/>
          <a:stretch>
            <a:fillRect/>
          </a:stretch>
        </p:blipFill>
        <p:spPr bwMode="auto">
          <a:xfrm>
            <a:off x="1228725" y="5530850"/>
            <a:ext cx="64071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Rf Buncher/Rotator/Cooler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/>
              <a:t>Buncher</a:t>
            </a:r>
            <a:endParaRPr lang="en-US" sz="1800" dirty="0" smtClean="0"/>
          </a:p>
          <a:p>
            <a:pPr lvl="1" eaLnBrk="1" hangingPunct="1"/>
            <a:r>
              <a:rPr lang="en-US" sz="1600" b="1" dirty="0" smtClean="0"/>
              <a:t>37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13</a:t>
            </a:r>
            <a:r>
              <a:rPr lang="en-US" sz="1600" dirty="0" smtClean="0"/>
              <a:t> frequencies)</a:t>
            </a:r>
          </a:p>
          <a:p>
            <a:pPr lvl="1" eaLnBrk="1" hangingPunct="1"/>
            <a:r>
              <a:rPr lang="en-US" sz="1600" b="1" dirty="0" smtClean="0"/>
              <a:t>13</a:t>
            </a:r>
            <a:r>
              <a:rPr lang="en-US" sz="1600" dirty="0" smtClean="0"/>
              <a:t> power supplies </a:t>
            </a:r>
            <a:r>
              <a:rPr lang="en-US" sz="1600" b="1" dirty="0" smtClean="0"/>
              <a:t>(~1—3MW)</a:t>
            </a:r>
            <a:endParaRPr lang="en-US" sz="1600" dirty="0" smtClean="0"/>
          </a:p>
          <a:p>
            <a:pPr eaLnBrk="1" hangingPunct="1"/>
            <a:r>
              <a:rPr lang="en-US" sz="1800" dirty="0" smtClean="0"/>
              <a:t>RF Rotator</a:t>
            </a:r>
          </a:p>
          <a:p>
            <a:pPr lvl="1" eaLnBrk="1" hangingPunct="1"/>
            <a:r>
              <a:rPr lang="en-US" sz="1600" b="1" dirty="0" smtClean="0"/>
              <a:t>56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15</a:t>
            </a:r>
            <a:r>
              <a:rPr lang="en-US" sz="1600" dirty="0" smtClean="0"/>
              <a:t>  frequencies)</a:t>
            </a:r>
          </a:p>
          <a:p>
            <a:pPr lvl="1" eaLnBrk="1" hangingPunct="1"/>
            <a:r>
              <a:rPr lang="en-US" sz="1600" dirty="0" smtClean="0"/>
              <a:t>12 MV/m, 0.5m</a:t>
            </a:r>
          </a:p>
          <a:p>
            <a:pPr lvl="1" eaLnBrk="1" hangingPunct="1"/>
            <a:r>
              <a:rPr lang="en-US" sz="1600" dirty="0" smtClean="0"/>
              <a:t>~</a:t>
            </a:r>
            <a:r>
              <a:rPr lang="en-US" sz="1600" b="1" dirty="0" smtClean="0"/>
              <a:t>2.5MW</a:t>
            </a:r>
            <a:r>
              <a:rPr lang="en-US" sz="1600" dirty="0" smtClean="0"/>
              <a:t> (peak power) per cavity</a:t>
            </a:r>
          </a:p>
          <a:p>
            <a:pPr eaLnBrk="1" hangingPunct="1"/>
            <a:r>
              <a:rPr lang="en-US" sz="1800" dirty="0" smtClean="0"/>
              <a:t>Cooling System – 201.25 MHz</a:t>
            </a:r>
          </a:p>
          <a:p>
            <a:pPr lvl="1" eaLnBrk="1" hangingPunct="1"/>
            <a:r>
              <a:rPr lang="en-US" sz="1600" dirty="0" smtClean="0"/>
              <a:t> </a:t>
            </a:r>
            <a:r>
              <a:rPr lang="en-US" sz="1800" dirty="0" smtClean="0"/>
              <a:t>100 0.5m cavities (75m cooler), </a:t>
            </a:r>
            <a:r>
              <a:rPr lang="en-US" sz="1800" b="1" dirty="0" smtClean="0"/>
              <a:t>16MV/m</a:t>
            </a:r>
          </a:p>
          <a:p>
            <a:pPr lvl="1" eaLnBrk="1" hangingPunct="1"/>
            <a:r>
              <a:rPr lang="en-US" sz="1800" dirty="0" smtClean="0"/>
              <a:t>~</a:t>
            </a:r>
            <a:r>
              <a:rPr lang="en-US" sz="1800" b="1" dirty="0" smtClean="0"/>
              <a:t>4MW </a:t>
            </a:r>
            <a:r>
              <a:rPr lang="en-US" sz="1800" dirty="0" smtClean="0"/>
              <a:t>/cavity – most expensive item  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D18EB3-2E49-481D-9103-30C497C57912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274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graphicFrame>
        <p:nvGraphicFramePr>
          <p:cNvPr id="84485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32672"/>
              </p:ext>
            </p:extLst>
          </p:nvPr>
        </p:nvGraphicFramePr>
        <p:xfrm>
          <a:off x="669925" y="4206875"/>
          <a:ext cx="7719332" cy="2651490"/>
        </p:xfrm>
        <a:graphic>
          <a:graphicData uri="http://schemas.openxmlformats.org/drawingml/2006/table">
            <a:tbl>
              <a:tblPr/>
              <a:tblGrid>
                <a:gridCol w="1199570"/>
                <a:gridCol w="838373"/>
                <a:gridCol w="858256"/>
                <a:gridCol w="1189629"/>
                <a:gridCol w="803580"/>
                <a:gridCol w="972096"/>
                <a:gridCol w="1857828"/>
              </a:tblGrid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Front End section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Length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#rf cavities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frequencies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 of freq.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gradient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peak power requirements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Buncher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319.6 to 233.6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to 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 to 3.5 MW/freq.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Rotator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42m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230.2 to 202.3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12.5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~2.5MW/cavity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Cooler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201.25MHz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MV/m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~4MW/cavity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~240m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~1000MV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550MW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400MW from cooling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2" name="Rectangle 57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994272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786" y="2741613"/>
            <a:ext cx="2461779" cy="123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81" y="0"/>
            <a:ext cx="7370763" cy="647700"/>
          </a:xfrm>
        </p:spPr>
        <p:txBody>
          <a:bodyPr/>
          <a:lstStyle/>
          <a:p>
            <a:r>
              <a:rPr lang="en-US" dirty="0" err="1" smtClean="0"/>
              <a:t>rf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00100"/>
            <a:ext cx="8343900" cy="5524500"/>
          </a:xfrm>
        </p:spPr>
        <p:txBody>
          <a:bodyPr/>
          <a:lstStyle/>
          <a:p>
            <a:r>
              <a:rPr lang="en-US" dirty="0" smtClean="0"/>
              <a:t>Transit time factor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T = 0.8 (200MHz,0.5m)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>
                <a:sym typeface="Wingdings" pitchFamily="2" charset="2"/>
              </a:rPr>
              <a:t>0.52 (325MHz,0.5m)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>
                <a:sym typeface="Wingdings" pitchFamily="2" charset="2"/>
              </a:rPr>
              <a:t>0.21 (450 MHz,0.5m</a:t>
            </a:r>
            <a:r>
              <a:rPr lang="en-US" sz="1800" dirty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/>
              <a:t>0.75</a:t>
            </a:r>
            <a:r>
              <a:rPr lang="en-US" sz="1800" dirty="0">
                <a:sym typeface="Wingdings" pitchFamily="2" charset="2"/>
              </a:rPr>
              <a:t>(450 </a:t>
            </a:r>
            <a:r>
              <a:rPr lang="en-US" sz="1800" dirty="0" smtClean="0">
                <a:sym typeface="Wingdings" pitchFamily="2" charset="2"/>
              </a:rPr>
              <a:t>MHz,0.25m)</a:t>
            </a:r>
          </a:p>
          <a:p>
            <a:pPr lvl="2">
              <a:buFont typeface="Wingdings" pitchFamily="2" charset="2"/>
              <a:buChar char="à"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must use shorter </a:t>
            </a:r>
            <a:r>
              <a:rPr lang="en-US" dirty="0" err="1" smtClean="0">
                <a:sym typeface="Wingdings" pitchFamily="2" charset="2"/>
              </a:rPr>
              <a:t>rf</a:t>
            </a:r>
            <a:r>
              <a:rPr lang="en-US" dirty="0" smtClean="0">
                <a:sym typeface="Wingdings" pitchFamily="2" charset="2"/>
              </a:rPr>
              <a:t> cavities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sz="1600" dirty="0" smtClean="0">
                <a:sym typeface="Wingdings" pitchFamily="2" charset="2"/>
              </a:rPr>
              <a:t>	</a:t>
            </a:r>
          </a:p>
          <a:p>
            <a:r>
              <a:rPr lang="en-US" sz="2000" dirty="0" smtClean="0">
                <a:sym typeface="Wingdings" pitchFamily="2" charset="2"/>
              </a:rPr>
              <a:t>Pillbox radius:</a:t>
            </a:r>
          </a:p>
          <a:p>
            <a:endParaRPr lang="en-US" sz="2000" dirty="0">
              <a:sym typeface="Wingdings" pitchFamily="2" charset="2"/>
            </a:endParaRPr>
          </a:p>
          <a:p>
            <a:endParaRPr lang="en-US" sz="1400" dirty="0" smtClean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r</a:t>
            </a:r>
            <a:r>
              <a:rPr lang="en-US" sz="1800" baseline="-25000" dirty="0" smtClean="0">
                <a:sym typeface="Wingdings" pitchFamily="2" charset="2"/>
              </a:rPr>
              <a:t>0</a:t>
            </a:r>
            <a:r>
              <a:rPr lang="en-US" sz="1800" dirty="0" smtClean="0">
                <a:sym typeface="Wingdings" pitchFamily="2" charset="2"/>
              </a:rPr>
              <a:t>= 0.38 m at 300 MHz</a:t>
            </a:r>
          </a:p>
          <a:p>
            <a:pPr lvl="1"/>
            <a:r>
              <a:rPr lang="en-US" sz="1800" dirty="0">
                <a:sym typeface="Wingdings" pitchFamily="2" charset="2"/>
              </a:rPr>
              <a:t>r</a:t>
            </a:r>
            <a:r>
              <a:rPr lang="en-US" sz="1800" baseline="-25000" dirty="0">
                <a:sym typeface="Wingdings" pitchFamily="2" charset="2"/>
              </a:rPr>
              <a:t>0</a:t>
            </a:r>
            <a:r>
              <a:rPr lang="en-US" sz="1800" dirty="0">
                <a:sym typeface="Wingdings" pitchFamily="2" charset="2"/>
              </a:rPr>
              <a:t>= </a:t>
            </a:r>
            <a:r>
              <a:rPr lang="en-US" sz="1800" dirty="0" smtClean="0">
                <a:sym typeface="Wingdings" pitchFamily="2" charset="2"/>
              </a:rPr>
              <a:t>0.255 </a:t>
            </a:r>
            <a:r>
              <a:rPr lang="en-US" sz="1800" dirty="0">
                <a:sym typeface="Wingdings" pitchFamily="2" charset="2"/>
              </a:rPr>
              <a:t>m at </a:t>
            </a:r>
            <a:r>
              <a:rPr lang="en-US" sz="1800" dirty="0" smtClean="0">
                <a:sym typeface="Wingdings" pitchFamily="2" charset="2"/>
              </a:rPr>
              <a:t>450 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1" y="725215"/>
            <a:ext cx="4458290" cy="28276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275288"/>
              </p:ext>
            </p:extLst>
          </p:nvPr>
        </p:nvGraphicFramePr>
        <p:xfrm>
          <a:off x="1583872" y="1123930"/>
          <a:ext cx="2334985" cy="1568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4" imgW="761669" imgH="583947" progId="Equation.3">
                  <p:embed/>
                </p:oleObj>
              </mc:Choice>
              <mc:Fallback>
                <p:oleObj name="Equation" r:id="rId4" imgW="761669" imgH="58394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872" y="1123930"/>
                        <a:ext cx="2334985" cy="1568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2297" y="195888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 =0.50m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8519" y="954653"/>
            <a:ext cx="1069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8348C"/>
                </a:solidFill>
              </a:rPr>
              <a:t>g =0.25m</a:t>
            </a:r>
            <a:endParaRPr lang="en-US" b="1" dirty="0">
              <a:solidFill>
                <a:srgbClr val="38348C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606663"/>
              </p:ext>
            </p:extLst>
          </p:nvPr>
        </p:nvGraphicFramePr>
        <p:xfrm>
          <a:off x="489857" y="4476201"/>
          <a:ext cx="1798383" cy="669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Equation" r:id="rId6" imgW="1307532" imgH="482391" progId="Equation.3">
                  <p:embed/>
                </p:oleObj>
              </mc:Choice>
              <mc:Fallback>
                <p:oleObj name="Equation" r:id="rId6" imgW="1307532" imgH="482391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57" y="4476201"/>
                        <a:ext cx="1798383" cy="669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73782"/>
              </p:ext>
            </p:extLst>
          </p:nvPr>
        </p:nvGraphicFramePr>
        <p:xfrm>
          <a:off x="2726870" y="4459060"/>
          <a:ext cx="1245685" cy="52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Equation" r:id="rId8" imgW="939392" imgH="393529" progId="Equation.3">
                  <p:embed/>
                </p:oleObj>
              </mc:Choice>
              <mc:Fallback>
                <p:oleObj name="Equation" r:id="rId8" imgW="939392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870" y="4459060"/>
                        <a:ext cx="1245685" cy="52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" name="Rectangle 1023"/>
          <p:cNvSpPr/>
          <p:nvPr/>
        </p:nvSpPr>
        <p:spPr>
          <a:xfrm>
            <a:off x="4421959" y="3259723"/>
            <a:ext cx="3000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 </a:t>
            </a:r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032" y="4278086"/>
            <a:ext cx="4010439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extBox 1026"/>
          <p:cNvSpPr txBox="1"/>
          <p:nvPr/>
        </p:nvSpPr>
        <p:spPr>
          <a:xfrm>
            <a:off x="6830513" y="464166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0</a:t>
            </a:r>
            <a:r>
              <a:rPr lang="en-US" dirty="0" smtClean="0"/>
              <a:t>(2.405x)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1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325MHz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</a:t>
            </a:r>
            <a:r>
              <a:rPr lang="en-US" dirty="0" smtClean="0">
                <a:sym typeface="Wingdings" pitchFamily="2" charset="2"/>
              </a:rPr>
              <a:t> 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=250MeV/c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=154 MeV/c; N=12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0</a:t>
            </a:r>
            <a:r>
              <a:rPr lang="en-US" dirty="0" smtClean="0">
                <a:sym typeface="Wingdings" pitchFamily="2" charset="2"/>
              </a:rPr>
              <a:t> 15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490</a:t>
            </a:r>
            <a:r>
              <a:rPr lang="en-US" dirty="0" smtClean="0">
                <a:sym typeface="Wingdings" pitchFamily="2" charset="2"/>
              </a:rPr>
              <a:t> 365MHz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2645228"/>
            <a:ext cx="3810000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364</a:t>
            </a:r>
            <a:r>
              <a:rPr lang="en-US" dirty="0" smtClean="0">
                <a:sym typeface="Wingdings" pitchFamily="2" charset="2"/>
              </a:rPr>
              <a:t> 326MHz</a:t>
            </a:r>
            <a:endParaRPr lang="en-US" dirty="0"/>
          </a:p>
          <a:p>
            <a:pPr lvl="1"/>
            <a:r>
              <a:rPr lang="en-US" dirty="0" smtClean="0"/>
              <a:t>N=12.045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>
                <a:sym typeface="Wingdings" pitchFamily="2" charset="2"/>
              </a:rPr>
              <a:t>245 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1.5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01845"/>
              </p:ext>
            </p:extLst>
          </p:nvPr>
        </p:nvGraphicFramePr>
        <p:xfrm>
          <a:off x="1175657" y="718456"/>
          <a:ext cx="7532096" cy="209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Picture" r:id="rId3" imgW="6044558" imgH="1197323" progId="Word.Picture.8">
                  <p:embed/>
                </p:oleObj>
              </mc:Choice>
              <mc:Fallback>
                <p:oleObj name="Picture" r:id="rId3" imgW="6044558" imgH="119732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657" y="718456"/>
                        <a:ext cx="7532096" cy="2090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21" y="5478868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324100" y="5915025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91" y="4820290"/>
            <a:ext cx="2624609" cy="131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 bwMode="auto">
          <a:xfrm>
            <a:off x="7767821" y="5157787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through the 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824865"/>
            <a:ext cx="52768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1927860"/>
            <a:ext cx="5276850" cy="119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3120389"/>
            <a:ext cx="5276850" cy="119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4314825"/>
            <a:ext cx="5276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5400675"/>
            <a:ext cx="5276850" cy="10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14432"/>
          <p:cNvSpPr txBox="1"/>
          <p:nvPr/>
        </p:nvSpPr>
        <p:spPr>
          <a:xfrm>
            <a:off x="5528310" y="1661795"/>
            <a:ext cx="522605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914433"/>
          <p:cNvSpPr txBox="1"/>
          <p:nvPr/>
        </p:nvSpPr>
        <p:spPr>
          <a:xfrm>
            <a:off x="5518150" y="2764790"/>
            <a:ext cx="589280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Z=58m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 Box 914434"/>
          <p:cNvSpPr txBox="1"/>
          <p:nvPr/>
        </p:nvSpPr>
        <p:spPr>
          <a:xfrm>
            <a:off x="5539105" y="3900170"/>
            <a:ext cx="589280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Z=78m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 Box 914435"/>
          <p:cNvSpPr txBox="1"/>
          <p:nvPr/>
        </p:nvSpPr>
        <p:spPr>
          <a:xfrm>
            <a:off x="5578475" y="4948555"/>
            <a:ext cx="655955" cy="2838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Z=104m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4" name="Text Box 914441"/>
          <p:cNvSpPr txBox="1"/>
          <p:nvPr/>
        </p:nvSpPr>
        <p:spPr>
          <a:xfrm>
            <a:off x="5631815" y="5982335"/>
            <a:ext cx="655955" cy="26098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Z=151m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9913" y="624332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18101" y="627034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-40m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83135" y="65558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3135" y="1758583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83135" y="522450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973" y="291618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583136" y="6162353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5660" y="4187730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</p:spTree>
    <p:extLst>
      <p:ext uri="{BB962C8B-B14F-4D97-AF65-F5344CB8AC3E}">
        <p14:creationId xmlns:p14="http://schemas.microsoft.com/office/powerpoint/2010/main" val="89936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frequency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55" y="800100"/>
            <a:ext cx="5376042" cy="5524500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Length is varied to obtain 325 MHz at end</a:t>
            </a:r>
          </a:p>
          <a:p>
            <a:r>
              <a:rPr lang="en-US" dirty="0" err="1" smtClean="0"/>
              <a:t>Buncher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</a:t>
            </a:r>
            <a:r>
              <a:rPr lang="en-US" b="1" dirty="0" smtClean="0"/>
              <a:t> ICOOL </a:t>
            </a:r>
            <a:r>
              <a:rPr lang="en-US" dirty="0" smtClean="0"/>
              <a:t>ACCEL model 10, mode 3 </a:t>
            </a:r>
          </a:p>
          <a:p>
            <a:pPr lvl="2"/>
            <a:r>
              <a:rPr lang="en-US" dirty="0" smtClean="0"/>
              <a:t>REFP 250 MeV/c </a:t>
            </a:r>
            <a:r>
              <a:rPr lang="el-GR" dirty="0" smtClean="0"/>
              <a:t>μ</a:t>
            </a:r>
            <a:r>
              <a:rPr lang="en-US" dirty="0" smtClean="0"/>
              <a:t> from target</a:t>
            </a:r>
          </a:p>
          <a:p>
            <a:pPr lvl="2"/>
            <a:r>
              <a:rPr lang="en-US" dirty="0" smtClean="0"/>
              <a:t>REF2  154 MeV/c </a:t>
            </a:r>
            <a:r>
              <a:rPr lang="el-GR" dirty="0" smtClean="0"/>
              <a:t>μ</a:t>
            </a:r>
            <a:endParaRPr lang="en-US" dirty="0" smtClean="0"/>
          </a:p>
          <a:p>
            <a:pPr lvl="2"/>
            <a:r>
              <a:rPr lang="en-US" dirty="0" smtClean="0"/>
              <a:t>N=12: 12 </a:t>
            </a:r>
            <a:r>
              <a:rPr lang="en-US" dirty="0" err="1" smtClean="0"/>
              <a:t>rf</a:t>
            </a:r>
            <a:r>
              <a:rPr lang="en-US" dirty="0" smtClean="0"/>
              <a:t> wavelengths apart</a:t>
            </a:r>
          </a:p>
          <a:p>
            <a:pPr lvl="2"/>
            <a:r>
              <a:rPr lang="en-US" dirty="0" smtClean="0"/>
              <a:t>V 0 to 15 MV/m over length</a:t>
            </a:r>
          </a:p>
          <a:p>
            <a:r>
              <a:rPr lang="en-US" dirty="0" smtClean="0"/>
              <a:t>Rotator 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b="1" dirty="0"/>
              <a:t>ICOOL</a:t>
            </a:r>
            <a:r>
              <a:rPr lang="en-US" dirty="0"/>
              <a:t> ACCEL model 10, mode </a:t>
            </a:r>
            <a:r>
              <a:rPr lang="en-US" dirty="0" smtClean="0"/>
              <a:t>4 phase model 0</a:t>
            </a:r>
            <a:endParaRPr lang="en-US" dirty="0"/>
          </a:p>
          <a:p>
            <a:pPr lvl="2"/>
            <a:r>
              <a:rPr lang="en-US" dirty="0"/>
              <a:t>REFP 250 MeV/c </a:t>
            </a:r>
            <a:r>
              <a:rPr lang="el-GR" dirty="0"/>
              <a:t>μ</a:t>
            </a:r>
            <a:r>
              <a:rPr lang="en-US" dirty="0"/>
              <a:t> from target</a:t>
            </a:r>
          </a:p>
          <a:p>
            <a:pPr lvl="2"/>
            <a:r>
              <a:rPr lang="en-US" dirty="0"/>
              <a:t>REF2  154 MeV/c </a:t>
            </a:r>
            <a:r>
              <a:rPr lang="el-GR" dirty="0" smtClean="0"/>
              <a:t>μ</a:t>
            </a:r>
            <a:endParaRPr lang="en-US" dirty="0" smtClean="0"/>
          </a:p>
          <a:p>
            <a:pPr lvl="3"/>
            <a:r>
              <a:rPr lang="en-US" dirty="0" smtClean="0"/>
              <a:t>accelerates by 4.5 MV/m in </a:t>
            </a:r>
            <a:r>
              <a:rPr lang="en-US" dirty="0" err="1" smtClean="0"/>
              <a:t>rf</a:t>
            </a:r>
            <a:r>
              <a:rPr lang="en-US" dirty="0" smtClean="0"/>
              <a:t> cavities</a:t>
            </a:r>
            <a:endParaRPr lang="en-US" dirty="0"/>
          </a:p>
          <a:p>
            <a:pPr lvl="2"/>
            <a:r>
              <a:rPr lang="en-US" dirty="0" smtClean="0"/>
              <a:t>N=12.045: 12.045 </a:t>
            </a:r>
            <a:r>
              <a:rPr lang="en-US" dirty="0" err="1"/>
              <a:t>rf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 </a:t>
            </a:r>
            <a:r>
              <a:rPr lang="en-US" dirty="0"/>
              <a:t>apart</a:t>
            </a:r>
          </a:p>
          <a:p>
            <a:pPr lvl="2"/>
            <a:r>
              <a:rPr lang="en-US" dirty="0"/>
              <a:t>V </a:t>
            </a:r>
            <a:r>
              <a:rPr lang="en-US" dirty="0" smtClean="0"/>
              <a:t>20MV/m </a:t>
            </a:r>
            <a:r>
              <a:rPr lang="en-US" dirty="0"/>
              <a:t>over </a:t>
            </a:r>
            <a:r>
              <a:rPr lang="en-US" dirty="0" smtClean="0"/>
              <a:t>length</a:t>
            </a:r>
          </a:p>
          <a:p>
            <a:pPr lvl="2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baseline="-25000" dirty="0" smtClean="0"/>
              <a:t> </a:t>
            </a:r>
            <a:r>
              <a:rPr lang="en-US" dirty="0" smtClean="0"/>
              <a:t> ends at 12.045/12*325MHz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831631"/>
            <a:ext cx="3810000" cy="5524500"/>
          </a:xfrm>
        </p:spPr>
        <p:txBody>
          <a:bodyPr/>
          <a:lstStyle/>
          <a:p>
            <a:r>
              <a:rPr lang="en-US" dirty="0" smtClean="0"/>
              <a:t>Cooler</a:t>
            </a:r>
          </a:p>
          <a:p>
            <a:pPr lvl="1"/>
            <a:r>
              <a:rPr lang="en-US" dirty="0" smtClean="0"/>
              <a:t>245MeV/c </a:t>
            </a:r>
            <a:r>
              <a:rPr lang="el-GR" dirty="0" smtClean="0"/>
              <a:t>μ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constant REFP P</a:t>
            </a:r>
            <a:r>
              <a:rPr lang="el-GR" baseline="-25000" dirty="0" smtClean="0"/>
              <a:t>μ</a:t>
            </a:r>
            <a:endParaRPr lang="en-US" baseline="-25000" dirty="0" smtClean="0"/>
          </a:p>
          <a:p>
            <a:pPr lvl="1"/>
            <a:r>
              <a:rPr lang="en-US" dirty="0" smtClean="0"/>
              <a:t>325 MHz</a:t>
            </a:r>
          </a:p>
          <a:p>
            <a:pPr lvl="1"/>
            <a:r>
              <a:rPr lang="en-US" dirty="0" smtClean="0"/>
              <a:t>25 MV/m </a:t>
            </a:r>
          </a:p>
          <a:p>
            <a:pPr lvl="1"/>
            <a:r>
              <a:rPr lang="en-US" dirty="0" smtClean="0"/>
              <a:t>off phase ~20</a:t>
            </a:r>
            <a:r>
              <a:rPr lang="en-US" dirty="0" smtClean="0">
                <a:sym typeface="Symbol"/>
              </a:rPr>
              <a:t></a:t>
            </a:r>
          </a:p>
          <a:p>
            <a:pPr lvl="1"/>
            <a:r>
              <a:rPr lang="en-US" dirty="0" smtClean="0">
                <a:sym typeface="Symbol"/>
              </a:rPr>
              <a:t>Li H absorbers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55836</TotalTime>
  <Words>1090</Words>
  <Application>Microsoft Office PowerPoint</Application>
  <PresentationFormat>On-screen Show (4:3)</PresentationFormat>
  <Paragraphs>335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Equation</vt:lpstr>
      <vt:lpstr>Picture</vt:lpstr>
      <vt:lpstr> The 325 MHz Solution </vt:lpstr>
      <vt:lpstr>Outline</vt:lpstr>
      <vt:lpstr>Front End rf</vt:lpstr>
      <vt:lpstr>IDS Baseline Buncher and φ-E Rotator</vt:lpstr>
      <vt:lpstr>Rf Buncher/Rotator/Cooler requirements</vt:lpstr>
      <vt:lpstr>rf constraints</vt:lpstr>
      <vt:lpstr>Components of 325MHz System</vt:lpstr>
      <vt:lpstr>Propagation through the transport</vt:lpstr>
      <vt:lpstr>Comments on frequency setup</vt:lpstr>
      <vt:lpstr>Simulation Results</vt:lpstr>
      <vt:lpstr>Compare with expected cooling</vt:lpstr>
      <vt:lpstr> Cooling (continued)</vt:lpstr>
      <vt:lpstr>Variations</vt:lpstr>
      <vt:lpstr>“Neutrino Factory” 325MHz System</vt:lpstr>
      <vt:lpstr>Simulation for “neutrino factory”</vt:lpstr>
      <vt:lpstr>Summary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David Neuffer</cp:lastModifiedBy>
  <cp:revision>1465</cp:revision>
  <cp:lastPrinted>2012-07-18T17:25:35Z</cp:lastPrinted>
  <dcterms:created xsi:type="dcterms:W3CDTF">2003-09-15T21:58:19Z</dcterms:created>
  <dcterms:modified xsi:type="dcterms:W3CDTF">2013-06-21T19:06:51Z</dcterms:modified>
</cp:coreProperties>
</file>