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E08C5-A32F-3C41-BAA0-EEB218506FD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9E0D8-5555-DE4B-9648-682075868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7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59F0F-6C05-0040-8204-889F7485934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120CD-7DB0-D545-BD09-FE8BD4915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8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</a:rPr>
            </a:br>
            <a:r>
              <a:rPr lang="en-US" sz="2000" dirty="0" smtClean="0">
                <a:solidFill>
                  <a:srgbClr val="000090"/>
                </a:solidFill>
              </a:rPr>
              <a:t>WBS:  	Presenter:  </a:t>
            </a:r>
            <a:endParaRPr lang="en-US" sz="2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CE61-5EEF-054B-8CE6-1FACAEA84158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7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ECA3-1A4A-9349-913F-46D59F6C7FE8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3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76DA-49D0-5448-8589-B7EEB1133536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6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7920-CAB2-C64D-8B79-D3BB49394B68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1FE-F7FB-2A48-85D7-CDDAA29E36CE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3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49CE-5E6A-8042-8721-5F3998D61E7B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F1D6-957B-2949-94AF-786CD7ED917D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A61D-DAD9-AD46-B8C3-AFD71D34C3E8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E42A-818B-684C-B6EB-4CD61C9C314E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960-C0E3-D04D-AFEA-6E1579116133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fld id="{E877982C-E10B-0645-AD5D-B45CF301C158}" type="datetime1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MAP Bi-Weekly Planning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Step IV Conceptual </a:t>
            </a:r>
            <a:r>
              <a:rPr lang="en-US" dirty="0"/>
              <a:t>Design </a:t>
            </a:r>
            <a:r>
              <a:rPr lang="en-US" dirty="0" smtClean="0"/>
              <a:t>Studies: finished</a:t>
            </a:r>
          </a:p>
          <a:p>
            <a:r>
              <a:rPr lang="en-US" dirty="0" smtClean="0"/>
              <a:t>Step IV Magnetic </a:t>
            </a:r>
            <a:r>
              <a:rPr lang="en-US" dirty="0"/>
              <a:t>Shielding Detailed </a:t>
            </a:r>
            <a:r>
              <a:rPr lang="en-US" dirty="0" smtClean="0"/>
              <a:t>Engineering: ongoing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Addressing recommendations of review panel</a:t>
            </a:r>
          </a:p>
          <a:p>
            <a:pPr lvl="1"/>
            <a:r>
              <a:rPr lang="en-US" dirty="0" smtClean="0"/>
              <a:t>Forces on MICE solenoids: look ok</a:t>
            </a:r>
          </a:p>
          <a:p>
            <a:pPr lvl="1"/>
            <a:r>
              <a:rPr lang="en-US" dirty="0" smtClean="0"/>
              <a:t>Quenches: small effect (if any)</a:t>
            </a:r>
          </a:p>
          <a:p>
            <a:pPr lvl="1"/>
            <a:r>
              <a:rPr lang="en-US" dirty="0" smtClean="0"/>
              <a:t>Step VI?</a:t>
            </a:r>
          </a:p>
          <a:p>
            <a:r>
              <a:rPr lang="en-US" dirty="0" smtClean="0"/>
              <a:t>Steve Plate: three sectional design</a:t>
            </a:r>
          </a:p>
          <a:p>
            <a:r>
              <a:rPr lang="en-US" dirty="0"/>
              <a:t>Simulations: </a:t>
            </a:r>
            <a:r>
              <a:rPr lang="en-US" dirty="0" smtClean="0"/>
              <a:t>three sectional design</a:t>
            </a:r>
            <a:endParaRPr lang="en-US" dirty="0"/>
          </a:p>
          <a:p>
            <a:r>
              <a:rPr lang="en-US" dirty="0" smtClean="0"/>
              <a:t>Costing</a:t>
            </a:r>
          </a:p>
          <a:p>
            <a:pPr lvl="1"/>
            <a:r>
              <a:rPr lang="en-US" dirty="0" smtClean="0"/>
              <a:t>Potential cost savings: in-house steel?</a:t>
            </a:r>
          </a:p>
          <a:p>
            <a:pPr lvl="1"/>
            <a:r>
              <a:rPr lang="en-US" dirty="0" smtClean="0"/>
              <a:t>Support framework</a:t>
            </a:r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CM37</a:t>
            </a:r>
          </a:p>
          <a:p>
            <a:r>
              <a:rPr lang="en-US" dirty="0" smtClean="0"/>
              <a:t>Address </a:t>
            </a:r>
            <a:r>
              <a:rPr lang="en-US" dirty="0" smtClean="0"/>
              <a:t>recommendations of review </a:t>
            </a:r>
            <a:r>
              <a:rPr lang="en-US" dirty="0" smtClean="0"/>
              <a:t>panel</a:t>
            </a:r>
          </a:p>
          <a:p>
            <a:r>
              <a:rPr lang="en-US" dirty="0" smtClean="0"/>
              <a:t>Investigate pedigree of BNL steel</a:t>
            </a:r>
          </a:p>
          <a:p>
            <a:pPr lvl="1"/>
            <a:r>
              <a:rPr lang="en-US" dirty="0" smtClean="0"/>
              <a:t>Obtain samples &amp; measure BH curve</a:t>
            </a:r>
            <a:endParaRPr lang="en-US" dirty="0" smtClean="0"/>
          </a:p>
          <a:p>
            <a:r>
              <a:rPr lang="en-US" dirty="0" smtClean="0"/>
              <a:t>Costing</a:t>
            </a:r>
          </a:p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Finish design effort three sectional PRY</a:t>
            </a:r>
          </a:p>
          <a:p>
            <a:r>
              <a:rPr lang="en-US" dirty="0" smtClean="0"/>
              <a:t>Steel procurement</a:t>
            </a:r>
            <a:endParaRPr lang="en-US" dirty="0" smtClean="0"/>
          </a:p>
          <a:p>
            <a:r>
              <a:rPr lang="en-US" dirty="0" smtClean="0"/>
              <a:t>Continue </a:t>
            </a:r>
            <a:r>
              <a:rPr lang="en-US" dirty="0" smtClean="0"/>
              <a:t>work on detailed engineering</a:t>
            </a:r>
          </a:p>
          <a:p>
            <a:r>
              <a:rPr lang="en-US" dirty="0" smtClean="0"/>
              <a:t>Costing </a:t>
            </a:r>
            <a:r>
              <a:rPr lang="en-US" dirty="0" smtClean="0"/>
              <a:t>and schedule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25 October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800" dirty="0"/>
              <a:t>1.05.03 MICE Magnetic Shielding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 smtClean="0"/>
              <a:t>Holger</a:t>
            </a:r>
            <a:r>
              <a:rPr lang="en-US" dirty="0" smtClean="0"/>
              <a:t> Witte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60053"/>
      </p:ext>
    </p:extLst>
  </p:cSld>
  <p:clrMapOvr>
    <a:masterClrMapping/>
  </p:clrMapOvr>
</p:sld>
</file>

<file path=ppt/theme/theme1.xml><?xml version="1.0" encoding="utf-8"?>
<a:theme xmlns:a="http://schemas.openxmlformats.org/drawingml/2006/main" name="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MAP_L2_Managers_MonthlyReport_Template.potx</Template>
  <TotalTime>179</TotalTime>
  <Words>105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MAP_L2_Managers_MonthlyReport_Template</vt:lpstr>
      <vt:lpstr>PowerPoint Presentation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Holger Witte</cp:lastModifiedBy>
  <cp:revision>42</cp:revision>
  <dcterms:created xsi:type="dcterms:W3CDTF">2012-09-01T16:43:44Z</dcterms:created>
  <dcterms:modified xsi:type="dcterms:W3CDTF">2013-10-24T18:23:53Z</dcterms:modified>
</cp:coreProperties>
</file>