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60" r:id="rId3"/>
    <p:sldId id="257" r:id="rId4"/>
    <p:sldId id="258" r:id="rId5"/>
    <p:sldId id="262" r:id="rId6"/>
    <p:sldId id="261" r:id="rId7"/>
  </p:sldIdLst>
  <p:sldSz cx="9144000" cy="6858000" type="screen4x3"/>
  <p:notesSz cx="6858000" cy="9144000"/>
  <p:defaultTextStyle>
    <a:defPPr>
      <a:defRPr lang="en-GB"/>
    </a:defPPr>
    <a:lvl1pPr algn="r" defTabSz="457200" rtl="0" fontAlgn="base">
      <a:spcBef>
        <a:spcPts val="60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Arial" charset="0"/>
        <a:ea typeface="+mn-ea"/>
        <a:cs typeface="+mn-cs"/>
      </a:defRPr>
    </a:lvl1pPr>
    <a:lvl2pPr marL="742950" indent="-285750" algn="r" defTabSz="457200" rtl="0" fontAlgn="base">
      <a:spcBef>
        <a:spcPts val="60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Arial" charset="0"/>
        <a:ea typeface="+mn-ea"/>
        <a:cs typeface="+mn-cs"/>
      </a:defRPr>
    </a:lvl2pPr>
    <a:lvl3pPr marL="1143000" indent="-228600" algn="r" defTabSz="457200" rtl="0" fontAlgn="base">
      <a:spcBef>
        <a:spcPts val="60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Arial" charset="0"/>
        <a:ea typeface="+mn-ea"/>
        <a:cs typeface="+mn-cs"/>
      </a:defRPr>
    </a:lvl3pPr>
    <a:lvl4pPr marL="1600200" indent="-228600" algn="r" defTabSz="457200" rtl="0" fontAlgn="base">
      <a:spcBef>
        <a:spcPts val="60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Arial" charset="0"/>
        <a:ea typeface="+mn-ea"/>
        <a:cs typeface="+mn-cs"/>
      </a:defRPr>
    </a:lvl4pPr>
    <a:lvl5pPr marL="2057400" indent="-228600" algn="r" defTabSz="457200" rtl="0" fontAlgn="base">
      <a:spcBef>
        <a:spcPts val="60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bg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8FF"/>
    <a:srgbClr val="CC3300"/>
    <a:srgbClr val="253E90"/>
    <a:srgbClr val="2D48B9"/>
    <a:srgbClr val="2D3AB9"/>
    <a:srgbClr val="2840A4"/>
    <a:srgbClr val="2736A5"/>
    <a:srgbClr val="A984D3"/>
    <a:srgbClr val="00D3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4" autoAdjust="0"/>
    <p:restoredTop sz="92746" autoAdjust="0"/>
  </p:normalViewPr>
  <p:slideViewPr>
    <p:cSldViewPr>
      <p:cViewPr varScale="1">
        <p:scale>
          <a:sx n="70" d="100"/>
          <a:sy n="70" d="100"/>
        </p:scale>
        <p:origin x="-696" y="-10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F87E9D-7256-4EA8-A15C-EDABB1A3D869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A1875FF-AE18-433D-B048-CE2C5F67915F}">
      <dgm:prSet phldrT="[Text]"/>
      <dgm:spPr/>
      <dgm:t>
        <a:bodyPr/>
        <a:lstStyle/>
        <a:p>
          <a:r>
            <a:rPr lang="en-US" dirty="0" smtClean="0"/>
            <a:t>Machine/Enclosure</a:t>
          </a:r>
          <a:endParaRPr lang="en-US" dirty="0"/>
        </a:p>
      </dgm:t>
    </dgm:pt>
    <dgm:pt modelId="{D0F30597-C47B-41AF-A0F9-639E55B4192D}" type="parTrans" cxnId="{D0900F12-346C-4593-A65D-3756AE44509D}">
      <dgm:prSet/>
      <dgm:spPr/>
      <dgm:t>
        <a:bodyPr/>
        <a:lstStyle/>
        <a:p>
          <a:endParaRPr lang="en-US"/>
        </a:p>
      </dgm:t>
    </dgm:pt>
    <dgm:pt modelId="{FF4A2DB8-FF06-4982-9C12-C1C86FB6CC2A}" type="sibTrans" cxnId="{D0900F12-346C-4593-A65D-3756AE44509D}">
      <dgm:prSet/>
      <dgm:spPr/>
      <dgm:t>
        <a:bodyPr/>
        <a:lstStyle/>
        <a:p>
          <a:endParaRPr lang="en-US"/>
        </a:p>
      </dgm:t>
    </dgm:pt>
    <dgm:pt modelId="{9A9B7094-C5E6-40B9-A0B0-2936453D1D8A}">
      <dgm:prSet phldrT="[Text]"/>
      <dgm:spPr/>
      <dgm:t>
        <a:bodyPr/>
        <a:lstStyle/>
        <a:p>
          <a:pPr algn="l"/>
          <a:r>
            <a:rPr lang="en-US" dirty="0" smtClean="0"/>
            <a:t>Beam line/Quad location/Period</a:t>
          </a:r>
          <a:endParaRPr lang="en-US" dirty="0"/>
        </a:p>
      </dgm:t>
    </dgm:pt>
    <dgm:pt modelId="{65E92DE1-6BF0-405C-9EF2-8B1C363DCF95}" type="parTrans" cxnId="{20FDC3A7-DA50-4990-B180-F862087DAF00}">
      <dgm:prSet/>
      <dgm:spPr/>
      <dgm:t>
        <a:bodyPr/>
        <a:lstStyle/>
        <a:p>
          <a:endParaRPr lang="en-US"/>
        </a:p>
      </dgm:t>
    </dgm:pt>
    <dgm:pt modelId="{4966CC9B-F70F-4FC8-92A5-CE5DB616B4D9}" type="sibTrans" cxnId="{20FDC3A7-DA50-4990-B180-F862087DAF00}">
      <dgm:prSet/>
      <dgm:spPr/>
      <dgm:t>
        <a:bodyPr/>
        <a:lstStyle/>
        <a:p>
          <a:endParaRPr lang="en-US"/>
        </a:p>
      </dgm:t>
    </dgm:pt>
    <dgm:pt modelId="{43CC49DB-4E40-45A3-B1EF-A99AE4991756}">
      <dgm:prSet phldrT="[Text]"/>
      <dgm:spPr/>
      <dgm:t>
        <a:bodyPr/>
        <a:lstStyle/>
        <a:p>
          <a:r>
            <a:rPr lang="en-US" dirty="0" smtClean="0"/>
            <a:t>Generate the Traveler</a:t>
          </a:r>
          <a:endParaRPr lang="en-US" dirty="0"/>
        </a:p>
      </dgm:t>
    </dgm:pt>
    <dgm:pt modelId="{A149C57B-8B27-45BD-837D-4C9DF06A87BC}" type="parTrans" cxnId="{FEBFCA6E-FA20-48BE-A629-0AB45284A987}">
      <dgm:prSet/>
      <dgm:spPr/>
      <dgm:t>
        <a:bodyPr/>
        <a:lstStyle/>
        <a:p>
          <a:endParaRPr lang="en-US"/>
        </a:p>
      </dgm:t>
    </dgm:pt>
    <dgm:pt modelId="{87F67640-31DB-4FA5-B1F8-B02225A7ABC7}" type="sibTrans" cxnId="{FEBFCA6E-FA20-48BE-A629-0AB45284A987}">
      <dgm:prSet/>
      <dgm:spPr/>
      <dgm:t>
        <a:bodyPr/>
        <a:lstStyle/>
        <a:p>
          <a:endParaRPr lang="en-US"/>
        </a:p>
      </dgm:t>
    </dgm:pt>
    <dgm:pt modelId="{50BFAF25-FED5-44B2-9161-3FC88B5631FA}">
      <dgm:prSet/>
      <dgm:spPr/>
      <dgm:t>
        <a:bodyPr/>
        <a:lstStyle/>
        <a:p>
          <a:r>
            <a:rPr lang="en-US" dirty="0" smtClean="0"/>
            <a:t>Fine Tune add-remove items if needed</a:t>
          </a:r>
          <a:endParaRPr lang="en-US" dirty="0"/>
        </a:p>
      </dgm:t>
    </dgm:pt>
    <dgm:pt modelId="{9422002D-7E00-4E96-B59C-46B2EE9FD36A}" type="parTrans" cxnId="{241833F8-F648-4F4A-9B7C-6D228B077F22}">
      <dgm:prSet/>
      <dgm:spPr/>
      <dgm:t>
        <a:bodyPr/>
        <a:lstStyle/>
        <a:p>
          <a:endParaRPr lang="en-US"/>
        </a:p>
      </dgm:t>
    </dgm:pt>
    <dgm:pt modelId="{62832A37-C37C-472E-B4DA-F2B6DA411753}" type="sibTrans" cxnId="{241833F8-F648-4F4A-9B7C-6D228B077F22}">
      <dgm:prSet/>
      <dgm:spPr/>
      <dgm:t>
        <a:bodyPr/>
        <a:lstStyle/>
        <a:p>
          <a:endParaRPr lang="en-US"/>
        </a:p>
      </dgm:t>
    </dgm:pt>
    <dgm:pt modelId="{56926952-69A7-452A-B0C5-97E08E927C76}" type="pres">
      <dgm:prSet presAssocID="{16F87E9D-7256-4EA8-A15C-EDABB1A3D869}" presName="outerComposite" presStyleCnt="0">
        <dgm:presLayoutVars>
          <dgm:chMax val="5"/>
          <dgm:dir/>
          <dgm:resizeHandles val="exact"/>
        </dgm:presLayoutVars>
      </dgm:prSet>
      <dgm:spPr/>
    </dgm:pt>
    <dgm:pt modelId="{E7E43848-B4E6-41CE-9C9A-8AED35D85E4B}" type="pres">
      <dgm:prSet presAssocID="{16F87E9D-7256-4EA8-A15C-EDABB1A3D869}" presName="dummyMaxCanvas" presStyleCnt="0">
        <dgm:presLayoutVars/>
      </dgm:prSet>
      <dgm:spPr/>
    </dgm:pt>
    <dgm:pt modelId="{2D330392-41B8-4DAE-9DBB-F4DA2B03B4F9}" type="pres">
      <dgm:prSet presAssocID="{16F87E9D-7256-4EA8-A15C-EDABB1A3D869}" presName="FourNodes_1" presStyleLbl="node1" presStyleIdx="0" presStyleCnt="4">
        <dgm:presLayoutVars>
          <dgm:bulletEnabled val="1"/>
        </dgm:presLayoutVars>
      </dgm:prSet>
      <dgm:spPr/>
    </dgm:pt>
    <dgm:pt modelId="{117827E7-6185-4AF2-922C-7A2CB4D4CB82}" type="pres">
      <dgm:prSet presAssocID="{16F87E9D-7256-4EA8-A15C-EDABB1A3D869}" presName="FourNodes_2" presStyleLbl="node1" presStyleIdx="1" presStyleCnt="4">
        <dgm:presLayoutVars>
          <dgm:bulletEnabled val="1"/>
        </dgm:presLayoutVars>
      </dgm:prSet>
      <dgm:spPr/>
    </dgm:pt>
    <dgm:pt modelId="{C70B6CED-8937-4228-9861-6134555B839D}" type="pres">
      <dgm:prSet presAssocID="{16F87E9D-7256-4EA8-A15C-EDABB1A3D869}" presName="FourNodes_3" presStyleLbl="node1" presStyleIdx="2" presStyleCnt="4">
        <dgm:presLayoutVars>
          <dgm:bulletEnabled val="1"/>
        </dgm:presLayoutVars>
      </dgm:prSet>
      <dgm:spPr/>
    </dgm:pt>
    <dgm:pt modelId="{E39B0967-96C4-465D-8EF7-FEEF449B3591}" type="pres">
      <dgm:prSet presAssocID="{16F87E9D-7256-4EA8-A15C-EDABB1A3D869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FF24A5-DC97-4F9F-9E41-E8E1A5698098}" type="pres">
      <dgm:prSet presAssocID="{16F87E9D-7256-4EA8-A15C-EDABB1A3D869}" presName="FourConn_1-2" presStyleLbl="fgAccFollowNode1" presStyleIdx="0" presStyleCnt="3">
        <dgm:presLayoutVars>
          <dgm:bulletEnabled val="1"/>
        </dgm:presLayoutVars>
      </dgm:prSet>
      <dgm:spPr/>
    </dgm:pt>
    <dgm:pt modelId="{239EC619-EAE3-48E1-B6CD-562E0AF616ED}" type="pres">
      <dgm:prSet presAssocID="{16F87E9D-7256-4EA8-A15C-EDABB1A3D869}" presName="FourConn_2-3" presStyleLbl="fgAccFollowNode1" presStyleIdx="1" presStyleCnt="3">
        <dgm:presLayoutVars>
          <dgm:bulletEnabled val="1"/>
        </dgm:presLayoutVars>
      </dgm:prSet>
      <dgm:spPr/>
    </dgm:pt>
    <dgm:pt modelId="{24CC258D-21AD-4A02-A1ED-25972DC21FEF}" type="pres">
      <dgm:prSet presAssocID="{16F87E9D-7256-4EA8-A15C-EDABB1A3D869}" presName="FourConn_3-4" presStyleLbl="fgAccFollowNode1" presStyleIdx="2" presStyleCnt="3">
        <dgm:presLayoutVars>
          <dgm:bulletEnabled val="1"/>
        </dgm:presLayoutVars>
      </dgm:prSet>
      <dgm:spPr/>
    </dgm:pt>
    <dgm:pt modelId="{205F23EC-6EB7-4AB6-AF55-7452198FEC7F}" type="pres">
      <dgm:prSet presAssocID="{16F87E9D-7256-4EA8-A15C-EDABB1A3D869}" presName="FourNodes_1_text" presStyleLbl="node1" presStyleIdx="3" presStyleCnt="4">
        <dgm:presLayoutVars>
          <dgm:bulletEnabled val="1"/>
        </dgm:presLayoutVars>
      </dgm:prSet>
      <dgm:spPr/>
    </dgm:pt>
    <dgm:pt modelId="{D49A5CD1-DB7D-4096-B7F9-CD7008BE551C}" type="pres">
      <dgm:prSet presAssocID="{16F87E9D-7256-4EA8-A15C-EDABB1A3D869}" presName="FourNodes_2_text" presStyleLbl="node1" presStyleIdx="3" presStyleCnt="4">
        <dgm:presLayoutVars>
          <dgm:bulletEnabled val="1"/>
        </dgm:presLayoutVars>
      </dgm:prSet>
      <dgm:spPr/>
    </dgm:pt>
    <dgm:pt modelId="{73069FCA-9F61-4A95-8BD0-9F992B6D3662}" type="pres">
      <dgm:prSet presAssocID="{16F87E9D-7256-4EA8-A15C-EDABB1A3D869}" presName="FourNodes_3_text" presStyleLbl="node1" presStyleIdx="3" presStyleCnt="4">
        <dgm:presLayoutVars>
          <dgm:bulletEnabled val="1"/>
        </dgm:presLayoutVars>
      </dgm:prSet>
      <dgm:spPr/>
    </dgm:pt>
    <dgm:pt modelId="{70AAE811-E81A-49C8-82FF-265CEEAE29B3}" type="pres">
      <dgm:prSet presAssocID="{16F87E9D-7256-4EA8-A15C-EDABB1A3D869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41833F8-F648-4F4A-9B7C-6D228B077F22}" srcId="{16F87E9D-7256-4EA8-A15C-EDABB1A3D869}" destId="{50BFAF25-FED5-44B2-9161-3FC88B5631FA}" srcOrd="2" destOrd="0" parTransId="{9422002D-7E00-4E96-B59C-46B2EE9FD36A}" sibTransId="{62832A37-C37C-472E-B4DA-F2B6DA411753}"/>
    <dgm:cxn modelId="{D428DB45-0E95-49BE-B809-43AEAAA7CC34}" type="presOf" srcId="{43CC49DB-4E40-45A3-B1EF-A99AE4991756}" destId="{70AAE811-E81A-49C8-82FF-265CEEAE29B3}" srcOrd="1" destOrd="0" presId="urn:microsoft.com/office/officeart/2005/8/layout/vProcess5"/>
    <dgm:cxn modelId="{FCE366E4-C863-44F6-A9E3-9C8DFC4BF03A}" type="presOf" srcId="{43CC49DB-4E40-45A3-B1EF-A99AE4991756}" destId="{E39B0967-96C4-465D-8EF7-FEEF449B3591}" srcOrd="0" destOrd="0" presId="urn:microsoft.com/office/officeart/2005/8/layout/vProcess5"/>
    <dgm:cxn modelId="{37BC9623-3E59-4A79-806B-AEEEDE5C4C33}" type="presOf" srcId="{9A9B7094-C5E6-40B9-A0B0-2936453D1D8A}" destId="{117827E7-6185-4AF2-922C-7A2CB4D4CB82}" srcOrd="0" destOrd="0" presId="urn:microsoft.com/office/officeart/2005/8/layout/vProcess5"/>
    <dgm:cxn modelId="{704C3602-4B7A-4E51-97BB-BAD3C2A0C50B}" type="presOf" srcId="{BA1875FF-AE18-433D-B048-CE2C5F67915F}" destId="{2D330392-41B8-4DAE-9DBB-F4DA2B03B4F9}" srcOrd="0" destOrd="0" presId="urn:microsoft.com/office/officeart/2005/8/layout/vProcess5"/>
    <dgm:cxn modelId="{181A33D7-BB2C-40E8-BDC9-50760AE833E9}" type="presOf" srcId="{50BFAF25-FED5-44B2-9161-3FC88B5631FA}" destId="{C70B6CED-8937-4228-9861-6134555B839D}" srcOrd="0" destOrd="0" presId="urn:microsoft.com/office/officeart/2005/8/layout/vProcess5"/>
    <dgm:cxn modelId="{D0900F12-346C-4593-A65D-3756AE44509D}" srcId="{16F87E9D-7256-4EA8-A15C-EDABB1A3D869}" destId="{BA1875FF-AE18-433D-B048-CE2C5F67915F}" srcOrd="0" destOrd="0" parTransId="{D0F30597-C47B-41AF-A0F9-639E55B4192D}" sibTransId="{FF4A2DB8-FF06-4982-9C12-C1C86FB6CC2A}"/>
    <dgm:cxn modelId="{D4E1547C-41BD-4E26-B542-5A5146E938A8}" type="presOf" srcId="{62832A37-C37C-472E-B4DA-F2B6DA411753}" destId="{24CC258D-21AD-4A02-A1ED-25972DC21FEF}" srcOrd="0" destOrd="0" presId="urn:microsoft.com/office/officeart/2005/8/layout/vProcess5"/>
    <dgm:cxn modelId="{A5A024B8-20C7-4162-B3B6-2B09E6CFE2E8}" type="presOf" srcId="{9A9B7094-C5E6-40B9-A0B0-2936453D1D8A}" destId="{D49A5CD1-DB7D-4096-B7F9-CD7008BE551C}" srcOrd="1" destOrd="0" presId="urn:microsoft.com/office/officeart/2005/8/layout/vProcess5"/>
    <dgm:cxn modelId="{FEBFCA6E-FA20-48BE-A629-0AB45284A987}" srcId="{16F87E9D-7256-4EA8-A15C-EDABB1A3D869}" destId="{43CC49DB-4E40-45A3-B1EF-A99AE4991756}" srcOrd="3" destOrd="0" parTransId="{A149C57B-8B27-45BD-837D-4C9DF06A87BC}" sibTransId="{87F67640-31DB-4FA5-B1F8-B02225A7ABC7}"/>
    <dgm:cxn modelId="{3E07AFF0-E203-481C-BDE5-1D7787D12AC1}" type="presOf" srcId="{FF4A2DB8-FF06-4982-9C12-C1C86FB6CC2A}" destId="{A1FF24A5-DC97-4F9F-9E41-E8E1A5698098}" srcOrd="0" destOrd="0" presId="urn:microsoft.com/office/officeart/2005/8/layout/vProcess5"/>
    <dgm:cxn modelId="{20FDC3A7-DA50-4990-B180-F862087DAF00}" srcId="{16F87E9D-7256-4EA8-A15C-EDABB1A3D869}" destId="{9A9B7094-C5E6-40B9-A0B0-2936453D1D8A}" srcOrd="1" destOrd="0" parTransId="{65E92DE1-6BF0-405C-9EF2-8B1C363DCF95}" sibTransId="{4966CC9B-F70F-4FC8-92A5-CE5DB616B4D9}"/>
    <dgm:cxn modelId="{5DDC234E-7057-428E-A1E1-CFA45CAAC7BB}" type="presOf" srcId="{16F87E9D-7256-4EA8-A15C-EDABB1A3D869}" destId="{56926952-69A7-452A-B0C5-97E08E927C76}" srcOrd="0" destOrd="0" presId="urn:microsoft.com/office/officeart/2005/8/layout/vProcess5"/>
    <dgm:cxn modelId="{9E3B95DC-B2BD-43BA-9ECD-E0942CA92254}" type="presOf" srcId="{BA1875FF-AE18-433D-B048-CE2C5F67915F}" destId="{205F23EC-6EB7-4AB6-AF55-7452198FEC7F}" srcOrd="1" destOrd="0" presId="urn:microsoft.com/office/officeart/2005/8/layout/vProcess5"/>
    <dgm:cxn modelId="{6FE18CA9-B095-43E4-8D49-598EB04CC356}" type="presOf" srcId="{4966CC9B-F70F-4FC8-92A5-CE5DB616B4D9}" destId="{239EC619-EAE3-48E1-B6CD-562E0AF616ED}" srcOrd="0" destOrd="0" presId="urn:microsoft.com/office/officeart/2005/8/layout/vProcess5"/>
    <dgm:cxn modelId="{BD5D6683-DAD6-43CF-9ABE-3E78FDDD7D5F}" type="presOf" srcId="{50BFAF25-FED5-44B2-9161-3FC88B5631FA}" destId="{73069FCA-9F61-4A95-8BD0-9F992B6D3662}" srcOrd="1" destOrd="0" presId="urn:microsoft.com/office/officeart/2005/8/layout/vProcess5"/>
    <dgm:cxn modelId="{4181143B-1E72-49F3-B69D-5734D661934B}" type="presParOf" srcId="{56926952-69A7-452A-B0C5-97E08E927C76}" destId="{E7E43848-B4E6-41CE-9C9A-8AED35D85E4B}" srcOrd="0" destOrd="0" presId="urn:microsoft.com/office/officeart/2005/8/layout/vProcess5"/>
    <dgm:cxn modelId="{24608355-6A22-4B61-85D8-BE5673AEDB2A}" type="presParOf" srcId="{56926952-69A7-452A-B0C5-97E08E927C76}" destId="{2D330392-41B8-4DAE-9DBB-F4DA2B03B4F9}" srcOrd="1" destOrd="0" presId="urn:microsoft.com/office/officeart/2005/8/layout/vProcess5"/>
    <dgm:cxn modelId="{085DD38A-592E-4369-96F9-DEA4D638F45D}" type="presParOf" srcId="{56926952-69A7-452A-B0C5-97E08E927C76}" destId="{117827E7-6185-4AF2-922C-7A2CB4D4CB82}" srcOrd="2" destOrd="0" presId="urn:microsoft.com/office/officeart/2005/8/layout/vProcess5"/>
    <dgm:cxn modelId="{94A6698C-74B5-4361-8CB1-3B1BF66C9850}" type="presParOf" srcId="{56926952-69A7-452A-B0C5-97E08E927C76}" destId="{C70B6CED-8937-4228-9861-6134555B839D}" srcOrd="3" destOrd="0" presId="urn:microsoft.com/office/officeart/2005/8/layout/vProcess5"/>
    <dgm:cxn modelId="{FB2AB17C-0CA2-4951-8092-55CA50C75EBD}" type="presParOf" srcId="{56926952-69A7-452A-B0C5-97E08E927C76}" destId="{E39B0967-96C4-465D-8EF7-FEEF449B3591}" srcOrd="4" destOrd="0" presId="urn:microsoft.com/office/officeart/2005/8/layout/vProcess5"/>
    <dgm:cxn modelId="{F9679E71-132C-4504-A8D2-8D003B5860C4}" type="presParOf" srcId="{56926952-69A7-452A-B0C5-97E08E927C76}" destId="{A1FF24A5-DC97-4F9F-9E41-E8E1A5698098}" srcOrd="5" destOrd="0" presId="urn:microsoft.com/office/officeart/2005/8/layout/vProcess5"/>
    <dgm:cxn modelId="{9A2AE83E-2809-45F7-925B-7684FE576680}" type="presParOf" srcId="{56926952-69A7-452A-B0C5-97E08E927C76}" destId="{239EC619-EAE3-48E1-B6CD-562E0AF616ED}" srcOrd="6" destOrd="0" presId="urn:microsoft.com/office/officeart/2005/8/layout/vProcess5"/>
    <dgm:cxn modelId="{814A244E-B92A-4A93-8CF2-66A473991F74}" type="presParOf" srcId="{56926952-69A7-452A-B0C5-97E08E927C76}" destId="{24CC258D-21AD-4A02-A1ED-25972DC21FEF}" srcOrd="7" destOrd="0" presId="urn:microsoft.com/office/officeart/2005/8/layout/vProcess5"/>
    <dgm:cxn modelId="{6CDF800A-D76F-4A77-8349-D676280F96CB}" type="presParOf" srcId="{56926952-69A7-452A-B0C5-97E08E927C76}" destId="{205F23EC-6EB7-4AB6-AF55-7452198FEC7F}" srcOrd="8" destOrd="0" presId="urn:microsoft.com/office/officeart/2005/8/layout/vProcess5"/>
    <dgm:cxn modelId="{0B7F060B-BBD6-402B-800C-00D0680DE4F3}" type="presParOf" srcId="{56926952-69A7-452A-B0C5-97E08E927C76}" destId="{D49A5CD1-DB7D-4096-B7F9-CD7008BE551C}" srcOrd="9" destOrd="0" presId="urn:microsoft.com/office/officeart/2005/8/layout/vProcess5"/>
    <dgm:cxn modelId="{B7840B93-D1F9-4F43-9510-FCDEBFDD300E}" type="presParOf" srcId="{56926952-69A7-452A-B0C5-97E08E927C76}" destId="{73069FCA-9F61-4A95-8BD0-9F992B6D3662}" srcOrd="10" destOrd="0" presId="urn:microsoft.com/office/officeart/2005/8/layout/vProcess5"/>
    <dgm:cxn modelId="{B8D09C4B-412B-4F2D-84A0-DBAF1AC17967}" type="presParOf" srcId="{56926952-69A7-452A-B0C5-97E08E927C76}" destId="{70AAE811-E81A-49C8-82FF-265CEEAE29B3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330392-41B8-4DAE-9DBB-F4DA2B03B4F9}">
      <dsp:nvSpPr>
        <dsp:cNvPr id="0" name=""/>
        <dsp:cNvSpPr/>
      </dsp:nvSpPr>
      <dsp:spPr>
        <a:xfrm>
          <a:off x="0" y="0"/>
          <a:ext cx="4876800" cy="9164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Machine/Enclosure</a:t>
          </a:r>
          <a:endParaRPr lang="en-US" sz="2500" kern="1200" dirty="0"/>
        </a:p>
      </dsp:txBody>
      <dsp:txXfrm>
        <a:off x="26841" y="26841"/>
        <a:ext cx="3810460" cy="862750"/>
      </dsp:txXfrm>
    </dsp:sp>
    <dsp:sp modelId="{117827E7-6185-4AF2-922C-7A2CB4D4CB82}">
      <dsp:nvSpPr>
        <dsp:cNvPr id="0" name=""/>
        <dsp:cNvSpPr/>
      </dsp:nvSpPr>
      <dsp:spPr>
        <a:xfrm>
          <a:off x="408432" y="1083056"/>
          <a:ext cx="4876800" cy="9164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Beam line/Quad location/Period</a:t>
          </a:r>
          <a:endParaRPr lang="en-US" sz="2500" kern="1200" dirty="0"/>
        </a:p>
      </dsp:txBody>
      <dsp:txXfrm>
        <a:off x="435273" y="1109897"/>
        <a:ext cx="3819005" cy="862750"/>
      </dsp:txXfrm>
    </dsp:sp>
    <dsp:sp modelId="{C70B6CED-8937-4228-9861-6134555B839D}">
      <dsp:nvSpPr>
        <dsp:cNvPr id="0" name=""/>
        <dsp:cNvSpPr/>
      </dsp:nvSpPr>
      <dsp:spPr>
        <a:xfrm>
          <a:off x="810768" y="2166112"/>
          <a:ext cx="4876800" cy="9164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Fine Tune add-remove items if needed</a:t>
          </a:r>
          <a:endParaRPr lang="en-US" sz="2500" kern="1200" dirty="0"/>
        </a:p>
      </dsp:txBody>
      <dsp:txXfrm>
        <a:off x="837609" y="2192953"/>
        <a:ext cx="3825101" cy="862750"/>
      </dsp:txXfrm>
    </dsp:sp>
    <dsp:sp modelId="{E39B0967-96C4-465D-8EF7-FEEF449B3591}">
      <dsp:nvSpPr>
        <dsp:cNvPr id="0" name=""/>
        <dsp:cNvSpPr/>
      </dsp:nvSpPr>
      <dsp:spPr>
        <a:xfrm>
          <a:off x="1219200" y="3249168"/>
          <a:ext cx="4876800" cy="9164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Generate the Traveler</a:t>
          </a:r>
          <a:endParaRPr lang="en-US" sz="2500" kern="1200" dirty="0"/>
        </a:p>
      </dsp:txBody>
      <dsp:txXfrm>
        <a:off x="1246041" y="3276009"/>
        <a:ext cx="3819005" cy="862750"/>
      </dsp:txXfrm>
    </dsp:sp>
    <dsp:sp modelId="{A1FF24A5-DC97-4F9F-9E41-E8E1A5698098}">
      <dsp:nvSpPr>
        <dsp:cNvPr id="0" name=""/>
        <dsp:cNvSpPr/>
      </dsp:nvSpPr>
      <dsp:spPr>
        <a:xfrm>
          <a:off x="4281119" y="701903"/>
          <a:ext cx="595680" cy="59568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/>
        </a:p>
      </dsp:txBody>
      <dsp:txXfrm>
        <a:off x="4415147" y="701903"/>
        <a:ext cx="327624" cy="448249"/>
      </dsp:txXfrm>
    </dsp:sp>
    <dsp:sp modelId="{239EC619-EAE3-48E1-B6CD-562E0AF616ED}">
      <dsp:nvSpPr>
        <dsp:cNvPr id="0" name=""/>
        <dsp:cNvSpPr/>
      </dsp:nvSpPr>
      <dsp:spPr>
        <a:xfrm>
          <a:off x="4689551" y="1784959"/>
          <a:ext cx="595680" cy="59568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/>
        </a:p>
      </dsp:txBody>
      <dsp:txXfrm>
        <a:off x="4823579" y="1784959"/>
        <a:ext cx="327624" cy="448249"/>
      </dsp:txXfrm>
    </dsp:sp>
    <dsp:sp modelId="{24CC258D-21AD-4A02-A1ED-25972DC21FEF}">
      <dsp:nvSpPr>
        <dsp:cNvPr id="0" name=""/>
        <dsp:cNvSpPr/>
      </dsp:nvSpPr>
      <dsp:spPr>
        <a:xfrm>
          <a:off x="5091887" y="2868015"/>
          <a:ext cx="595680" cy="59568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/>
        </a:p>
      </dsp:txBody>
      <dsp:txXfrm>
        <a:off x="5225915" y="2868015"/>
        <a:ext cx="327624" cy="4482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0" y="0"/>
            <a:ext cx="29718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3886200" y="0"/>
            <a:ext cx="29718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7653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76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0" y="8683625"/>
            <a:ext cx="29718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86200" y="8686800"/>
            <a:ext cx="29702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spcBef>
                <a:spcPts val="3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fld id="{CAFAAF73-26E1-604C-9BDC-327666B32E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7787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ＭＳ Ｐゴシック" charset="-128"/>
      </a:defRPr>
    </a:lvl1pPr>
    <a:lvl2pPr marL="37931725" indent="-37474525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B3E93A0-CC02-5141-BD57-9B93310656AA}" type="slidenum">
              <a:rPr lang="en-US"/>
              <a:pPr/>
              <a:t>1</a:t>
            </a:fld>
            <a:endParaRPr lang="en-US"/>
          </a:p>
        </p:txBody>
      </p:sp>
      <p:sp>
        <p:nvSpPr>
          <p:cNvPr id="2969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970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 Muon Campus Plan, 16 Dec 2011</a:t>
            </a:r>
            <a:endParaRPr lang="en-US" dirty="0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3D9738-26E7-D147-B73A-BDF7803B92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04800"/>
            <a:ext cx="6856413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 Muon Campus Plan, 16 Dec 2011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843BD2-26D9-6F42-AD63-DAD5D52E2D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81000"/>
            <a:ext cx="6856413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600200" y="1981200"/>
            <a:ext cx="3351213" cy="4113213"/>
          </a:xfrm>
        </p:spPr>
        <p:txBody>
          <a:bodyPr/>
          <a:lstStyle>
            <a:lvl1pPr marL="319088" indent="-228600" algn="l" eaLnBrk="0" hangingPunct="0">
              <a:buClrTx/>
              <a:buSzTx/>
              <a:buFont typeface="Arial"/>
              <a:buChar char="•"/>
              <a:tabLst>
                <a:tab pos="428625" algn="l"/>
                <a:tab pos="889000" algn="l"/>
                <a:tab pos="1803400" algn="l"/>
                <a:tab pos="2717800" algn="l"/>
                <a:tab pos="3632200" algn="l"/>
                <a:tab pos="4546600" algn="l"/>
                <a:tab pos="5461000" algn="l"/>
                <a:tab pos="6375400" algn="l"/>
                <a:tab pos="7289800" algn="l"/>
                <a:tab pos="8204200" algn="l"/>
                <a:tab pos="9118600" algn="l"/>
                <a:tab pos="10033000" algn="l"/>
              </a:tabLst>
              <a:defRPr/>
            </a:lvl1pPr>
            <a:lvl2pPr marL="584200" indent="-265113" algn="l" eaLnBrk="0" hangingPunct="0">
              <a:spcBef>
                <a:spcPts val="500"/>
              </a:spcBef>
              <a:buClr>
                <a:srgbClr val="FFFF00"/>
              </a:buClr>
              <a:buSzPct val="70000"/>
              <a:buFont typeface="Wingdings" charset="2"/>
              <a:buChar char="à"/>
              <a:tabLst>
                <a:tab pos="428625" algn="l"/>
                <a:tab pos="889000" algn="l"/>
                <a:tab pos="1803400" algn="l"/>
                <a:tab pos="2717800" algn="l"/>
                <a:tab pos="3632200" algn="l"/>
                <a:tab pos="4546600" algn="l"/>
                <a:tab pos="5461000" algn="l"/>
                <a:tab pos="6375400" algn="l"/>
                <a:tab pos="7289800" algn="l"/>
                <a:tab pos="8204200" algn="l"/>
                <a:tab pos="9118600" algn="l"/>
                <a:tab pos="10033000" algn="l"/>
              </a:tabLst>
              <a:defRPr/>
            </a:lvl2pPr>
            <a:lvl3pPr>
              <a:buFont typeface="Arial"/>
              <a:buChar char="•"/>
              <a:defRPr/>
            </a:lvl3pPr>
            <a:lvl4pPr>
              <a:buFont typeface="Arial"/>
              <a:buChar char="•"/>
              <a:defRPr/>
            </a:lvl4pPr>
            <a:lvl5pPr>
              <a:buFont typeface="Arial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marL="584200" lvl="1" indent="-265113" algn="l" eaLnBrk="0" hangingPunct="0">
              <a:spcBef>
                <a:spcPts val="500"/>
              </a:spcBef>
              <a:buClr>
                <a:srgbClr val="FFFF00"/>
              </a:buClr>
              <a:buSzPct val="70000"/>
              <a:buFont typeface="Wingdings" charset="2"/>
              <a:buChar char="à"/>
              <a:tabLst>
                <a:tab pos="428625" algn="l"/>
                <a:tab pos="889000" algn="l"/>
                <a:tab pos="1803400" algn="l"/>
                <a:tab pos="2717800" algn="l"/>
                <a:tab pos="3632200" algn="l"/>
                <a:tab pos="4546600" algn="l"/>
                <a:tab pos="5461000" algn="l"/>
                <a:tab pos="6375400" algn="l"/>
                <a:tab pos="7289800" algn="l"/>
                <a:tab pos="8204200" algn="l"/>
                <a:tab pos="9118600" algn="l"/>
                <a:tab pos="10033000" algn="l"/>
              </a:tabLst>
            </a:pPr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03813" y="1981200"/>
            <a:ext cx="3352800" cy="1979613"/>
          </a:xfrm>
        </p:spPr>
        <p:txBody>
          <a:bodyPr/>
          <a:lstStyle>
            <a:lvl1pPr marL="319088" indent="-228600" algn="l" eaLnBrk="0" hangingPunct="0">
              <a:buClrTx/>
              <a:buSzTx/>
              <a:buFont typeface="Arial"/>
              <a:buChar char="•"/>
              <a:tabLst>
                <a:tab pos="428625" algn="l"/>
                <a:tab pos="889000" algn="l"/>
                <a:tab pos="1803400" algn="l"/>
                <a:tab pos="2717800" algn="l"/>
                <a:tab pos="3632200" algn="l"/>
                <a:tab pos="4546600" algn="l"/>
                <a:tab pos="5461000" algn="l"/>
                <a:tab pos="6375400" algn="l"/>
                <a:tab pos="7289800" algn="l"/>
                <a:tab pos="8204200" algn="l"/>
                <a:tab pos="9118600" algn="l"/>
                <a:tab pos="10033000" algn="l"/>
              </a:tabLst>
              <a:defRPr/>
            </a:lvl1pPr>
            <a:lvl2pPr marL="584200" indent="-265113" algn="l" eaLnBrk="0" hangingPunct="0">
              <a:spcBef>
                <a:spcPts val="500"/>
              </a:spcBef>
              <a:buClr>
                <a:srgbClr val="FFFF00"/>
              </a:buClr>
              <a:buSzPct val="70000"/>
              <a:buFont typeface="Wingdings" charset="2"/>
              <a:buNone/>
              <a:tabLst>
                <a:tab pos="428625" algn="l"/>
                <a:tab pos="889000" algn="l"/>
                <a:tab pos="1803400" algn="l"/>
                <a:tab pos="2717800" algn="l"/>
                <a:tab pos="3632200" algn="l"/>
                <a:tab pos="4546600" algn="l"/>
                <a:tab pos="5461000" algn="l"/>
                <a:tab pos="6375400" algn="l"/>
                <a:tab pos="7289800" algn="l"/>
                <a:tab pos="8204200" algn="l"/>
                <a:tab pos="9118600" algn="l"/>
                <a:tab pos="10033000" algn="l"/>
              </a:tabLst>
              <a:defRPr baseline="0"/>
            </a:lvl2pPr>
            <a:lvl3pPr>
              <a:buFont typeface="Arial"/>
              <a:buChar char="•"/>
              <a:defRPr/>
            </a:lvl3pPr>
            <a:lvl4pPr>
              <a:buFont typeface="Arial"/>
              <a:buChar char="•"/>
              <a:defRPr/>
            </a:lvl4pPr>
            <a:lvl5pPr>
              <a:buFont typeface="Arial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marL="584200" lvl="1" indent="-265113" algn="l" eaLnBrk="0" hangingPunct="0">
              <a:spcBef>
                <a:spcPts val="500"/>
              </a:spcBef>
              <a:buClr>
                <a:srgbClr val="FFFF00"/>
              </a:buClr>
              <a:buSzPct val="70000"/>
              <a:buFont typeface="Wingdings" charset="2"/>
              <a:buChar char="à"/>
              <a:tabLst>
                <a:tab pos="428625" algn="l"/>
                <a:tab pos="889000" algn="l"/>
                <a:tab pos="1803400" algn="l"/>
                <a:tab pos="2717800" algn="l"/>
                <a:tab pos="3632200" algn="l"/>
                <a:tab pos="4546600" algn="l"/>
                <a:tab pos="5461000" algn="l"/>
                <a:tab pos="6375400" algn="l"/>
                <a:tab pos="7289800" algn="l"/>
                <a:tab pos="8204200" algn="l"/>
                <a:tab pos="9118600" algn="l"/>
                <a:tab pos="10033000" algn="l"/>
              </a:tabLst>
            </a:pPr>
            <a:r>
              <a:rPr lang="en-US" dirty="0" smtClean="0"/>
              <a:t>Secon</a:t>
            </a:r>
            <a:r>
              <a:rPr lang="en-US" sz="2000" dirty="0" smtClean="0">
                <a:solidFill>
                  <a:srgbClr val="FFFF00"/>
                </a:solidFill>
              </a:rPr>
              <a:t>d </a:t>
            </a:r>
            <a:r>
              <a:rPr lang="en-US" dirty="0" smtClean="0"/>
              <a:t>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03813" y="4113213"/>
            <a:ext cx="3352800" cy="1981200"/>
          </a:xfrm>
        </p:spPr>
        <p:txBody>
          <a:bodyPr/>
          <a:lstStyle>
            <a:lvl1pPr marL="319088" indent="-228600" algn="l" eaLnBrk="0" hangingPunct="0">
              <a:buClrTx/>
              <a:buSzTx/>
              <a:buFont typeface="Arial"/>
              <a:buChar char="•"/>
              <a:tabLst>
                <a:tab pos="428625" algn="l"/>
                <a:tab pos="889000" algn="l"/>
                <a:tab pos="1803400" algn="l"/>
                <a:tab pos="2717800" algn="l"/>
                <a:tab pos="3632200" algn="l"/>
                <a:tab pos="4546600" algn="l"/>
                <a:tab pos="5461000" algn="l"/>
                <a:tab pos="6375400" algn="l"/>
                <a:tab pos="7289800" algn="l"/>
                <a:tab pos="8204200" algn="l"/>
                <a:tab pos="9118600" algn="l"/>
                <a:tab pos="10033000" algn="l"/>
              </a:tabLst>
              <a:defRPr/>
            </a:lvl1pPr>
            <a:lvl2pPr marL="584200" indent="-265113" algn="l" eaLnBrk="0" hangingPunct="0">
              <a:spcBef>
                <a:spcPts val="500"/>
              </a:spcBef>
              <a:buClr>
                <a:srgbClr val="FFFF00"/>
              </a:buClr>
              <a:buSzPct val="70000"/>
              <a:buFont typeface="Wingdings" charset="2"/>
              <a:buChar char="à"/>
              <a:tabLst>
                <a:tab pos="428625" algn="l"/>
                <a:tab pos="889000" algn="l"/>
                <a:tab pos="1803400" algn="l"/>
                <a:tab pos="2717800" algn="l"/>
                <a:tab pos="3632200" algn="l"/>
                <a:tab pos="4546600" algn="l"/>
                <a:tab pos="5461000" algn="l"/>
                <a:tab pos="6375400" algn="l"/>
                <a:tab pos="7289800" algn="l"/>
                <a:tab pos="8204200" algn="l"/>
                <a:tab pos="9118600" algn="l"/>
                <a:tab pos="10033000" algn="l"/>
              </a:tabLst>
              <a:defRPr/>
            </a:lvl2pPr>
            <a:lvl3pPr>
              <a:buFont typeface="Arial"/>
              <a:buChar char="•"/>
              <a:defRPr/>
            </a:lvl3pPr>
            <a:lvl4pPr>
              <a:buFont typeface="Arial"/>
              <a:buChar char="•"/>
              <a:defRPr/>
            </a:lvl4pPr>
            <a:lvl5pPr>
              <a:buFont typeface="Arial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marL="584200" lvl="1" indent="-265113" algn="l" eaLnBrk="0" hangingPunct="0">
              <a:spcBef>
                <a:spcPts val="500"/>
              </a:spcBef>
              <a:buClr>
                <a:srgbClr val="FFFF00"/>
              </a:buClr>
              <a:buSzPct val="70000"/>
              <a:buFont typeface="Wingdings" charset="2"/>
              <a:buChar char="à"/>
              <a:tabLst>
                <a:tab pos="428625" algn="l"/>
                <a:tab pos="889000" algn="l"/>
                <a:tab pos="1803400" algn="l"/>
                <a:tab pos="2717800" algn="l"/>
                <a:tab pos="3632200" algn="l"/>
                <a:tab pos="4546600" algn="l"/>
                <a:tab pos="5461000" algn="l"/>
                <a:tab pos="6375400" algn="l"/>
                <a:tab pos="7289800" algn="l"/>
                <a:tab pos="8204200" algn="l"/>
                <a:tab pos="9118600" algn="l"/>
                <a:tab pos="10033000" algn="l"/>
              </a:tabLst>
            </a:pPr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 Muon Campus Plan, 16 Dec 2011</a:t>
            </a:r>
            <a:endParaRPr lang="en-US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5374D6-08DB-804C-94FA-968005829E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6513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Rectangle 2"/>
          <p:cNvSpPr>
            <a:spLocks noGrp="1" noChangeArrowheads="1"/>
          </p:cNvSpPr>
          <p:nvPr>
            <p:ph type="ftr"/>
          </p:nvPr>
        </p:nvSpPr>
        <p:spPr bwMode="auto">
          <a:xfrm>
            <a:off x="2876550" y="6288088"/>
            <a:ext cx="3389313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FFFFFF"/>
                </a:solidFill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r>
              <a:rPr lang="en-US" dirty="0" smtClean="0"/>
              <a:t> Muon Campus Plan, 16 Dec 2011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sldNum"/>
          </p:nvPr>
        </p:nvSpPr>
        <p:spPr bwMode="auto">
          <a:xfrm>
            <a:off x="381000" y="6305550"/>
            <a:ext cx="9890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FFFFFF"/>
                </a:solidFill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fld id="{9FF781A0-29A0-0442-A2E3-CB0A4E6A76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304800"/>
            <a:ext cx="6856413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title text format</a:t>
            </a:r>
          </a:p>
        </p:txBody>
      </p:sp>
      <p:sp>
        <p:nvSpPr>
          <p:cNvPr id="1030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00200" y="1981200"/>
            <a:ext cx="68564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outline text format</a:t>
            </a:r>
          </a:p>
          <a:p>
            <a:pPr marL="584200" lvl="1" indent="-265113" algn="l" eaLnBrk="0" hangingPunct="0">
              <a:spcBef>
                <a:spcPts val="500"/>
              </a:spcBef>
              <a:buClr>
                <a:srgbClr val="FFFF00"/>
              </a:buClr>
              <a:buSzPct val="70000"/>
              <a:buFont typeface="Wingdings" charset="2"/>
              <a:buChar char="à"/>
              <a:tabLst>
                <a:tab pos="428625" algn="l"/>
                <a:tab pos="889000" algn="l"/>
                <a:tab pos="1803400" algn="l"/>
                <a:tab pos="2717800" algn="l"/>
                <a:tab pos="3632200" algn="l"/>
                <a:tab pos="4546600" algn="l"/>
                <a:tab pos="5461000" algn="l"/>
                <a:tab pos="6375400" algn="l"/>
                <a:tab pos="7289800" algn="l"/>
                <a:tab pos="8204200" algn="l"/>
                <a:tab pos="9118600" algn="l"/>
                <a:tab pos="10033000" algn="l"/>
              </a:tabLst>
            </a:pPr>
            <a:r>
              <a:rPr lang="en-GB" dirty="0" smtClean="0"/>
              <a:t>Second </a:t>
            </a:r>
            <a:r>
              <a:rPr lang="en-GB" dirty="0"/>
              <a:t>Outline Level</a:t>
            </a:r>
          </a:p>
          <a:p>
            <a:pPr lvl="2"/>
            <a:r>
              <a:rPr lang="en-GB" dirty="0"/>
              <a:t>Third Outline Level</a:t>
            </a:r>
          </a:p>
          <a:p>
            <a:pPr lvl="3"/>
            <a:r>
              <a:rPr lang="en-GB" dirty="0"/>
              <a:t>Fourth Outline Level</a:t>
            </a:r>
          </a:p>
          <a:p>
            <a:pPr lvl="4"/>
            <a:r>
              <a:rPr lang="en-GB" dirty="0"/>
              <a:t>Fifth Outline Level</a:t>
            </a:r>
          </a:p>
          <a:p>
            <a:pPr lvl="4"/>
            <a:r>
              <a:rPr lang="en-GB" dirty="0"/>
              <a:t>Sixth Outline Level</a:t>
            </a:r>
          </a:p>
          <a:p>
            <a:pPr lvl="4"/>
            <a:r>
              <a:rPr lang="en-GB" dirty="0"/>
              <a:t>Seventh Outline Level</a:t>
            </a:r>
          </a:p>
          <a:p>
            <a:pPr lvl="4"/>
            <a:r>
              <a:rPr lang="en-GB" dirty="0"/>
              <a:t>Eighth Outline Level</a:t>
            </a:r>
          </a:p>
          <a:p>
            <a:pPr lvl="4"/>
            <a:r>
              <a:rPr lang="en-GB" dirty="0"/>
              <a:t>Ninth Outline Level</a:t>
            </a:r>
          </a:p>
        </p:txBody>
      </p:sp>
      <p:sp>
        <p:nvSpPr>
          <p:cNvPr id="3" name="Line 6"/>
          <p:cNvSpPr>
            <a:spLocks noChangeShapeType="1"/>
          </p:cNvSpPr>
          <p:nvPr/>
        </p:nvSpPr>
        <p:spPr bwMode="auto">
          <a:xfrm>
            <a:off x="800100" y="914400"/>
            <a:ext cx="7543800" cy="1588"/>
          </a:xfrm>
          <a:prstGeom prst="line">
            <a:avLst/>
          </a:prstGeom>
          <a:noFill/>
          <a:ln w="36720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61" r:id="rId2"/>
    <p:sldLayoutId id="2147483662" r:id="rId3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FFFFFF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FFFFFF"/>
          </a:solidFill>
          <a:latin typeface="Arial" charset="0"/>
          <a:ea typeface="MS Gothic" charset="0"/>
          <a:cs typeface="MS Gothic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FFFFFF"/>
          </a:solidFill>
          <a:latin typeface="Arial" charset="0"/>
          <a:ea typeface="MS Gothic" charset="0"/>
          <a:cs typeface="MS Gothic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FFFFFF"/>
          </a:solidFill>
          <a:latin typeface="Arial" charset="0"/>
          <a:ea typeface="MS Gothic" charset="0"/>
          <a:cs typeface="MS Gothic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FFFFFF"/>
          </a:solidFill>
          <a:latin typeface="Arial" charset="0"/>
          <a:ea typeface="MS Gothic" charset="0"/>
          <a:cs typeface="MS Gothic" charset="0"/>
        </a:defRPr>
      </a:lvl5pPr>
      <a:lvl6pPr marL="25146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FFFFFF"/>
          </a:solidFill>
          <a:latin typeface="Arial" charset="0"/>
          <a:ea typeface="MS Gothic" charset="0"/>
          <a:cs typeface="MS Gothic" charset="0"/>
        </a:defRPr>
      </a:lvl6pPr>
      <a:lvl7pPr marL="29718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FFFFFF"/>
          </a:solidFill>
          <a:latin typeface="Arial" charset="0"/>
          <a:ea typeface="MS Gothic" charset="0"/>
          <a:cs typeface="MS Gothic" charset="0"/>
        </a:defRPr>
      </a:lvl7pPr>
      <a:lvl8pPr marL="34290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FFFFFF"/>
          </a:solidFill>
          <a:latin typeface="Arial" charset="0"/>
          <a:ea typeface="MS Gothic" charset="0"/>
          <a:cs typeface="MS Gothic" charset="0"/>
        </a:defRPr>
      </a:lvl8pPr>
      <a:lvl9pPr marL="38862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FFFFFF"/>
          </a:solidFill>
          <a:latin typeface="Arial" charset="0"/>
          <a:ea typeface="MS Gothic" charset="0"/>
          <a:cs typeface="MS Gothic" charset="0"/>
        </a:defRPr>
      </a:lvl9pPr>
    </p:titleStyle>
    <p:bodyStyle>
      <a:lvl1pPr marL="319088" indent="-228600" algn="l" defTabSz="457200" rtl="0" eaLnBrk="0" fontAlgn="base" hangingPunct="0">
        <a:spcBef>
          <a:spcPts val="600"/>
        </a:spcBef>
        <a:spcAft>
          <a:spcPct val="0"/>
        </a:spcAft>
        <a:buClrTx/>
        <a:buSzTx/>
        <a:buFontTx/>
        <a:buNone/>
        <a:tabLst>
          <a:tab pos="428625" algn="l"/>
          <a:tab pos="889000" algn="l"/>
          <a:tab pos="1803400" algn="l"/>
          <a:tab pos="2717800" algn="l"/>
          <a:tab pos="3632200" algn="l"/>
          <a:tab pos="4546600" algn="l"/>
          <a:tab pos="5461000" algn="l"/>
          <a:tab pos="6375400" algn="l"/>
          <a:tab pos="7289800" algn="l"/>
          <a:tab pos="8204200" algn="l"/>
          <a:tab pos="9118600" algn="l"/>
          <a:tab pos="10033000" algn="l"/>
        </a:tabLst>
        <a:defRPr sz="2400">
          <a:solidFill>
            <a:srgbClr val="FFFFFF"/>
          </a:solidFill>
          <a:latin typeface="+mn-lt"/>
          <a:ea typeface="+mn-ea"/>
          <a:cs typeface="+mn-cs"/>
        </a:defRPr>
      </a:lvl1pPr>
      <a:lvl2pPr marL="584200" indent="-265113" algn="l" defTabSz="457200" rtl="0" eaLnBrk="0" fontAlgn="base" hangingPunct="0">
        <a:spcBef>
          <a:spcPts val="500"/>
        </a:spcBef>
        <a:spcAft>
          <a:spcPct val="0"/>
        </a:spcAft>
        <a:buClr>
          <a:srgbClr val="FFFF00"/>
        </a:buClr>
        <a:buSzPct val="70000"/>
        <a:buFont typeface="Wingdings" charset="2"/>
        <a:buNone/>
        <a:tabLst>
          <a:tab pos="428625" algn="l"/>
          <a:tab pos="889000" algn="l"/>
          <a:tab pos="1803400" algn="l"/>
          <a:tab pos="2717800" algn="l"/>
          <a:tab pos="3632200" algn="l"/>
          <a:tab pos="4546600" algn="l"/>
          <a:tab pos="5461000" algn="l"/>
          <a:tab pos="6375400" algn="l"/>
          <a:tab pos="7289800" algn="l"/>
          <a:tab pos="8204200" algn="l"/>
          <a:tab pos="9118600" algn="l"/>
          <a:tab pos="10033000" algn="l"/>
        </a:tabLst>
        <a:defRPr sz="2000">
          <a:solidFill>
            <a:srgbClr val="FFFF00"/>
          </a:solidFill>
          <a:latin typeface="+mn-lt"/>
          <a:ea typeface="+mn-ea"/>
          <a:cs typeface="+mn-cs"/>
        </a:defRPr>
      </a:lvl2pPr>
      <a:lvl3pPr marL="822960" indent="-228600" algn="l" defTabSz="457200" rtl="0" eaLnBrk="0" fontAlgn="base" hangingPunct="0">
        <a:spcBef>
          <a:spcPts val="450"/>
        </a:spcBef>
        <a:spcAft>
          <a:spcPct val="0"/>
        </a:spcAft>
        <a:buClr>
          <a:schemeClr val="accent1">
            <a:lumMod val="60000"/>
            <a:lumOff val="40000"/>
          </a:schemeClr>
        </a:buClr>
        <a:buSzPct val="100000"/>
        <a:buFont typeface="Arial"/>
        <a:buChar char="•"/>
        <a:defRPr>
          <a:solidFill>
            <a:schemeClr val="accent1">
              <a:lumMod val="60000"/>
              <a:lumOff val="40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EAEAEA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EAEAEA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EAEAEA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EAEAEA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EAEAEA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EAEAEA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1905000"/>
            <a:ext cx="7772400" cy="2514600"/>
          </a:xfrm>
        </p:spPr>
        <p:txBody>
          <a:bodyPr lIns="91440" tIns="45720" rIns="91440" bIns="45720" anchor="b"/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dirty="0" err="1"/>
              <a:t>Muon</a:t>
            </a:r>
            <a:r>
              <a:rPr lang="en-US" sz="4000" dirty="0" smtClean="0"/>
              <a:t> Campus Installation Travelers</a:t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Cons Gattuso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>
                <a:solidFill>
                  <a:schemeClr val="bg1"/>
                </a:solidFill>
              </a:rPr>
              <a:t>8/28/13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13" t="4666" r="3302" b="4615"/>
          <a:stretch/>
        </p:blipFill>
        <p:spPr bwMode="auto">
          <a:xfrm>
            <a:off x="4762" y="2596896"/>
            <a:ext cx="6804818" cy="4291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554" y="1066800"/>
            <a:ext cx="4031446" cy="5377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we need such thing???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CB843BD2-26D9-6F42-AD63-DAD5D52E2DF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829237" y="1206729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RR LAM 232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90600" y="1072114"/>
            <a:ext cx="27350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What went wrong?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964" y="1668394"/>
            <a:ext cx="4091184" cy="9079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Water connection did not</a:t>
            </a:r>
          </a:p>
          <a:p>
            <a:r>
              <a:rPr lang="en-US" dirty="0" smtClean="0"/>
              <a:t>made hidden behind magnet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2687" y="2620510"/>
            <a:ext cx="506159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err="1" smtClean="0"/>
              <a:t>Klixons</a:t>
            </a:r>
            <a:r>
              <a:rPr lang="en-US" dirty="0" smtClean="0"/>
              <a:t> cables were connected and tested</a:t>
            </a:r>
          </a:p>
          <a:p>
            <a:pPr marL="1085850" lvl="1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Cable damage and replaced but never retested</a:t>
            </a:r>
          </a:p>
          <a:p>
            <a:pPr marL="1485900" lvl="2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Connected to wrong power supply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0965" y="5257800"/>
            <a:ext cx="5359235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Several walk through missed it</a:t>
            </a:r>
          </a:p>
          <a:p>
            <a:pPr marL="1085850" lvl="1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Configuration Change RR never had power Lambertson, thus no need for H2O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4729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0957" y="304800"/>
            <a:ext cx="6856413" cy="609600"/>
          </a:xfrm>
        </p:spPr>
        <p:txBody>
          <a:bodyPr/>
          <a:lstStyle/>
          <a:p>
            <a:pPr algn="ctr"/>
            <a:r>
              <a:rPr lang="en-US" dirty="0" smtClean="0"/>
              <a:t>Installation Travelers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CB843BD2-26D9-6F42-AD63-DAD5D52E2DF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4800" y="988367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What is an Installation Traveler ?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48759" y="1875948"/>
            <a:ext cx="5638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Where will these Travelers be kept ?</a:t>
            </a:r>
          </a:p>
        </p:txBody>
      </p:sp>
      <p:sp>
        <p:nvSpPr>
          <p:cNvPr id="7" name="Rectangle 6"/>
          <p:cNvSpPr/>
          <p:nvPr/>
        </p:nvSpPr>
        <p:spPr>
          <a:xfrm>
            <a:off x="294536" y="5843906"/>
            <a:ext cx="822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Who is responsible for </a:t>
            </a:r>
            <a:r>
              <a:rPr lang="en-US" dirty="0" smtClean="0"/>
              <a:t>filling out </a:t>
            </a:r>
            <a:r>
              <a:rPr lang="en-US" dirty="0"/>
              <a:t>Installation Travelers 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5125" y="4499417"/>
            <a:ext cx="7315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What will these Installation Travelers look like?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64174" y="1422180"/>
            <a:ext cx="63802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Road map for the installation for that location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91294" y="2337613"/>
            <a:ext cx="709070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A the tunnel location where the work is located.</a:t>
            </a:r>
          </a:p>
          <a:p>
            <a:pPr algn="l"/>
            <a:r>
              <a:rPr lang="en-US" dirty="0" smtClean="0">
                <a:solidFill>
                  <a:srgbClr val="FF0000"/>
                </a:solidFill>
              </a:rPr>
              <a:t>Gives the  Techs and inspectors a road map as to what needs to be done at this location.</a:t>
            </a:r>
          </a:p>
          <a:p>
            <a:pPr algn="l"/>
            <a:r>
              <a:rPr lang="en-US" dirty="0" smtClean="0">
                <a:solidFill>
                  <a:srgbClr val="FF0000"/>
                </a:solidFill>
              </a:rPr>
              <a:t>Paper copies will be collected and stored</a:t>
            </a:r>
            <a:r>
              <a:rPr lang="en-US" smtClean="0">
                <a:solidFill>
                  <a:srgbClr val="FF0000"/>
                </a:solidFill>
              </a:rPr>
              <a:t>, Electronic </a:t>
            </a:r>
            <a:r>
              <a:rPr lang="en-US" dirty="0" smtClean="0">
                <a:solidFill>
                  <a:srgbClr val="FF0000"/>
                </a:solidFill>
              </a:rPr>
              <a:t>copies will just exist on line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21774" y="4954273"/>
            <a:ext cx="5541902" cy="9079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Keep it simple, concise and to the point</a:t>
            </a:r>
          </a:p>
          <a:p>
            <a:pPr algn="l"/>
            <a:r>
              <a:rPr lang="en-US" dirty="0">
                <a:solidFill>
                  <a:srgbClr val="FF0000"/>
                </a:solidFill>
              </a:rPr>
              <a:t>	</a:t>
            </a:r>
            <a:r>
              <a:rPr lang="en-US" dirty="0" smtClean="0">
                <a:solidFill>
                  <a:srgbClr val="FF0000"/>
                </a:solidFill>
              </a:rPr>
              <a:t>Not looking for  formal procedures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76674" y="6318677"/>
            <a:ext cx="30776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Techs doing the work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659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1</a:t>
            </a:r>
            <a:r>
              <a:rPr lang="en-US" baseline="30000" dirty="0" smtClean="0"/>
              <a:t>st</a:t>
            </a:r>
            <a:r>
              <a:rPr lang="en-US" dirty="0" smtClean="0"/>
              <a:t> Traveler used on the RR LAM 232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066800"/>
            <a:ext cx="7010400" cy="5424920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CB843BD2-26D9-6F42-AD63-DAD5D52E2DF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795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process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24000" y="1295400"/>
            <a:ext cx="7391400" cy="5029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C95374D6-08DB-804C-94FA-968005829EA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762293797"/>
              </p:ext>
            </p:extLst>
          </p:nvPr>
        </p:nvGraphicFramePr>
        <p:xfrm>
          <a:off x="1524000" y="1397000"/>
          <a:ext cx="6096000" cy="416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842491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6856413" cy="533400"/>
          </a:xfrm>
        </p:spPr>
        <p:txBody>
          <a:bodyPr/>
          <a:lstStyle/>
          <a:p>
            <a:pPr algn="ctr"/>
            <a:r>
              <a:rPr lang="en-US" dirty="0" smtClean="0"/>
              <a:t>Creating a Data Base and Algorithm to Generate Traveler 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371600"/>
            <a:ext cx="8229600" cy="4113213"/>
          </a:xfrm>
        </p:spPr>
        <p:txBody>
          <a:bodyPr/>
          <a:lstStyle/>
          <a:p>
            <a:r>
              <a:rPr lang="en-US" dirty="0" smtClean="0"/>
              <a:t>Data Base (Needs to be cross checked by Machines)</a:t>
            </a:r>
          </a:p>
          <a:p>
            <a:pPr lvl="1"/>
            <a:r>
              <a:rPr lang="en-US" dirty="0" smtClean="0"/>
              <a:t>Magnet</a:t>
            </a:r>
          </a:p>
          <a:p>
            <a:pPr lvl="1"/>
            <a:r>
              <a:rPr lang="en-US" dirty="0" smtClean="0"/>
              <a:t>Instrumentation</a:t>
            </a:r>
          </a:p>
          <a:p>
            <a:pPr lvl="1"/>
            <a:r>
              <a:rPr lang="en-US" dirty="0" smtClean="0"/>
              <a:t>Vacuum</a:t>
            </a:r>
          </a:p>
          <a:p>
            <a:pPr lvl="1"/>
            <a:r>
              <a:rPr lang="en-US" dirty="0" smtClean="0"/>
              <a:t>*Alignment </a:t>
            </a:r>
          </a:p>
          <a:p>
            <a:pPr lvl="1"/>
            <a:endParaRPr lang="en-US" dirty="0"/>
          </a:p>
          <a:p>
            <a:r>
              <a:rPr lang="en-US" dirty="0" smtClean="0"/>
              <a:t>Algorithm </a:t>
            </a:r>
          </a:p>
          <a:p>
            <a:pPr lvl="1"/>
            <a:r>
              <a:rPr lang="en-US" dirty="0" smtClean="0"/>
              <a:t>Set by the support </a:t>
            </a:r>
            <a:r>
              <a:rPr lang="en-US" dirty="0" err="1" smtClean="0"/>
              <a:t>Dept</a:t>
            </a:r>
            <a:r>
              <a:rPr lang="en-US" dirty="0" smtClean="0"/>
              <a:t> (</a:t>
            </a:r>
            <a:r>
              <a:rPr lang="en-US" dirty="0" smtClean="0"/>
              <a:t>ownership, responsibility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Risks based driven</a:t>
            </a:r>
          </a:p>
          <a:p>
            <a:pPr lvl="3"/>
            <a:r>
              <a:rPr lang="en-US" dirty="0" smtClean="0"/>
              <a:t>Flag </a:t>
            </a:r>
          </a:p>
          <a:p>
            <a:pPr lvl="4"/>
            <a:r>
              <a:rPr lang="en-US" dirty="0" smtClean="0"/>
              <a:t>Water/power/interlocks/ceramics/</a:t>
            </a:r>
            <a:r>
              <a:rPr lang="en-US" dirty="0" err="1" smtClean="0"/>
              <a:t>ect</a:t>
            </a:r>
            <a:endParaRPr lang="en-US" dirty="0" smtClean="0"/>
          </a:p>
          <a:p>
            <a:pPr lvl="2"/>
            <a:endParaRPr lang="en-US" dirty="0"/>
          </a:p>
          <a:p>
            <a:r>
              <a:rPr lang="en-US" dirty="0" smtClean="0"/>
              <a:t>Use after installation usage</a:t>
            </a:r>
          </a:p>
          <a:p>
            <a:pPr lvl="1"/>
            <a:r>
              <a:rPr lang="en-US" dirty="0" smtClean="0"/>
              <a:t>Magnet replacement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C95374D6-08DB-804C-94FA-968005829EA3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8384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S Gothic"/>
        <a:cs typeface="MS Gothic"/>
      </a:majorFont>
      <a:minorFont>
        <a:latin typeface="Arial"/>
        <a:ea typeface="MS Gothic"/>
        <a:cs typeface="MS 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457200" rtl="0" eaLnBrk="1" fontAlgn="base" latinLnBrk="0" hangingPunct="1">
          <a:lnSpc>
            <a:spcPct val="100000"/>
          </a:lnSpc>
          <a:spcBef>
            <a:spcPts val="60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457200" rtl="0" eaLnBrk="1" fontAlgn="base" latinLnBrk="0" hangingPunct="1">
          <a:lnSpc>
            <a:spcPct val="100000"/>
          </a:lnSpc>
          <a:spcBef>
            <a:spcPts val="60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73322</TotalTime>
  <Words>236</Words>
  <Application>Microsoft Office PowerPoint</Application>
  <PresentationFormat>On-screen Show (4:3)</PresentationFormat>
  <Paragraphs>50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Muon Campus Installation Travelers    Cons Gattuso  8/28/13</vt:lpstr>
      <vt:lpstr>Why do we need such thing???</vt:lpstr>
      <vt:lpstr>Installation Travelers</vt:lpstr>
      <vt:lpstr> 1st Traveler used on the RR LAM 232</vt:lpstr>
      <vt:lpstr>The process</vt:lpstr>
      <vt:lpstr>Creating a Data Base and Algorithm to Generate Traveler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Important communication talk</dc:title>
  <dc:creator>Young-kee Kim x3384 05917V</dc:creator>
  <cp:lastModifiedBy>Consolato Gattuso x6331 08022N</cp:lastModifiedBy>
  <cp:revision>485</cp:revision>
  <cp:lastPrinted>1601-01-01T00:00:00Z</cp:lastPrinted>
  <dcterms:created xsi:type="dcterms:W3CDTF">2011-12-16T15:41:58Z</dcterms:created>
  <dcterms:modified xsi:type="dcterms:W3CDTF">2013-10-31T13:45:27Z</dcterms:modified>
</cp:coreProperties>
</file>