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7"/>
  </p:notesMasterIdLst>
  <p:sldIdLst>
    <p:sldId id="256" r:id="rId2"/>
    <p:sldId id="263" r:id="rId3"/>
    <p:sldId id="261" r:id="rId4"/>
    <p:sldId id="264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24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8898D-58AF-44A3-8C3E-3FBFE1DA10BA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2A03A-57DB-4F1A-9674-3CC0A4A9C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2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31747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31748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49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750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1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2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753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31754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5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6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7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8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9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176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176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1762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31763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764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31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59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52400"/>
            <a:ext cx="7086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600200"/>
            <a:ext cx="7543800" cy="44958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13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81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0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002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9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1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62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61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28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75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3175" y="-609600"/>
            <a:ext cx="9140825" cy="6851650"/>
            <a:chOff x="0" y="4"/>
            <a:chExt cx="5758" cy="4316"/>
          </a:xfrm>
        </p:grpSpPr>
        <p:sp>
          <p:nvSpPr>
            <p:cNvPr id="3072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2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725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3072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2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2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2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0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073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152400"/>
            <a:ext cx="7086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3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543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3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11C0C287-7CE1-4B86-A203-C45BED91E597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3073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73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  <p:pic>
        <p:nvPicPr>
          <p:cNvPr id="30751" name="Picture 31" descr="muon_dept_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08" t="34567" r="31480" b="22223"/>
          <a:stretch>
            <a:fillRect/>
          </a:stretch>
        </p:blipFill>
        <p:spPr bwMode="auto">
          <a:xfrm>
            <a:off x="990600" y="609600"/>
            <a:ext cx="609600" cy="547688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381000" y="1066800"/>
            <a:ext cx="447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CC00"/>
                </a:solidFill>
              </a:rPr>
              <a:t>µ</a:t>
            </a:r>
            <a:endParaRPr lang="en-US" sz="3600" dirty="0">
              <a:solidFill>
                <a:srgbClr val="FFCC0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Muon Department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October 31,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575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</a:p>
          <a:p>
            <a:r>
              <a:rPr lang="en-US" dirty="0" smtClean="0"/>
              <a:t>New Start up procedures</a:t>
            </a:r>
          </a:p>
          <a:p>
            <a:r>
              <a:rPr lang="en-US" dirty="0" smtClean="0"/>
              <a:t>M4 line shield wall</a:t>
            </a:r>
            <a:endParaRPr lang="en-US" dirty="0" smtClean="0"/>
          </a:p>
          <a:p>
            <a:r>
              <a:rPr lang="en-US" dirty="0" smtClean="0"/>
              <a:t>Operations readiness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2470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Tunnel bus inspections</a:t>
            </a:r>
          </a:p>
          <a:p>
            <a:r>
              <a:rPr lang="en-US" sz="2400" dirty="0" smtClean="0"/>
              <a:t>Continue with beam turn on</a:t>
            </a:r>
          </a:p>
          <a:p>
            <a:r>
              <a:rPr lang="en-US" sz="2400" dirty="0" smtClean="0"/>
              <a:t>Possibly Replace D6Q11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783910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Readiness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66800" y="1219200"/>
            <a:ext cx="7543800" cy="5334000"/>
          </a:xfrm>
        </p:spPr>
        <p:txBody>
          <a:bodyPr/>
          <a:lstStyle/>
          <a:p>
            <a:r>
              <a:rPr lang="en-US" sz="2800" dirty="0" smtClean="0"/>
              <a:t>Software</a:t>
            </a:r>
            <a:endParaRPr lang="en-US" sz="2800" dirty="0" smtClean="0"/>
          </a:p>
          <a:p>
            <a:pPr lvl="1"/>
            <a:r>
              <a:rPr lang="en-US" dirty="0" smtClean="0"/>
              <a:t>Applications programs</a:t>
            </a:r>
          </a:p>
          <a:p>
            <a:pPr lvl="1"/>
            <a:r>
              <a:rPr lang="en-US" dirty="0" smtClean="0"/>
              <a:t>Database entries</a:t>
            </a:r>
          </a:p>
          <a:p>
            <a:r>
              <a:rPr lang="en-US" dirty="0" smtClean="0"/>
              <a:t>Commissioning</a:t>
            </a:r>
          </a:p>
          <a:p>
            <a:pPr lvl="1"/>
            <a:r>
              <a:rPr lang="en-US" dirty="0" smtClean="0"/>
              <a:t>Low intensity beam</a:t>
            </a:r>
          </a:p>
          <a:p>
            <a:pPr lvl="1"/>
            <a:r>
              <a:rPr lang="en-US" dirty="0" smtClean="0"/>
              <a:t>Optics measurements</a:t>
            </a:r>
          </a:p>
          <a:p>
            <a:pPr lvl="1"/>
            <a:r>
              <a:rPr lang="en-US" dirty="0" smtClean="0"/>
              <a:t>Extraction</a:t>
            </a:r>
          </a:p>
          <a:p>
            <a:r>
              <a:rPr lang="en-US" dirty="0" smtClean="0"/>
              <a:t>Interface with experiments</a:t>
            </a:r>
          </a:p>
          <a:p>
            <a:r>
              <a:rPr lang="en-US" dirty="0" smtClean="0"/>
              <a:t>Integrate Target area</a:t>
            </a:r>
          </a:p>
          <a:p>
            <a:r>
              <a:rPr lang="en-US" dirty="0" smtClean="0"/>
              <a:t>Support budget</a:t>
            </a:r>
          </a:p>
        </p:txBody>
      </p:sp>
    </p:spTree>
    <p:extLst>
      <p:ext uri="{BB962C8B-B14F-4D97-AF65-F5344CB8AC3E}">
        <p14:creationId xmlns:p14="http://schemas.microsoft.com/office/powerpoint/2010/main" val="1795313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Tunnel issues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66800" y="1219200"/>
            <a:ext cx="7543800" cy="4876800"/>
          </a:xfrm>
        </p:spPr>
        <p:txBody>
          <a:bodyPr/>
          <a:lstStyle/>
          <a:p>
            <a:r>
              <a:rPr lang="en-US" dirty="0" smtClean="0"/>
              <a:t>Second kicker not installed is an issue for Mu2e.</a:t>
            </a:r>
          </a:p>
          <a:p>
            <a:r>
              <a:rPr lang="en-US" dirty="0">
                <a:solidFill>
                  <a:srgbClr val="FF0000"/>
                </a:solidFill>
              </a:rPr>
              <a:t>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528691"/>
      </p:ext>
    </p:extLst>
  </p:cSld>
  <p:clrMapOvr>
    <a:masterClrMapping/>
  </p:clrMapOvr>
</p:sld>
</file>

<file path=ppt/theme/theme1.xml><?xml version="1.0" encoding="utf-8"?>
<a:theme xmlns:a="http://schemas.openxmlformats.org/drawingml/2006/main" name="muon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mbol" pitchFamily="18" charset="2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muon</Template>
  <TotalTime>40689</TotalTime>
  <Words>66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muon</vt:lpstr>
      <vt:lpstr>Muon Department Meeting</vt:lpstr>
      <vt:lpstr>Agenda</vt:lpstr>
      <vt:lpstr>Announcements</vt:lpstr>
      <vt:lpstr>Operations Readiness</vt:lpstr>
      <vt:lpstr>Tunnel issues</vt:lpstr>
    </vt:vector>
  </TitlesOfParts>
  <Company>Fermi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Muon Department Meeting</dc:title>
  <dc:creator>Gerald E. Annala x3804 06541N</dc:creator>
  <cp:lastModifiedBy>Gerald E. Annala x3804 06541N</cp:lastModifiedBy>
  <cp:revision>82</cp:revision>
  <dcterms:created xsi:type="dcterms:W3CDTF">2012-02-28T20:15:46Z</dcterms:created>
  <dcterms:modified xsi:type="dcterms:W3CDTF">2013-10-31T13:45:29Z</dcterms:modified>
</cp:coreProperties>
</file>