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465" r:id="rId3"/>
    <p:sldId id="467" r:id="rId4"/>
    <p:sldId id="470" r:id="rId5"/>
    <p:sldId id="468" r:id="rId6"/>
    <p:sldId id="469" r:id="rId7"/>
    <p:sldId id="432" r:id="rId8"/>
    <p:sldId id="443" r:id="rId9"/>
    <p:sldId id="450" r:id="rId10"/>
    <p:sldId id="451" r:id="rId11"/>
    <p:sldId id="464" r:id="rId12"/>
    <p:sldId id="452" r:id="rId13"/>
    <p:sldId id="422" r:id="rId14"/>
    <p:sldId id="444" r:id="rId15"/>
    <p:sldId id="461" r:id="rId16"/>
    <p:sldId id="472" r:id="rId17"/>
    <p:sldId id="460" r:id="rId18"/>
    <p:sldId id="474" r:id="rId19"/>
    <p:sldId id="471" r:id="rId20"/>
    <p:sldId id="455" r:id="rId21"/>
    <p:sldId id="463" r:id="rId22"/>
    <p:sldId id="473" r:id="rId23"/>
    <p:sldId id="454" r:id="rId24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0099CC"/>
    <a:srgbClr val="FF0000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86356" autoAdjust="0"/>
  </p:normalViewPr>
  <p:slideViewPr>
    <p:cSldViewPr snapToGrid="0">
      <p:cViewPr varScale="1">
        <p:scale>
          <a:sx n="82" d="100"/>
          <a:sy n="82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ufact325\nufact325\Run\ecalc9f.da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ufact325\nufact325\Run\ecalc9f.da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31942257217848"/>
          <c:y val="9.3003585581148837E-2"/>
          <c:w val="0.77488057742782157"/>
          <c:h val="0.79823027724405482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033CC"/>
              </a:solidFill>
            </a:ln>
          </c:spPr>
          <c:marker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marker>
          <c:xVal>
            <c:numRef>
              <c:f>Sheet2!$A$1:$A$239</c:f>
              <c:numCache>
                <c:formatCode>0.00E+00</c:formatCode>
                <c:ptCount val="239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26.75</c:v>
                </c:pt>
                <c:pt idx="4">
                  <c:v>38.75</c:v>
                </c:pt>
                <c:pt idx="5">
                  <c:v>50.75</c:v>
                </c:pt>
                <c:pt idx="6">
                  <c:v>62.75</c:v>
                </c:pt>
                <c:pt idx="7">
                  <c:v>71.5</c:v>
                </c:pt>
                <c:pt idx="8">
                  <c:v>74.5</c:v>
                </c:pt>
                <c:pt idx="9">
                  <c:v>77.5</c:v>
                </c:pt>
                <c:pt idx="10">
                  <c:v>80.5</c:v>
                </c:pt>
                <c:pt idx="11">
                  <c:v>81.25</c:v>
                </c:pt>
                <c:pt idx="12">
                  <c:v>82</c:v>
                </c:pt>
                <c:pt idx="13">
                  <c:v>82.75</c:v>
                </c:pt>
                <c:pt idx="14">
                  <c:v>83.5</c:v>
                </c:pt>
                <c:pt idx="15">
                  <c:v>84.25</c:v>
                </c:pt>
                <c:pt idx="16">
                  <c:v>85</c:v>
                </c:pt>
                <c:pt idx="17">
                  <c:v>85.75</c:v>
                </c:pt>
                <c:pt idx="18">
                  <c:v>86.5</c:v>
                </c:pt>
                <c:pt idx="19">
                  <c:v>87.25</c:v>
                </c:pt>
                <c:pt idx="20">
                  <c:v>88</c:v>
                </c:pt>
                <c:pt idx="21">
                  <c:v>88.75</c:v>
                </c:pt>
                <c:pt idx="22">
                  <c:v>89.5</c:v>
                </c:pt>
                <c:pt idx="23">
                  <c:v>90.25</c:v>
                </c:pt>
                <c:pt idx="24">
                  <c:v>91</c:v>
                </c:pt>
                <c:pt idx="25">
                  <c:v>91.75</c:v>
                </c:pt>
                <c:pt idx="26">
                  <c:v>92.5</c:v>
                </c:pt>
                <c:pt idx="27">
                  <c:v>93.25</c:v>
                </c:pt>
                <c:pt idx="28">
                  <c:v>94</c:v>
                </c:pt>
                <c:pt idx="29">
                  <c:v>94.75</c:v>
                </c:pt>
                <c:pt idx="30">
                  <c:v>95.5</c:v>
                </c:pt>
                <c:pt idx="31">
                  <c:v>96.25</c:v>
                </c:pt>
                <c:pt idx="32">
                  <c:v>97</c:v>
                </c:pt>
                <c:pt idx="33">
                  <c:v>97.75</c:v>
                </c:pt>
                <c:pt idx="34">
                  <c:v>98.5</c:v>
                </c:pt>
                <c:pt idx="35">
                  <c:v>99.25</c:v>
                </c:pt>
                <c:pt idx="36">
                  <c:v>100</c:v>
                </c:pt>
                <c:pt idx="37">
                  <c:v>100.8</c:v>
                </c:pt>
                <c:pt idx="38">
                  <c:v>101.5</c:v>
                </c:pt>
                <c:pt idx="39">
                  <c:v>102.2</c:v>
                </c:pt>
                <c:pt idx="40">
                  <c:v>103</c:v>
                </c:pt>
                <c:pt idx="41">
                  <c:v>103.8</c:v>
                </c:pt>
                <c:pt idx="42">
                  <c:v>104.5</c:v>
                </c:pt>
                <c:pt idx="43">
                  <c:v>105.2</c:v>
                </c:pt>
                <c:pt idx="44">
                  <c:v>106</c:v>
                </c:pt>
                <c:pt idx="45">
                  <c:v>106.8</c:v>
                </c:pt>
                <c:pt idx="46">
                  <c:v>107.5</c:v>
                </c:pt>
                <c:pt idx="47">
                  <c:v>108.2</c:v>
                </c:pt>
                <c:pt idx="48">
                  <c:v>109</c:v>
                </c:pt>
                <c:pt idx="49">
                  <c:v>109.8</c:v>
                </c:pt>
                <c:pt idx="50">
                  <c:v>110.5</c:v>
                </c:pt>
                <c:pt idx="51">
                  <c:v>111.2</c:v>
                </c:pt>
                <c:pt idx="52">
                  <c:v>112</c:v>
                </c:pt>
                <c:pt idx="53">
                  <c:v>112.8</c:v>
                </c:pt>
                <c:pt idx="54">
                  <c:v>113.5</c:v>
                </c:pt>
                <c:pt idx="55">
                  <c:v>114.2</c:v>
                </c:pt>
                <c:pt idx="56">
                  <c:v>115</c:v>
                </c:pt>
                <c:pt idx="57">
                  <c:v>115.8</c:v>
                </c:pt>
                <c:pt idx="58">
                  <c:v>116.5</c:v>
                </c:pt>
                <c:pt idx="59">
                  <c:v>117.2</c:v>
                </c:pt>
                <c:pt idx="60">
                  <c:v>118</c:v>
                </c:pt>
                <c:pt idx="61">
                  <c:v>118.8</c:v>
                </c:pt>
                <c:pt idx="62">
                  <c:v>119.5</c:v>
                </c:pt>
                <c:pt idx="63">
                  <c:v>120.2</c:v>
                </c:pt>
                <c:pt idx="64">
                  <c:v>121</c:v>
                </c:pt>
                <c:pt idx="65">
                  <c:v>121.8</c:v>
                </c:pt>
                <c:pt idx="66">
                  <c:v>122.5</c:v>
                </c:pt>
                <c:pt idx="67">
                  <c:v>123.2</c:v>
                </c:pt>
                <c:pt idx="68">
                  <c:v>124</c:v>
                </c:pt>
                <c:pt idx="69">
                  <c:v>124.8</c:v>
                </c:pt>
                <c:pt idx="70">
                  <c:v>125.5</c:v>
                </c:pt>
                <c:pt idx="71">
                  <c:v>126.2</c:v>
                </c:pt>
                <c:pt idx="72">
                  <c:v>127</c:v>
                </c:pt>
                <c:pt idx="73">
                  <c:v>127.8</c:v>
                </c:pt>
                <c:pt idx="74">
                  <c:v>128.5</c:v>
                </c:pt>
                <c:pt idx="75">
                  <c:v>129.19999999999999</c:v>
                </c:pt>
                <c:pt idx="76">
                  <c:v>130</c:v>
                </c:pt>
                <c:pt idx="77">
                  <c:v>130.80000000000001</c:v>
                </c:pt>
                <c:pt idx="78">
                  <c:v>131.5</c:v>
                </c:pt>
                <c:pt idx="79">
                  <c:v>132.19999999999999</c:v>
                </c:pt>
                <c:pt idx="80">
                  <c:v>133</c:v>
                </c:pt>
                <c:pt idx="81">
                  <c:v>133.80000000000001</c:v>
                </c:pt>
                <c:pt idx="82">
                  <c:v>134.5</c:v>
                </c:pt>
                <c:pt idx="83">
                  <c:v>134.5</c:v>
                </c:pt>
                <c:pt idx="84">
                  <c:v>134.9</c:v>
                </c:pt>
                <c:pt idx="85">
                  <c:v>135.6</c:v>
                </c:pt>
                <c:pt idx="86">
                  <c:v>136.4</c:v>
                </c:pt>
                <c:pt idx="87">
                  <c:v>137.1</c:v>
                </c:pt>
                <c:pt idx="88">
                  <c:v>137.9</c:v>
                </c:pt>
                <c:pt idx="89">
                  <c:v>138.6</c:v>
                </c:pt>
                <c:pt idx="90">
                  <c:v>139.4</c:v>
                </c:pt>
                <c:pt idx="91">
                  <c:v>140.1</c:v>
                </c:pt>
                <c:pt idx="92">
                  <c:v>140.9</c:v>
                </c:pt>
                <c:pt idx="93">
                  <c:v>141.6</c:v>
                </c:pt>
                <c:pt idx="94">
                  <c:v>142.4</c:v>
                </c:pt>
                <c:pt idx="95">
                  <c:v>143.1</c:v>
                </c:pt>
                <c:pt idx="96">
                  <c:v>143.9</c:v>
                </c:pt>
                <c:pt idx="97">
                  <c:v>144.6</c:v>
                </c:pt>
                <c:pt idx="98">
                  <c:v>145.4</c:v>
                </c:pt>
                <c:pt idx="99">
                  <c:v>146.1</c:v>
                </c:pt>
                <c:pt idx="100">
                  <c:v>146.9</c:v>
                </c:pt>
                <c:pt idx="101">
                  <c:v>147.6</c:v>
                </c:pt>
                <c:pt idx="102">
                  <c:v>148.4</c:v>
                </c:pt>
                <c:pt idx="103">
                  <c:v>149.1</c:v>
                </c:pt>
                <c:pt idx="104">
                  <c:v>149.9</c:v>
                </c:pt>
                <c:pt idx="105">
                  <c:v>150.6</c:v>
                </c:pt>
                <c:pt idx="106">
                  <c:v>151.4</c:v>
                </c:pt>
                <c:pt idx="107">
                  <c:v>152.1</c:v>
                </c:pt>
                <c:pt idx="108">
                  <c:v>152.9</c:v>
                </c:pt>
                <c:pt idx="109">
                  <c:v>153.6</c:v>
                </c:pt>
                <c:pt idx="110">
                  <c:v>154.4</c:v>
                </c:pt>
                <c:pt idx="111">
                  <c:v>155.1</c:v>
                </c:pt>
                <c:pt idx="112">
                  <c:v>155.9</c:v>
                </c:pt>
                <c:pt idx="113">
                  <c:v>156.6</c:v>
                </c:pt>
                <c:pt idx="114">
                  <c:v>157.4</c:v>
                </c:pt>
                <c:pt idx="115">
                  <c:v>158.1</c:v>
                </c:pt>
                <c:pt idx="116">
                  <c:v>158.9</c:v>
                </c:pt>
                <c:pt idx="117">
                  <c:v>159.6</c:v>
                </c:pt>
                <c:pt idx="118">
                  <c:v>160.4</c:v>
                </c:pt>
                <c:pt idx="119">
                  <c:v>161.1</c:v>
                </c:pt>
                <c:pt idx="120">
                  <c:v>161.9</c:v>
                </c:pt>
                <c:pt idx="121">
                  <c:v>162.6</c:v>
                </c:pt>
                <c:pt idx="122">
                  <c:v>163.4</c:v>
                </c:pt>
                <c:pt idx="123">
                  <c:v>164.1</c:v>
                </c:pt>
                <c:pt idx="124">
                  <c:v>164.9</c:v>
                </c:pt>
                <c:pt idx="125">
                  <c:v>165.6</c:v>
                </c:pt>
                <c:pt idx="126">
                  <c:v>166.4</c:v>
                </c:pt>
                <c:pt idx="127">
                  <c:v>167.1</c:v>
                </c:pt>
                <c:pt idx="128">
                  <c:v>167.9</c:v>
                </c:pt>
                <c:pt idx="129">
                  <c:v>168.6</c:v>
                </c:pt>
                <c:pt idx="130">
                  <c:v>169.4</c:v>
                </c:pt>
                <c:pt idx="131">
                  <c:v>170.1</c:v>
                </c:pt>
                <c:pt idx="132">
                  <c:v>170.9</c:v>
                </c:pt>
                <c:pt idx="133">
                  <c:v>171.6</c:v>
                </c:pt>
                <c:pt idx="134">
                  <c:v>172.4</c:v>
                </c:pt>
                <c:pt idx="135">
                  <c:v>173.1</c:v>
                </c:pt>
                <c:pt idx="136">
                  <c:v>173.9</c:v>
                </c:pt>
                <c:pt idx="137">
                  <c:v>174.6</c:v>
                </c:pt>
                <c:pt idx="138">
                  <c:v>175.4</c:v>
                </c:pt>
                <c:pt idx="139">
                  <c:v>176.1</c:v>
                </c:pt>
                <c:pt idx="140">
                  <c:v>176.9</c:v>
                </c:pt>
                <c:pt idx="141">
                  <c:v>177.6</c:v>
                </c:pt>
                <c:pt idx="142">
                  <c:v>178.4</c:v>
                </c:pt>
                <c:pt idx="143">
                  <c:v>179.1</c:v>
                </c:pt>
                <c:pt idx="144">
                  <c:v>179.9</c:v>
                </c:pt>
                <c:pt idx="145">
                  <c:v>180.6</c:v>
                </c:pt>
                <c:pt idx="146">
                  <c:v>181.4</c:v>
                </c:pt>
                <c:pt idx="147">
                  <c:v>182.1</c:v>
                </c:pt>
                <c:pt idx="148">
                  <c:v>182.9</c:v>
                </c:pt>
                <c:pt idx="149">
                  <c:v>183.6</c:v>
                </c:pt>
                <c:pt idx="150">
                  <c:v>184.4</c:v>
                </c:pt>
                <c:pt idx="151">
                  <c:v>185.1</c:v>
                </c:pt>
                <c:pt idx="152">
                  <c:v>185.9</c:v>
                </c:pt>
                <c:pt idx="153">
                  <c:v>186.6</c:v>
                </c:pt>
                <c:pt idx="154">
                  <c:v>187.4</c:v>
                </c:pt>
                <c:pt idx="155">
                  <c:v>188.1</c:v>
                </c:pt>
                <c:pt idx="156">
                  <c:v>188.9</c:v>
                </c:pt>
                <c:pt idx="157">
                  <c:v>189.6</c:v>
                </c:pt>
                <c:pt idx="158">
                  <c:v>190.4</c:v>
                </c:pt>
                <c:pt idx="159">
                  <c:v>191.1</c:v>
                </c:pt>
                <c:pt idx="160">
                  <c:v>191.9</c:v>
                </c:pt>
                <c:pt idx="161">
                  <c:v>192.6</c:v>
                </c:pt>
                <c:pt idx="162">
                  <c:v>193.4</c:v>
                </c:pt>
                <c:pt idx="163">
                  <c:v>194.1</c:v>
                </c:pt>
                <c:pt idx="164">
                  <c:v>194.9</c:v>
                </c:pt>
                <c:pt idx="165">
                  <c:v>195.6</c:v>
                </c:pt>
                <c:pt idx="166">
                  <c:v>196.4</c:v>
                </c:pt>
                <c:pt idx="167">
                  <c:v>197.1</c:v>
                </c:pt>
                <c:pt idx="168">
                  <c:v>197.9</c:v>
                </c:pt>
                <c:pt idx="169">
                  <c:v>198.6</c:v>
                </c:pt>
                <c:pt idx="170">
                  <c:v>199.4</c:v>
                </c:pt>
                <c:pt idx="171">
                  <c:v>200.1</c:v>
                </c:pt>
                <c:pt idx="172">
                  <c:v>200.9</c:v>
                </c:pt>
                <c:pt idx="173">
                  <c:v>201.6</c:v>
                </c:pt>
                <c:pt idx="174">
                  <c:v>202.4</c:v>
                </c:pt>
                <c:pt idx="175">
                  <c:v>203.1</c:v>
                </c:pt>
                <c:pt idx="176">
                  <c:v>203.9</c:v>
                </c:pt>
                <c:pt idx="177">
                  <c:v>204.6</c:v>
                </c:pt>
                <c:pt idx="178">
                  <c:v>205.4</c:v>
                </c:pt>
                <c:pt idx="179">
                  <c:v>206.1</c:v>
                </c:pt>
                <c:pt idx="180">
                  <c:v>206.9</c:v>
                </c:pt>
                <c:pt idx="181">
                  <c:v>207.6</c:v>
                </c:pt>
                <c:pt idx="182">
                  <c:v>208.4</c:v>
                </c:pt>
                <c:pt idx="183">
                  <c:v>209.1</c:v>
                </c:pt>
                <c:pt idx="184">
                  <c:v>209.9</c:v>
                </c:pt>
                <c:pt idx="185">
                  <c:v>210.6</c:v>
                </c:pt>
                <c:pt idx="186">
                  <c:v>211.4</c:v>
                </c:pt>
                <c:pt idx="187">
                  <c:v>212.1</c:v>
                </c:pt>
                <c:pt idx="188">
                  <c:v>212.9</c:v>
                </c:pt>
                <c:pt idx="189">
                  <c:v>213.6</c:v>
                </c:pt>
                <c:pt idx="190">
                  <c:v>214.4</c:v>
                </c:pt>
                <c:pt idx="191">
                  <c:v>215.1</c:v>
                </c:pt>
                <c:pt idx="192">
                  <c:v>215.9</c:v>
                </c:pt>
                <c:pt idx="193">
                  <c:v>216.6</c:v>
                </c:pt>
                <c:pt idx="194">
                  <c:v>217.4</c:v>
                </c:pt>
                <c:pt idx="195">
                  <c:v>218.1</c:v>
                </c:pt>
                <c:pt idx="196">
                  <c:v>218.9</c:v>
                </c:pt>
                <c:pt idx="197">
                  <c:v>219.6</c:v>
                </c:pt>
                <c:pt idx="198">
                  <c:v>220.4</c:v>
                </c:pt>
                <c:pt idx="199">
                  <c:v>221.1</c:v>
                </c:pt>
                <c:pt idx="200">
                  <c:v>221.9</c:v>
                </c:pt>
                <c:pt idx="201">
                  <c:v>222.6</c:v>
                </c:pt>
                <c:pt idx="202">
                  <c:v>223.4</c:v>
                </c:pt>
                <c:pt idx="203">
                  <c:v>224.1</c:v>
                </c:pt>
                <c:pt idx="204">
                  <c:v>224.9</c:v>
                </c:pt>
                <c:pt idx="205">
                  <c:v>225.6</c:v>
                </c:pt>
                <c:pt idx="206">
                  <c:v>226.4</c:v>
                </c:pt>
                <c:pt idx="207">
                  <c:v>227.1</c:v>
                </c:pt>
                <c:pt idx="208">
                  <c:v>227.9</c:v>
                </c:pt>
                <c:pt idx="209">
                  <c:v>228.6</c:v>
                </c:pt>
                <c:pt idx="210">
                  <c:v>229.4</c:v>
                </c:pt>
                <c:pt idx="211">
                  <c:v>230.1</c:v>
                </c:pt>
                <c:pt idx="212">
                  <c:v>230.9</c:v>
                </c:pt>
                <c:pt idx="213">
                  <c:v>231.6</c:v>
                </c:pt>
                <c:pt idx="214">
                  <c:v>232.4</c:v>
                </c:pt>
                <c:pt idx="215">
                  <c:v>233.1</c:v>
                </c:pt>
                <c:pt idx="216">
                  <c:v>233.9</c:v>
                </c:pt>
                <c:pt idx="217">
                  <c:v>234.6</c:v>
                </c:pt>
                <c:pt idx="218">
                  <c:v>235.4</c:v>
                </c:pt>
                <c:pt idx="219">
                  <c:v>236.1</c:v>
                </c:pt>
                <c:pt idx="220">
                  <c:v>236.9</c:v>
                </c:pt>
                <c:pt idx="221">
                  <c:v>237.6</c:v>
                </c:pt>
                <c:pt idx="222">
                  <c:v>238.4</c:v>
                </c:pt>
                <c:pt idx="223">
                  <c:v>239.1</c:v>
                </c:pt>
                <c:pt idx="224">
                  <c:v>239.9</c:v>
                </c:pt>
                <c:pt idx="225">
                  <c:v>240.6</c:v>
                </c:pt>
                <c:pt idx="226">
                  <c:v>241.4</c:v>
                </c:pt>
                <c:pt idx="227">
                  <c:v>242.1</c:v>
                </c:pt>
                <c:pt idx="228">
                  <c:v>242.9</c:v>
                </c:pt>
                <c:pt idx="229">
                  <c:v>243.6</c:v>
                </c:pt>
                <c:pt idx="230">
                  <c:v>244.4</c:v>
                </c:pt>
                <c:pt idx="231">
                  <c:v>245.1</c:v>
                </c:pt>
                <c:pt idx="232">
                  <c:v>245.9</c:v>
                </c:pt>
                <c:pt idx="233">
                  <c:v>246.6</c:v>
                </c:pt>
                <c:pt idx="234">
                  <c:v>247.4</c:v>
                </c:pt>
                <c:pt idx="235">
                  <c:v>248.1</c:v>
                </c:pt>
                <c:pt idx="236">
                  <c:v>248.9</c:v>
                </c:pt>
                <c:pt idx="237">
                  <c:v>249.6</c:v>
                </c:pt>
              </c:numCache>
            </c:numRef>
          </c:xVal>
          <c:yVal>
            <c:numRef>
              <c:f>Sheet2!$B$1:$B$239</c:f>
              <c:numCache>
                <c:formatCode>0.00E+00</c:formatCode>
                <c:ptCount val="239"/>
                <c:pt idx="0">
                  <c:v>2.46E-2</c:v>
                </c:pt>
                <c:pt idx="1">
                  <c:v>1.5970000000000002E-2</c:v>
                </c:pt>
                <c:pt idx="2">
                  <c:v>1.796E-2</c:v>
                </c:pt>
                <c:pt idx="3">
                  <c:v>1.874E-2</c:v>
                </c:pt>
                <c:pt idx="4">
                  <c:v>1.8870000000000001E-2</c:v>
                </c:pt>
                <c:pt idx="5">
                  <c:v>1.8929999999999999E-2</c:v>
                </c:pt>
                <c:pt idx="6">
                  <c:v>1.898E-2</c:v>
                </c:pt>
                <c:pt idx="7">
                  <c:v>1.8960000000000001E-2</c:v>
                </c:pt>
                <c:pt idx="8">
                  <c:v>1.899E-2</c:v>
                </c:pt>
                <c:pt idx="9">
                  <c:v>1.9009999999999999E-2</c:v>
                </c:pt>
                <c:pt idx="10">
                  <c:v>1.899E-2</c:v>
                </c:pt>
                <c:pt idx="11">
                  <c:v>1.865E-2</c:v>
                </c:pt>
                <c:pt idx="12">
                  <c:v>1.8350000000000002E-2</c:v>
                </c:pt>
                <c:pt idx="13">
                  <c:v>1.8110000000000001E-2</c:v>
                </c:pt>
                <c:pt idx="14">
                  <c:v>1.8020000000000001E-2</c:v>
                </c:pt>
                <c:pt idx="15">
                  <c:v>1.8010000000000002E-2</c:v>
                </c:pt>
                <c:pt idx="16">
                  <c:v>1.8010000000000002E-2</c:v>
                </c:pt>
                <c:pt idx="17">
                  <c:v>1.8030000000000001E-2</c:v>
                </c:pt>
                <c:pt idx="18">
                  <c:v>1.804E-2</c:v>
                </c:pt>
                <c:pt idx="19">
                  <c:v>1.805E-2</c:v>
                </c:pt>
                <c:pt idx="20">
                  <c:v>1.805E-2</c:v>
                </c:pt>
                <c:pt idx="21">
                  <c:v>1.8030000000000001E-2</c:v>
                </c:pt>
                <c:pt idx="22">
                  <c:v>1.804E-2</c:v>
                </c:pt>
                <c:pt idx="23">
                  <c:v>1.806E-2</c:v>
                </c:pt>
                <c:pt idx="24">
                  <c:v>1.806E-2</c:v>
                </c:pt>
                <c:pt idx="25">
                  <c:v>1.8030000000000001E-2</c:v>
                </c:pt>
                <c:pt idx="26">
                  <c:v>1.8020000000000001E-2</c:v>
                </c:pt>
                <c:pt idx="27">
                  <c:v>1.8010000000000002E-2</c:v>
                </c:pt>
                <c:pt idx="28">
                  <c:v>1.8010000000000002E-2</c:v>
                </c:pt>
                <c:pt idx="29">
                  <c:v>1.7989999999999999E-2</c:v>
                </c:pt>
                <c:pt idx="30">
                  <c:v>1.7999999999999999E-2</c:v>
                </c:pt>
                <c:pt idx="31">
                  <c:v>1.797E-2</c:v>
                </c:pt>
                <c:pt idx="32">
                  <c:v>1.797E-2</c:v>
                </c:pt>
                <c:pt idx="33">
                  <c:v>1.7979999999999999E-2</c:v>
                </c:pt>
                <c:pt idx="34">
                  <c:v>1.7950000000000001E-2</c:v>
                </c:pt>
                <c:pt idx="35">
                  <c:v>1.7899999999999999E-2</c:v>
                </c:pt>
                <c:pt idx="36">
                  <c:v>1.7909999999999999E-2</c:v>
                </c:pt>
                <c:pt idx="37">
                  <c:v>1.8030000000000001E-2</c:v>
                </c:pt>
                <c:pt idx="38">
                  <c:v>1.804E-2</c:v>
                </c:pt>
                <c:pt idx="39">
                  <c:v>1.804E-2</c:v>
                </c:pt>
                <c:pt idx="40">
                  <c:v>1.805E-2</c:v>
                </c:pt>
                <c:pt idx="41">
                  <c:v>1.8120000000000001E-2</c:v>
                </c:pt>
                <c:pt idx="42">
                  <c:v>1.8120000000000001E-2</c:v>
                </c:pt>
                <c:pt idx="43">
                  <c:v>1.805E-2</c:v>
                </c:pt>
                <c:pt idx="44">
                  <c:v>1.805E-2</c:v>
                </c:pt>
                <c:pt idx="45">
                  <c:v>1.7909999999999999E-2</c:v>
                </c:pt>
                <c:pt idx="46">
                  <c:v>1.7899999999999999E-2</c:v>
                </c:pt>
                <c:pt idx="47">
                  <c:v>1.7940000000000001E-2</c:v>
                </c:pt>
                <c:pt idx="48">
                  <c:v>1.7829999999999999E-2</c:v>
                </c:pt>
                <c:pt idx="49">
                  <c:v>1.7760000000000001E-2</c:v>
                </c:pt>
                <c:pt idx="50">
                  <c:v>1.7670000000000002E-2</c:v>
                </c:pt>
                <c:pt idx="51">
                  <c:v>1.7649999999999999E-2</c:v>
                </c:pt>
                <c:pt idx="52">
                  <c:v>1.762E-2</c:v>
                </c:pt>
                <c:pt idx="53">
                  <c:v>1.755E-2</c:v>
                </c:pt>
                <c:pt idx="54">
                  <c:v>1.7559999999999999E-2</c:v>
                </c:pt>
                <c:pt idx="55">
                  <c:v>1.7520000000000001E-2</c:v>
                </c:pt>
                <c:pt idx="56">
                  <c:v>1.7500000000000002E-2</c:v>
                </c:pt>
                <c:pt idx="57">
                  <c:v>1.738E-2</c:v>
                </c:pt>
                <c:pt idx="58">
                  <c:v>1.7239999999999998E-2</c:v>
                </c:pt>
                <c:pt idx="59">
                  <c:v>1.7160000000000002E-2</c:v>
                </c:pt>
                <c:pt idx="60">
                  <c:v>1.712E-2</c:v>
                </c:pt>
                <c:pt idx="61">
                  <c:v>1.7080000000000001E-2</c:v>
                </c:pt>
                <c:pt idx="62">
                  <c:v>1.7139999999999999E-2</c:v>
                </c:pt>
                <c:pt idx="63">
                  <c:v>1.7149999999999999E-2</c:v>
                </c:pt>
                <c:pt idx="64">
                  <c:v>1.7100000000000001E-2</c:v>
                </c:pt>
                <c:pt idx="65">
                  <c:v>1.704E-2</c:v>
                </c:pt>
                <c:pt idx="66">
                  <c:v>1.702E-2</c:v>
                </c:pt>
                <c:pt idx="67">
                  <c:v>1.6920000000000001E-2</c:v>
                </c:pt>
                <c:pt idx="68">
                  <c:v>1.6809999999999999E-2</c:v>
                </c:pt>
                <c:pt idx="69">
                  <c:v>1.678E-2</c:v>
                </c:pt>
                <c:pt idx="70">
                  <c:v>1.6750000000000001E-2</c:v>
                </c:pt>
                <c:pt idx="71">
                  <c:v>1.6729999999999998E-2</c:v>
                </c:pt>
                <c:pt idx="72">
                  <c:v>1.6740000000000001E-2</c:v>
                </c:pt>
                <c:pt idx="73">
                  <c:v>1.6719999999999999E-2</c:v>
                </c:pt>
                <c:pt idx="74">
                  <c:v>1.668E-2</c:v>
                </c:pt>
                <c:pt idx="75">
                  <c:v>1.6660000000000001E-2</c:v>
                </c:pt>
                <c:pt idx="76">
                  <c:v>1.6650000000000002E-2</c:v>
                </c:pt>
                <c:pt idx="77">
                  <c:v>1.6619999999999999E-2</c:v>
                </c:pt>
                <c:pt idx="78">
                  <c:v>1.66E-2</c:v>
                </c:pt>
                <c:pt idx="79">
                  <c:v>1.661E-2</c:v>
                </c:pt>
                <c:pt idx="80">
                  <c:v>1.66E-2</c:v>
                </c:pt>
                <c:pt idx="81">
                  <c:v>1.6590000000000001E-2</c:v>
                </c:pt>
                <c:pt idx="82">
                  <c:v>1.6570000000000001E-2</c:v>
                </c:pt>
                <c:pt idx="83">
                  <c:v>1.6549999999999999E-2</c:v>
                </c:pt>
                <c:pt idx="84">
                  <c:v>1.6480000000000002E-2</c:v>
                </c:pt>
                <c:pt idx="85">
                  <c:v>1.626E-2</c:v>
                </c:pt>
                <c:pt idx="86">
                  <c:v>1.6140000000000002E-2</c:v>
                </c:pt>
                <c:pt idx="87">
                  <c:v>1.5949999999999999E-2</c:v>
                </c:pt>
                <c:pt idx="88">
                  <c:v>1.5769999999999999E-2</c:v>
                </c:pt>
                <c:pt idx="89">
                  <c:v>1.5879999999999998E-2</c:v>
                </c:pt>
                <c:pt idx="90">
                  <c:v>1.566E-2</c:v>
                </c:pt>
                <c:pt idx="91">
                  <c:v>1.5429999999999999E-2</c:v>
                </c:pt>
                <c:pt idx="92">
                  <c:v>1.5219999999999999E-2</c:v>
                </c:pt>
                <c:pt idx="93">
                  <c:v>1.507E-2</c:v>
                </c:pt>
                <c:pt idx="94">
                  <c:v>1.4840000000000001E-2</c:v>
                </c:pt>
                <c:pt idx="95">
                  <c:v>1.469E-2</c:v>
                </c:pt>
                <c:pt idx="96">
                  <c:v>1.456E-2</c:v>
                </c:pt>
                <c:pt idx="97">
                  <c:v>1.444E-2</c:v>
                </c:pt>
                <c:pt idx="98">
                  <c:v>1.4319999999999999E-2</c:v>
                </c:pt>
                <c:pt idx="99">
                  <c:v>1.4189999999999999E-2</c:v>
                </c:pt>
                <c:pt idx="100">
                  <c:v>1.4069999999999999E-2</c:v>
                </c:pt>
                <c:pt idx="101">
                  <c:v>1.4E-2</c:v>
                </c:pt>
                <c:pt idx="102">
                  <c:v>1.392E-2</c:v>
                </c:pt>
                <c:pt idx="103">
                  <c:v>1.388E-2</c:v>
                </c:pt>
                <c:pt idx="104">
                  <c:v>1.3610000000000001E-2</c:v>
                </c:pt>
                <c:pt idx="105">
                  <c:v>1.35E-2</c:v>
                </c:pt>
                <c:pt idx="106">
                  <c:v>1.3350000000000001E-2</c:v>
                </c:pt>
                <c:pt idx="107">
                  <c:v>1.311E-2</c:v>
                </c:pt>
                <c:pt idx="108">
                  <c:v>1.298E-2</c:v>
                </c:pt>
                <c:pt idx="109">
                  <c:v>1.278E-2</c:v>
                </c:pt>
                <c:pt idx="110">
                  <c:v>1.268E-2</c:v>
                </c:pt>
                <c:pt idx="111">
                  <c:v>1.251E-2</c:v>
                </c:pt>
                <c:pt idx="112">
                  <c:v>1.2330000000000001E-2</c:v>
                </c:pt>
                <c:pt idx="113">
                  <c:v>1.2200000000000001E-2</c:v>
                </c:pt>
                <c:pt idx="114">
                  <c:v>1.21E-2</c:v>
                </c:pt>
                <c:pt idx="115">
                  <c:v>1.204E-2</c:v>
                </c:pt>
                <c:pt idx="116">
                  <c:v>1.1939999999999999E-2</c:v>
                </c:pt>
                <c:pt idx="117">
                  <c:v>1.1820000000000001E-2</c:v>
                </c:pt>
                <c:pt idx="118">
                  <c:v>1.1679999999999999E-2</c:v>
                </c:pt>
                <c:pt idx="119">
                  <c:v>1.1599999999999999E-2</c:v>
                </c:pt>
                <c:pt idx="120">
                  <c:v>1.1469999999999999E-2</c:v>
                </c:pt>
                <c:pt idx="121">
                  <c:v>1.137E-2</c:v>
                </c:pt>
                <c:pt idx="122">
                  <c:v>1.1310000000000001E-2</c:v>
                </c:pt>
                <c:pt idx="123">
                  <c:v>1.1140000000000001E-2</c:v>
                </c:pt>
                <c:pt idx="124">
                  <c:v>1.1089999999999999E-2</c:v>
                </c:pt>
                <c:pt idx="125">
                  <c:v>1.0959999999999999E-2</c:v>
                </c:pt>
                <c:pt idx="126">
                  <c:v>1.0840000000000001E-2</c:v>
                </c:pt>
                <c:pt idx="127">
                  <c:v>1.0800000000000001E-2</c:v>
                </c:pt>
                <c:pt idx="128">
                  <c:v>1.0659999999999999E-2</c:v>
                </c:pt>
                <c:pt idx="129">
                  <c:v>1.055E-2</c:v>
                </c:pt>
                <c:pt idx="130">
                  <c:v>1.0489999999999999E-2</c:v>
                </c:pt>
                <c:pt idx="131">
                  <c:v>1.0410000000000001E-2</c:v>
                </c:pt>
                <c:pt idx="132">
                  <c:v>1.03E-2</c:v>
                </c:pt>
                <c:pt idx="133">
                  <c:v>1.022E-2</c:v>
                </c:pt>
                <c:pt idx="134">
                  <c:v>1.0149999999999999E-2</c:v>
                </c:pt>
                <c:pt idx="135">
                  <c:v>1.008E-2</c:v>
                </c:pt>
                <c:pt idx="136">
                  <c:v>9.9819999999999996E-3</c:v>
                </c:pt>
                <c:pt idx="137">
                  <c:v>9.979E-3</c:v>
                </c:pt>
                <c:pt idx="138">
                  <c:v>9.8320000000000005E-3</c:v>
                </c:pt>
                <c:pt idx="139">
                  <c:v>9.8049999999999995E-3</c:v>
                </c:pt>
                <c:pt idx="140">
                  <c:v>9.6919999999999992E-3</c:v>
                </c:pt>
                <c:pt idx="141">
                  <c:v>9.6080000000000002E-3</c:v>
                </c:pt>
                <c:pt idx="142">
                  <c:v>9.5530000000000007E-3</c:v>
                </c:pt>
                <c:pt idx="143">
                  <c:v>9.4319999999999994E-3</c:v>
                </c:pt>
                <c:pt idx="144">
                  <c:v>9.3329999999999993E-3</c:v>
                </c:pt>
                <c:pt idx="145">
                  <c:v>9.2200000000000008E-3</c:v>
                </c:pt>
                <c:pt idx="146">
                  <c:v>9.1640000000000003E-3</c:v>
                </c:pt>
                <c:pt idx="147">
                  <c:v>9.0950000000000007E-3</c:v>
                </c:pt>
                <c:pt idx="148">
                  <c:v>9.0150000000000004E-3</c:v>
                </c:pt>
                <c:pt idx="149">
                  <c:v>8.9130000000000008E-3</c:v>
                </c:pt>
                <c:pt idx="150">
                  <c:v>8.8500000000000002E-3</c:v>
                </c:pt>
                <c:pt idx="151">
                  <c:v>8.7159999999999998E-3</c:v>
                </c:pt>
                <c:pt idx="152">
                  <c:v>8.7469999999999996E-3</c:v>
                </c:pt>
                <c:pt idx="153">
                  <c:v>8.6E-3</c:v>
                </c:pt>
                <c:pt idx="154">
                  <c:v>8.5249999999999996E-3</c:v>
                </c:pt>
                <c:pt idx="155">
                  <c:v>8.5260000000000006E-3</c:v>
                </c:pt>
                <c:pt idx="156">
                  <c:v>8.4100000000000008E-3</c:v>
                </c:pt>
                <c:pt idx="157">
                  <c:v>8.3680000000000004E-3</c:v>
                </c:pt>
                <c:pt idx="158">
                  <c:v>8.3420000000000005E-3</c:v>
                </c:pt>
                <c:pt idx="159">
                  <c:v>8.2209999999999991E-3</c:v>
                </c:pt>
                <c:pt idx="160">
                  <c:v>8.2050000000000005E-3</c:v>
                </c:pt>
                <c:pt idx="161">
                  <c:v>8.1589999999999996E-3</c:v>
                </c:pt>
                <c:pt idx="162">
                  <c:v>8.0870000000000004E-3</c:v>
                </c:pt>
                <c:pt idx="163">
                  <c:v>8.0510000000000009E-3</c:v>
                </c:pt>
                <c:pt idx="164">
                  <c:v>7.9780000000000007E-3</c:v>
                </c:pt>
                <c:pt idx="165">
                  <c:v>7.9050000000000006E-3</c:v>
                </c:pt>
                <c:pt idx="166">
                  <c:v>7.8849999999999996E-3</c:v>
                </c:pt>
                <c:pt idx="167">
                  <c:v>7.8429999999999993E-3</c:v>
                </c:pt>
                <c:pt idx="168">
                  <c:v>7.7650000000000002E-3</c:v>
                </c:pt>
                <c:pt idx="169">
                  <c:v>7.7640000000000001E-3</c:v>
                </c:pt>
                <c:pt idx="170">
                  <c:v>7.6800000000000002E-3</c:v>
                </c:pt>
                <c:pt idx="171">
                  <c:v>7.5640000000000004E-3</c:v>
                </c:pt>
                <c:pt idx="172">
                  <c:v>7.4900000000000001E-3</c:v>
                </c:pt>
                <c:pt idx="173">
                  <c:v>7.5160000000000001E-3</c:v>
                </c:pt>
                <c:pt idx="174">
                  <c:v>7.4549999999999998E-3</c:v>
                </c:pt>
                <c:pt idx="175">
                  <c:v>7.4149999999999997E-3</c:v>
                </c:pt>
                <c:pt idx="176">
                  <c:v>7.3879999999999996E-3</c:v>
                </c:pt>
                <c:pt idx="177">
                  <c:v>7.3340000000000002E-3</c:v>
                </c:pt>
                <c:pt idx="178">
                  <c:v>7.273E-3</c:v>
                </c:pt>
                <c:pt idx="179">
                  <c:v>7.2240000000000004E-3</c:v>
                </c:pt>
                <c:pt idx="180">
                  <c:v>7.221E-3</c:v>
                </c:pt>
                <c:pt idx="181">
                  <c:v>7.1659999999999996E-3</c:v>
                </c:pt>
                <c:pt idx="182">
                  <c:v>7.1380000000000002E-3</c:v>
                </c:pt>
                <c:pt idx="183">
                  <c:v>7.1089999999999999E-3</c:v>
                </c:pt>
                <c:pt idx="184">
                  <c:v>7.0910000000000001E-3</c:v>
                </c:pt>
                <c:pt idx="185">
                  <c:v>7.0609999999999996E-3</c:v>
                </c:pt>
                <c:pt idx="186">
                  <c:v>6.992E-3</c:v>
                </c:pt>
                <c:pt idx="187">
                  <c:v>6.9909999999999998E-3</c:v>
                </c:pt>
                <c:pt idx="188">
                  <c:v>6.979E-3</c:v>
                </c:pt>
                <c:pt idx="189">
                  <c:v>6.9369999999999996E-3</c:v>
                </c:pt>
                <c:pt idx="190">
                  <c:v>6.9300000000000004E-3</c:v>
                </c:pt>
                <c:pt idx="191">
                  <c:v>6.8929999999999998E-3</c:v>
                </c:pt>
                <c:pt idx="192">
                  <c:v>6.816E-3</c:v>
                </c:pt>
                <c:pt idx="193">
                  <c:v>6.7860000000000004E-3</c:v>
                </c:pt>
                <c:pt idx="194">
                  <c:v>6.7400000000000003E-3</c:v>
                </c:pt>
                <c:pt idx="195">
                  <c:v>6.6629999999999997E-3</c:v>
                </c:pt>
                <c:pt idx="196">
                  <c:v>6.6319999999999999E-3</c:v>
                </c:pt>
                <c:pt idx="197">
                  <c:v>6.5799999999999999E-3</c:v>
                </c:pt>
                <c:pt idx="198">
                  <c:v>6.581E-3</c:v>
                </c:pt>
                <c:pt idx="199">
                  <c:v>6.5110000000000003E-3</c:v>
                </c:pt>
                <c:pt idx="200">
                  <c:v>6.5199999999999998E-3</c:v>
                </c:pt>
                <c:pt idx="201">
                  <c:v>6.489E-3</c:v>
                </c:pt>
                <c:pt idx="202">
                  <c:v>6.4419999999999998E-3</c:v>
                </c:pt>
                <c:pt idx="203">
                  <c:v>6.4120000000000002E-3</c:v>
                </c:pt>
                <c:pt idx="204">
                  <c:v>6.3689999999999997E-3</c:v>
                </c:pt>
                <c:pt idx="205">
                  <c:v>6.3449999999999999E-3</c:v>
                </c:pt>
                <c:pt idx="206">
                  <c:v>6.3540000000000003E-3</c:v>
                </c:pt>
                <c:pt idx="207">
                  <c:v>6.2960000000000004E-3</c:v>
                </c:pt>
                <c:pt idx="208">
                  <c:v>6.2449999999999997E-3</c:v>
                </c:pt>
                <c:pt idx="209">
                  <c:v>6.1999999999999998E-3</c:v>
                </c:pt>
                <c:pt idx="210">
                  <c:v>6.1599999999999997E-3</c:v>
                </c:pt>
                <c:pt idx="211">
                  <c:v>6.1989999999999996E-3</c:v>
                </c:pt>
                <c:pt idx="212">
                  <c:v>6.136E-3</c:v>
                </c:pt>
                <c:pt idx="213">
                  <c:v>6.0990000000000003E-3</c:v>
                </c:pt>
                <c:pt idx="214">
                  <c:v>6.0959999999999999E-3</c:v>
                </c:pt>
                <c:pt idx="215">
                  <c:v>6.0210000000000003E-3</c:v>
                </c:pt>
                <c:pt idx="216">
                  <c:v>6.0359999999999997E-3</c:v>
                </c:pt>
                <c:pt idx="217">
                  <c:v>6.0070000000000002E-3</c:v>
                </c:pt>
                <c:pt idx="218">
                  <c:v>5.973E-3</c:v>
                </c:pt>
                <c:pt idx="219">
                  <c:v>5.9680000000000002E-3</c:v>
                </c:pt>
                <c:pt idx="220">
                  <c:v>5.9890000000000004E-3</c:v>
                </c:pt>
                <c:pt idx="221">
                  <c:v>5.9490000000000003E-3</c:v>
                </c:pt>
                <c:pt idx="222">
                  <c:v>5.8939999999999999E-3</c:v>
                </c:pt>
                <c:pt idx="223">
                  <c:v>5.8820000000000001E-3</c:v>
                </c:pt>
                <c:pt idx="224">
                  <c:v>5.8690000000000001E-3</c:v>
                </c:pt>
                <c:pt idx="225">
                  <c:v>5.8570000000000002E-3</c:v>
                </c:pt>
                <c:pt idx="226">
                  <c:v>5.8430000000000001E-3</c:v>
                </c:pt>
                <c:pt idx="227">
                  <c:v>5.816E-3</c:v>
                </c:pt>
                <c:pt idx="228">
                  <c:v>5.7720000000000002E-3</c:v>
                </c:pt>
                <c:pt idx="229">
                  <c:v>5.816E-3</c:v>
                </c:pt>
                <c:pt idx="230">
                  <c:v>5.7930000000000004E-3</c:v>
                </c:pt>
                <c:pt idx="231">
                  <c:v>5.77E-3</c:v>
                </c:pt>
                <c:pt idx="232">
                  <c:v>5.7289999999999997E-3</c:v>
                </c:pt>
                <c:pt idx="233">
                  <c:v>5.7419999999999997E-3</c:v>
                </c:pt>
                <c:pt idx="234">
                  <c:v>5.7120000000000001E-3</c:v>
                </c:pt>
                <c:pt idx="235">
                  <c:v>5.7109999999999999E-3</c:v>
                </c:pt>
                <c:pt idx="236">
                  <c:v>5.6940000000000003E-3</c:v>
                </c:pt>
                <c:pt idx="237">
                  <c:v>5.6569999999999997E-3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38D473"/>
              </a:solidFill>
            </a:ln>
          </c:spPr>
          <c:marker>
            <c:symbol val="square"/>
            <c:size val="5"/>
            <c:spPr>
              <a:solidFill>
                <a:srgbClr val="38D473"/>
              </a:solidFill>
              <a:ln>
                <a:solidFill>
                  <a:srgbClr val="38D473"/>
                </a:solidFill>
              </a:ln>
            </c:spPr>
          </c:marker>
          <c:xVal>
            <c:numRef>
              <c:f>Sheet2!$A$1:$A$239</c:f>
              <c:numCache>
                <c:formatCode>0.00E+00</c:formatCode>
                <c:ptCount val="239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26.75</c:v>
                </c:pt>
                <c:pt idx="4">
                  <c:v>38.75</c:v>
                </c:pt>
                <c:pt idx="5">
                  <c:v>50.75</c:v>
                </c:pt>
                <c:pt idx="6">
                  <c:v>62.75</c:v>
                </c:pt>
                <c:pt idx="7">
                  <c:v>71.5</c:v>
                </c:pt>
                <c:pt idx="8">
                  <c:v>74.5</c:v>
                </c:pt>
                <c:pt idx="9">
                  <c:v>77.5</c:v>
                </c:pt>
                <c:pt idx="10">
                  <c:v>80.5</c:v>
                </c:pt>
                <c:pt idx="11">
                  <c:v>81.25</c:v>
                </c:pt>
                <c:pt idx="12">
                  <c:v>82</c:v>
                </c:pt>
                <c:pt idx="13">
                  <c:v>82.75</c:v>
                </c:pt>
                <c:pt idx="14">
                  <c:v>83.5</c:v>
                </c:pt>
                <c:pt idx="15">
                  <c:v>84.25</c:v>
                </c:pt>
                <c:pt idx="16">
                  <c:v>85</c:v>
                </c:pt>
                <c:pt idx="17">
                  <c:v>85.75</c:v>
                </c:pt>
                <c:pt idx="18">
                  <c:v>86.5</c:v>
                </c:pt>
                <c:pt idx="19">
                  <c:v>87.25</c:v>
                </c:pt>
                <c:pt idx="20">
                  <c:v>88</c:v>
                </c:pt>
                <c:pt idx="21">
                  <c:v>88.75</c:v>
                </c:pt>
                <c:pt idx="22">
                  <c:v>89.5</c:v>
                </c:pt>
                <c:pt idx="23">
                  <c:v>90.25</c:v>
                </c:pt>
                <c:pt idx="24">
                  <c:v>91</c:v>
                </c:pt>
                <c:pt idx="25">
                  <c:v>91.75</c:v>
                </c:pt>
                <c:pt idx="26">
                  <c:v>92.5</c:v>
                </c:pt>
                <c:pt idx="27">
                  <c:v>93.25</c:v>
                </c:pt>
                <c:pt idx="28">
                  <c:v>94</c:v>
                </c:pt>
                <c:pt idx="29">
                  <c:v>94.75</c:v>
                </c:pt>
                <c:pt idx="30">
                  <c:v>95.5</c:v>
                </c:pt>
                <c:pt idx="31">
                  <c:v>96.25</c:v>
                </c:pt>
                <c:pt idx="32">
                  <c:v>97</c:v>
                </c:pt>
                <c:pt idx="33">
                  <c:v>97.75</c:v>
                </c:pt>
                <c:pt idx="34">
                  <c:v>98.5</c:v>
                </c:pt>
                <c:pt idx="35">
                  <c:v>99.25</c:v>
                </c:pt>
                <c:pt idx="36">
                  <c:v>100</c:v>
                </c:pt>
                <c:pt idx="37">
                  <c:v>100.8</c:v>
                </c:pt>
                <c:pt idx="38">
                  <c:v>101.5</c:v>
                </c:pt>
                <c:pt idx="39">
                  <c:v>102.2</c:v>
                </c:pt>
                <c:pt idx="40">
                  <c:v>103</c:v>
                </c:pt>
                <c:pt idx="41">
                  <c:v>103.8</c:v>
                </c:pt>
                <c:pt idx="42">
                  <c:v>104.5</c:v>
                </c:pt>
                <c:pt idx="43">
                  <c:v>105.2</c:v>
                </c:pt>
                <c:pt idx="44">
                  <c:v>106</c:v>
                </c:pt>
                <c:pt idx="45">
                  <c:v>106.8</c:v>
                </c:pt>
                <c:pt idx="46">
                  <c:v>107.5</c:v>
                </c:pt>
                <c:pt idx="47">
                  <c:v>108.2</c:v>
                </c:pt>
                <c:pt idx="48">
                  <c:v>109</c:v>
                </c:pt>
                <c:pt idx="49">
                  <c:v>109.8</c:v>
                </c:pt>
                <c:pt idx="50">
                  <c:v>110.5</c:v>
                </c:pt>
                <c:pt idx="51">
                  <c:v>111.2</c:v>
                </c:pt>
                <c:pt idx="52">
                  <c:v>112</c:v>
                </c:pt>
                <c:pt idx="53">
                  <c:v>112.8</c:v>
                </c:pt>
                <c:pt idx="54">
                  <c:v>113.5</c:v>
                </c:pt>
                <c:pt idx="55">
                  <c:v>114.2</c:v>
                </c:pt>
                <c:pt idx="56">
                  <c:v>115</c:v>
                </c:pt>
                <c:pt idx="57">
                  <c:v>115.8</c:v>
                </c:pt>
                <c:pt idx="58">
                  <c:v>116.5</c:v>
                </c:pt>
                <c:pt idx="59">
                  <c:v>117.2</c:v>
                </c:pt>
                <c:pt idx="60">
                  <c:v>118</c:v>
                </c:pt>
                <c:pt idx="61">
                  <c:v>118.8</c:v>
                </c:pt>
                <c:pt idx="62">
                  <c:v>119.5</c:v>
                </c:pt>
                <c:pt idx="63">
                  <c:v>120.2</c:v>
                </c:pt>
                <c:pt idx="64">
                  <c:v>121</c:v>
                </c:pt>
                <c:pt idx="65">
                  <c:v>121.8</c:v>
                </c:pt>
                <c:pt idx="66">
                  <c:v>122.5</c:v>
                </c:pt>
                <c:pt idx="67">
                  <c:v>123.2</c:v>
                </c:pt>
                <c:pt idx="68">
                  <c:v>124</c:v>
                </c:pt>
                <c:pt idx="69">
                  <c:v>124.8</c:v>
                </c:pt>
                <c:pt idx="70">
                  <c:v>125.5</c:v>
                </c:pt>
                <c:pt idx="71">
                  <c:v>126.2</c:v>
                </c:pt>
                <c:pt idx="72">
                  <c:v>127</c:v>
                </c:pt>
                <c:pt idx="73">
                  <c:v>127.8</c:v>
                </c:pt>
                <c:pt idx="74">
                  <c:v>128.5</c:v>
                </c:pt>
                <c:pt idx="75">
                  <c:v>129.19999999999999</c:v>
                </c:pt>
                <c:pt idx="76">
                  <c:v>130</c:v>
                </c:pt>
                <c:pt idx="77">
                  <c:v>130.80000000000001</c:v>
                </c:pt>
                <c:pt idx="78">
                  <c:v>131.5</c:v>
                </c:pt>
                <c:pt idx="79">
                  <c:v>132.19999999999999</c:v>
                </c:pt>
                <c:pt idx="80">
                  <c:v>133</c:v>
                </c:pt>
                <c:pt idx="81">
                  <c:v>133.80000000000001</c:v>
                </c:pt>
                <c:pt idx="82">
                  <c:v>134.5</c:v>
                </c:pt>
                <c:pt idx="83">
                  <c:v>134.5</c:v>
                </c:pt>
                <c:pt idx="84">
                  <c:v>134.9</c:v>
                </c:pt>
                <c:pt idx="85">
                  <c:v>135.6</c:v>
                </c:pt>
                <c:pt idx="86">
                  <c:v>136.4</c:v>
                </c:pt>
                <c:pt idx="87">
                  <c:v>137.1</c:v>
                </c:pt>
                <c:pt idx="88">
                  <c:v>137.9</c:v>
                </c:pt>
                <c:pt idx="89">
                  <c:v>138.6</c:v>
                </c:pt>
                <c:pt idx="90">
                  <c:v>139.4</c:v>
                </c:pt>
                <c:pt idx="91">
                  <c:v>140.1</c:v>
                </c:pt>
                <c:pt idx="92">
                  <c:v>140.9</c:v>
                </c:pt>
                <c:pt idx="93">
                  <c:v>141.6</c:v>
                </c:pt>
                <c:pt idx="94">
                  <c:v>142.4</c:v>
                </c:pt>
                <c:pt idx="95">
                  <c:v>143.1</c:v>
                </c:pt>
                <c:pt idx="96">
                  <c:v>143.9</c:v>
                </c:pt>
                <c:pt idx="97">
                  <c:v>144.6</c:v>
                </c:pt>
                <c:pt idx="98">
                  <c:v>145.4</c:v>
                </c:pt>
                <c:pt idx="99">
                  <c:v>146.1</c:v>
                </c:pt>
                <c:pt idx="100">
                  <c:v>146.9</c:v>
                </c:pt>
                <c:pt idx="101">
                  <c:v>147.6</c:v>
                </c:pt>
                <c:pt idx="102">
                  <c:v>148.4</c:v>
                </c:pt>
                <c:pt idx="103">
                  <c:v>149.1</c:v>
                </c:pt>
                <c:pt idx="104">
                  <c:v>149.9</c:v>
                </c:pt>
                <c:pt idx="105">
                  <c:v>150.6</c:v>
                </c:pt>
                <c:pt idx="106">
                  <c:v>151.4</c:v>
                </c:pt>
                <c:pt idx="107">
                  <c:v>152.1</c:v>
                </c:pt>
                <c:pt idx="108">
                  <c:v>152.9</c:v>
                </c:pt>
                <c:pt idx="109">
                  <c:v>153.6</c:v>
                </c:pt>
                <c:pt idx="110">
                  <c:v>154.4</c:v>
                </c:pt>
                <c:pt idx="111">
                  <c:v>155.1</c:v>
                </c:pt>
                <c:pt idx="112">
                  <c:v>155.9</c:v>
                </c:pt>
                <c:pt idx="113">
                  <c:v>156.6</c:v>
                </c:pt>
                <c:pt idx="114">
                  <c:v>157.4</c:v>
                </c:pt>
                <c:pt idx="115">
                  <c:v>158.1</c:v>
                </c:pt>
                <c:pt idx="116">
                  <c:v>158.9</c:v>
                </c:pt>
                <c:pt idx="117">
                  <c:v>159.6</c:v>
                </c:pt>
                <c:pt idx="118">
                  <c:v>160.4</c:v>
                </c:pt>
                <c:pt idx="119">
                  <c:v>161.1</c:v>
                </c:pt>
                <c:pt idx="120">
                  <c:v>161.9</c:v>
                </c:pt>
                <c:pt idx="121">
                  <c:v>162.6</c:v>
                </c:pt>
                <c:pt idx="122">
                  <c:v>163.4</c:v>
                </c:pt>
                <c:pt idx="123">
                  <c:v>164.1</c:v>
                </c:pt>
                <c:pt idx="124">
                  <c:v>164.9</c:v>
                </c:pt>
                <c:pt idx="125">
                  <c:v>165.6</c:v>
                </c:pt>
                <c:pt idx="126">
                  <c:v>166.4</c:v>
                </c:pt>
                <c:pt idx="127">
                  <c:v>167.1</c:v>
                </c:pt>
                <c:pt idx="128">
                  <c:v>167.9</c:v>
                </c:pt>
                <c:pt idx="129">
                  <c:v>168.6</c:v>
                </c:pt>
                <c:pt idx="130">
                  <c:v>169.4</c:v>
                </c:pt>
                <c:pt idx="131">
                  <c:v>170.1</c:v>
                </c:pt>
                <c:pt idx="132">
                  <c:v>170.9</c:v>
                </c:pt>
                <c:pt idx="133">
                  <c:v>171.6</c:v>
                </c:pt>
                <c:pt idx="134">
                  <c:v>172.4</c:v>
                </c:pt>
                <c:pt idx="135">
                  <c:v>173.1</c:v>
                </c:pt>
                <c:pt idx="136">
                  <c:v>173.9</c:v>
                </c:pt>
                <c:pt idx="137">
                  <c:v>174.6</c:v>
                </c:pt>
                <c:pt idx="138">
                  <c:v>175.4</c:v>
                </c:pt>
                <c:pt idx="139">
                  <c:v>176.1</c:v>
                </c:pt>
                <c:pt idx="140">
                  <c:v>176.9</c:v>
                </c:pt>
                <c:pt idx="141">
                  <c:v>177.6</c:v>
                </c:pt>
                <c:pt idx="142">
                  <c:v>178.4</c:v>
                </c:pt>
                <c:pt idx="143">
                  <c:v>179.1</c:v>
                </c:pt>
                <c:pt idx="144">
                  <c:v>179.9</c:v>
                </c:pt>
                <c:pt idx="145">
                  <c:v>180.6</c:v>
                </c:pt>
                <c:pt idx="146">
                  <c:v>181.4</c:v>
                </c:pt>
                <c:pt idx="147">
                  <c:v>182.1</c:v>
                </c:pt>
                <c:pt idx="148">
                  <c:v>182.9</c:v>
                </c:pt>
                <c:pt idx="149">
                  <c:v>183.6</c:v>
                </c:pt>
                <c:pt idx="150">
                  <c:v>184.4</c:v>
                </c:pt>
                <c:pt idx="151">
                  <c:v>185.1</c:v>
                </c:pt>
                <c:pt idx="152">
                  <c:v>185.9</c:v>
                </c:pt>
                <c:pt idx="153">
                  <c:v>186.6</c:v>
                </c:pt>
                <c:pt idx="154">
                  <c:v>187.4</c:v>
                </c:pt>
                <c:pt idx="155">
                  <c:v>188.1</c:v>
                </c:pt>
                <c:pt idx="156">
                  <c:v>188.9</c:v>
                </c:pt>
                <c:pt idx="157">
                  <c:v>189.6</c:v>
                </c:pt>
                <c:pt idx="158">
                  <c:v>190.4</c:v>
                </c:pt>
                <c:pt idx="159">
                  <c:v>191.1</c:v>
                </c:pt>
                <c:pt idx="160">
                  <c:v>191.9</c:v>
                </c:pt>
                <c:pt idx="161">
                  <c:v>192.6</c:v>
                </c:pt>
                <c:pt idx="162">
                  <c:v>193.4</c:v>
                </c:pt>
                <c:pt idx="163">
                  <c:v>194.1</c:v>
                </c:pt>
                <c:pt idx="164">
                  <c:v>194.9</c:v>
                </c:pt>
                <c:pt idx="165">
                  <c:v>195.6</c:v>
                </c:pt>
                <c:pt idx="166">
                  <c:v>196.4</c:v>
                </c:pt>
                <c:pt idx="167">
                  <c:v>197.1</c:v>
                </c:pt>
                <c:pt idx="168">
                  <c:v>197.9</c:v>
                </c:pt>
                <c:pt idx="169">
                  <c:v>198.6</c:v>
                </c:pt>
                <c:pt idx="170">
                  <c:v>199.4</c:v>
                </c:pt>
                <c:pt idx="171">
                  <c:v>200.1</c:v>
                </c:pt>
                <c:pt idx="172">
                  <c:v>200.9</c:v>
                </c:pt>
                <c:pt idx="173">
                  <c:v>201.6</c:v>
                </c:pt>
                <c:pt idx="174">
                  <c:v>202.4</c:v>
                </c:pt>
                <c:pt idx="175">
                  <c:v>203.1</c:v>
                </c:pt>
                <c:pt idx="176">
                  <c:v>203.9</c:v>
                </c:pt>
                <c:pt idx="177">
                  <c:v>204.6</c:v>
                </c:pt>
                <c:pt idx="178">
                  <c:v>205.4</c:v>
                </c:pt>
                <c:pt idx="179">
                  <c:v>206.1</c:v>
                </c:pt>
                <c:pt idx="180">
                  <c:v>206.9</c:v>
                </c:pt>
                <c:pt idx="181">
                  <c:v>207.6</c:v>
                </c:pt>
                <c:pt idx="182">
                  <c:v>208.4</c:v>
                </c:pt>
                <c:pt idx="183">
                  <c:v>209.1</c:v>
                </c:pt>
                <c:pt idx="184">
                  <c:v>209.9</c:v>
                </c:pt>
                <c:pt idx="185">
                  <c:v>210.6</c:v>
                </c:pt>
                <c:pt idx="186">
                  <c:v>211.4</c:v>
                </c:pt>
                <c:pt idx="187">
                  <c:v>212.1</c:v>
                </c:pt>
                <c:pt idx="188">
                  <c:v>212.9</c:v>
                </c:pt>
                <c:pt idx="189">
                  <c:v>213.6</c:v>
                </c:pt>
                <c:pt idx="190">
                  <c:v>214.4</c:v>
                </c:pt>
                <c:pt idx="191">
                  <c:v>215.1</c:v>
                </c:pt>
                <c:pt idx="192">
                  <c:v>215.9</c:v>
                </c:pt>
                <c:pt idx="193">
                  <c:v>216.6</c:v>
                </c:pt>
                <c:pt idx="194">
                  <c:v>217.4</c:v>
                </c:pt>
                <c:pt idx="195">
                  <c:v>218.1</c:v>
                </c:pt>
                <c:pt idx="196">
                  <c:v>218.9</c:v>
                </c:pt>
                <c:pt idx="197">
                  <c:v>219.6</c:v>
                </c:pt>
                <c:pt idx="198">
                  <c:v>220.4</c:v>
                </c:pt>
                <c:pt idx="199">
                  <c:v>221.1</c:v>
                </c:pt>
                <c:pt idx="200">
                  <c:v>221.9</c:v>
                </c:pt>
                <c:pt idx="201">
                  <c:v>222.6</c:v>
                </c:pt>
                <c:pt idx="202">
                  <c:v>223.4</c:v>
                </c:pt>
                <c:pt idx="203">
                  <c:v>224.1</c:v>
                </c:pt>
                <c:pt idx="204">
                  <c:v>224.9</c:v>
                </c:pt>
                <c:pt idx="205">
                  <c:v>225.6</c:v>
                </c:pt>
                <c:pt idx="206">
                  <c:v>226.4</c:v>
                </c:pt>
                <c:pt idx="207">
                  <c:v>227.1</c:v>
                </c:pt>
                <c:pt idx="208">
                  <c:v>227.9</c:v>
                </c:pt>
                <c:pt idx="209">
                  <c:v>228.6</c:v>
                </c:pt>
                <c:pt idx="210">
                  <c:v>229.4</c:v>
                </c:pt>
                <c:pt idx="211">
                  <c:v>230.1</c:v>
                </c:pt>
                <c:pt idx="212">
                  <c:v>230.9</c:v>
                </c:pt>
                <c:pt idx="213">
                  <c:v>231.6</c:v>
                </c:pt>
                <c:pt idx="214">
                  <c:v>232.4</c:v>
                </c:pt>
                <c:pt idx="215">
                  <c:v>233.1</c:v>
                </c:pt>
                <c:pt idx="216">
                  <c:v>233.9</c:v>
                </c:pt>
                <c:pt idx="217">
                  <c:v>234.6</c:v>
                </c:pt>
                <c:pt idx="218">
                  <c:v>235.4</c:v>
                </c:pt>
                <c:pt idx="219">
                  <c:v>236.1</c:v>
                </c:pt>
                <c:pt idx="220">
                  <c:v>236.9</c:v>
                </c:pt>
                <c:pt idx="221">
                  <c:v>237.6</c:v>
                </c:pt>
                <c:pt idx="222">
                  <c:v>238.4</c:v>
                </c:pt>
                <c:pt idx="223">
                  <c:v>239.1</c:v>
                </c:pt>
                <c:pt idx="224">
                  <c:v>239.9</c:v>
                </c:pt>
                <c:pt idx="225">
                  <c:v>240.6</c:v>
                </c:pt>
                <c:pt idx="226">
                  <c:v>241.4</c:v>
                </c:pt>
                <c:pt idx="227">
                  <c:v>242.1</c:v>
                </c:pt>
                <c:pt idx="228">
                  <c:v>242.9</c:v>
                </c:pt>
                <c:pt idx="229">
                  <c:v>243.6</c:v>
                </c:pt>
                <c:pt idx="230">
                  <c:v>244.4</c:v>
                </c:pt>
                <c:pt idx="231">
                  <c:v>245.1</c:v>
                </c:pt>
                <c:pt idx="232">
                  <c:v>245.9</c:v>
                </c:pt>
                <c:pt idx="233">
                  <c:v>246.6</c:v>
                </c:pt>
                <c:pt idx="234">
                  <c:v>247.4</c:v>
                </c:pt>
                <c:pt idx="235">
                  <c:v>248.1</c:v>
                </c:pt>
                <c:pt idx="236">
                  <c:v>248.9</c:v>
                </c:pt>
                <c:pt idx="237">
                  <c:v>249.6</c:v>
                </c:pt>
              </c:numCache>
            </c:numRef>
          </c:xVal>
          <c:yVal>
            <c:numRef>
              <c:f>Sheet2!$C$1:$C$239</c:f>
              <c:numCache>
                <c:formatCode>0.00E+00</c:formatCode>
                <c:ptCount val="239"/>
                <c:pt idx="0">
                  <c:v>1.5959999999999998E-2</c:v>
                </c:pt>
                <c:pt idx="1">
                  <c:v>1.336E-2</c:v>
                </c:pt>
                <c:pt idx="2">
                  <c:v>1.255E-2</c:v>
                </c:pt>
                <c:pt idx="3">
                  <c:v>1.2820000000000002E-2</c:v>
                </c:pt>
                <c:pt idx="4">
                  <c:v>1.2820000000000002E-2</c:v>
                </c:pt>
                <c:pt idx="5">
                  <c:v>1.2820000000000002E-2</c:v>
                </c:pt>
                <c:pt idx="6">
                  <c:v>1.2989999999999998E-2</c:v>
                </c:pt>
                <c:pt idx="7">
                  <c:v>1.298E-2</c:v>
                </c:pt>
                <c:pt idx="8">
                  <c:v>1.2920000000000001E-2</c:v>
                </c:pt>
                <c:pt idx="9">
                  <c:v>1.2870000000000001E-2</c:v>
                </c:pt>
                <c:pt idx="10">
                  <c:v>1.2920000000000001E-2</c:v>
                </c:pt>
                <c:pt idx="11">
                  <c:v>1.291E-2</c:v>
                </c:pt>
                <c:pt idx="12">
                  <c:v>1.285E-2</c:v>
                </c:pt>
                <c:pt idx="13">
                  <c:v>1.2800000000000001E-2</c:v>
                </c:pt>
                <c:pt idx="14">
                  <c:v>1.278E-2</c:v>
                </c:pt>
                <c:pt idx="15">
                  <c:v>1.2809999999999998E-2</c:v>
                </c:pt>
                <c:pt idx="16">
                  <c:v>1.2870000000000001E-2</c:v>
                </c:pt>
                <c:pt idx="17">
                  <c:v>1.2920000000000001E-2</c:v>
                </c:pt>
                <c:pt idx="18">
                  <c:v>1.2959999999999999E-2</c:v>
                </c:pt>
                <c:pt idx="19">
                  <c:v>1.298E-2</c:v>
                </c:pt>
                <c:pt idx="20">
                  <c:v>1.2939999999999998E-2</c:v>
                </c:pt>
                <c:pt idx="21">
                  <c:v>1.2989999999999998E-2</c:v>
                </c:pt>
                <c:pt idx="22">
                  <c:v>1.303E-2</c:v>
                </c:pt>
                <c:pt idx="23">
                  <c:v>1.311E-2</c:v>
                </c:pt>
                <c:pt idx="24">
                  <c:v>1.304E-2</c:v>
                </c:pt>
                <c:pt idx="25">
                  <c:v>1.298E-2</c:v>
                </c:pt>
                <c:pt idx="26">
                  <c:v>1.2989999999999998E-2</c:v>
                </c:pt>
                <c:pt idx="27">
                  <c:v>1.2989999999999998E-2</c:v>
                </c:pt>
                <c:pt idx="28">
                  <c:v>1.308E-2</c:v>
                </c:pt>
                <c:pt idx="29">
                  <c:v>1.315E-2</c:v>
                </c:pt>
                <c:pt idx="30">
                  <c:v>1.315E-2</c:v>
                </c:pt>
                <c:pt idx="31">
                  <c:v>1.3089999999999999E-2</c:v>
                </c:pt>
                <c:pt idx="32">
                  <c:v>1.3050000000000001E-2</c:v>
                </c:pt>
                <c:pt idx="33">
                  <c:v>1.3050000000000001E-2</c:v>
                </c:pt>
                <c:pt idx="34">
                  <c:v>1.2989999999999998E-2</c:v>
                </c:pt>
                <c:pt idx="35">
                  <c:v>1.3000000000000001E-2</c:v>
                </c:pt>
                <c:pt idx="36">
                  <c:v>1.302E-2</c:v>
                </c:pt>
                <c:pt idx="37">
                  <c:v>1.3000000000000001E-2</c:v>
                </c:pt>
                <c:pt idx="38">
                  <c:v>1.302E-2</c:v>
                </c:pt>
                <c:pt idx="39">
                  <c:v>1.2930000000000001E-2</c:v>
                </c:pt>
                <c:pt idx="40">
                  <c:v>1.2740000000000001E-2</c:v>
                </c:pt>
                <c:pt idx="41">
                  <c:v>1.252E-2</c:v>
                </c:pt>
                <c:pt idx="42">
                  <c:v>1.2239999999999999E-2</c:v>
                </c:pt>
                <c:pt idx="43">
                  <c:v>1.2160000000000001E-2</c:v>
                </c:pt>
                <c:pt idx="44">
                  <c:v>1.208E-2</c:v>
                </c:pt>
                <c:pt idx="45">
                  <c:v>1.197E-2</c:v>
                </c:pt>
                <c:pt idx="46">
                  <c:v>1.201E-2</c:v>
                </c:pt>
                <c:pt idx="47">
                  <c:v>1.1730000000000001E-2</c:v>
                </c:pt>
                <c:pt idx="48">
                  <c:v>1.157E-2</c:v>
                </c:pt>
                <c:pt idx="49">
                  <c:v>1.1379999999999999E-2</c:v>
                </c:pt>
                <c:pt idx="50">
                  <c:v>1.124E-2</c:v>
                </c:pt>
                <c:pt idx="51">
                  <c:v>1.095E-2</c:v>
                </c:pt>
                <c:pt idx="52">
                  <c:v>1.0710000000000001E-2</c:v>
                </c:pt>
                <c:pt idx="53">
                  <c:v>1.0460000000000001E-2</c:v>
                </c:pt>
                <c:pt idx="54">
                  <c:v>1.0190000000000001E-2</c:v>
                </c:pt>
                <c:pt idx="55">
                  <c:v>9.8720000000000006E-3</c:v>
                </c:pt>
                <c:pt idx="56">
                  <c:v>9.5689999999999994E-3</c:v>
                </c:pt>
                <c:pt idx="57">
                  <c:v>9.359000000000001E-3</c:v>
                </c:pt>
                <c:pt idx="58">
                  <c:v>9.195E-3</c:v>
                </c:pt>
                <c:pt idx="59">
                  <c:v>9.1039999999999992E-3</c:v>
                </c:pt>
                <c:pt idx="60">
                  <c:v>9.0229999999999998E-3</c:v>
                </c:pt>
                <c:pt idx="61">
                  <c:v>8.931999999999999E-3</c:v>
                </c:pt>
                <c:pt idx="62">
                  <c:v>8.8240000000000002E-3</c:v>
                </c:pt>
                <c:pt idx="63">
                  <c:v>8.7220000000000006E-3</c:v>
                </c:pt>
                <c:pt idx="64">
                  <c:v>8.5929999999999999E-3</c:v>
                </c:pt>
                <c:pt idx="65">
                  <c:v>8.397E-3</c:v>
                </c:pt>
                <c:pt idx="66">
                  <c:v>8.1799999999999998E-3</c:v>
                </c:pt>
                <c:pt idx="67">
                  <c:v>7.9769999999999997E-3</c:v>
                </c:pt>
                <c:pt idx="68">
                  <c:v>7.8049999999999994E-3</c:v>
                </c:pt>
                <c:pt idx="69">
                  <c:v>7.574E-3</c:v>
                </c:pt>
                <c:pt idx="70">
                  <c:v>7.1590000000000004E-3</c:v>
                </c:pt>
                <c:pt idx="71">
                  <c:v>6.6409999999999993E-3</c:v>
                </c:pt>
                <c:pt idx="72">
                  <c:v>6.3070000000000001E-3</c:v>
                </c:pt>
                <c:pt idx="73">
                  <c:v>6.0470000000000003E-3</c:v>
                </c:pt>
                <c:pt idx="74">
                  <c:v>5.7070000000000003E-3</c:v>
                </c:pt>
                <c:pt idx="75">
                  <c:v>5.3030000000000004E-3</c:v>
                </c:pt>
                <c:pt idx="76">
                  <c:v>5.0509999999999999E-3</c:v>
                </c:pt>
                <c:pt idx="77">
                  <c:v>4.8570000000000002E-3</c:v>
                </c:pt>
                <c:pt idx="78">
                  <c:v>4.5969999999999995E-3</c:v>
                </c:pt>
                <c:pt idx="79">
                  <c:v>4.4099999999999999E-3</c:v>
                </c:pt>
                <c:pt idx="80">
                  <c:v>4.2129999999999997E-3</c:v>
                </c:pt>
                <c:pt idx="81">
                  <c:v>4.065E-3</c:v>
                </c:pt>
                <c:pt idx="82">
                  <c:v>3.9230000000000003E-3</c:v>
                </c:pt>
                <c:pt idx="83">
                  <c:v>3.9230000000000003E-3</c:v>
                </c:pt>
                <c:pt idx="84">
                  <c:v>3.9199999999999999E-3</c:v>
                </c:pt>
                <c:pt idx="85">
                  <c:v>3.8739999999999998E-3</c:v>
                </c:pt>
                <c:pt idx="86">
                  <c:v>3.8129999999999995E-3</c:v>
                </c:pt>
                <c:pt idx="87">
                  <c:v>3.7600000000000003E-3</c:v>
                </c:pt>
                <c:pt idx="88">
                  <c:v>3.6960000000000001E-3</c:v>
                </c:pt>
                <c:pt idx="89">
                  <c:v>3.7719999999999997E-3</c:v>
                </c:pt>
                <c:pt idx="90">
                  <c:v>3.8309999999999998E-3</c:v>
                </c:pt>
                <c:pt idx="91">
                  <c:v>4.0260000000000001E-3</c:v>
                </c:pt>
                <c:pt idx="92">
                  <c:v>4.1849999999999995E-3</c:v>
                </c:pt>
                <c:pt idx="93">
                  <c:v>4.4269999999999995E-3</c:v>
                </c:pt>
                <c:pt idx="94">
                  <c:v>4.6149999999999993E-3</c:v>
                </c:pt>
                <c:pt idx="95">
                  <c:v>4.8730000000000006E-3</c:v>
                </c:pt>
                <c:pt idx="96">
                  <c:v>5.0029999999999996E-3</c:v>
                </c:pt>
                <c:pt idx="97">
                  <c:v>5.1510000000000002E-3</c:v>
                </c:pt>
                <c:pt idx="98">
                  <c:v>5.1850000000000004E-3</c:v>
                </c:pt>
                <c:pt idx="99">
                  <c:v>5.2459999999999998E-3</c:v>
                </c:pt>
                <c:pt idx="100">
                  <c:v>5.2900000000000004E-3</c:v>
                </c:pt>
                <c:pt idx="101">
                  <c:v>5.1929999999999997E-3</c:v>
                </c:pt>
                <c:pt idx="102">
                  <c:v>5.293E-3</c:v>
                </c:pt>
                <c:pt idx="103">
                  <c:v>5.2240000000000003E-3</c:v>
                </c:pt>
                <c:pt idx="104">
                  <c:v>5.2060000000000006E-3</c:v>
                </c:pt>
                <c:pt idx="105">
                  <c:v>5.1209999999999997E-3</c:v>
                </c:pt>
                <c:pt idx="106">
                  <c:v>5.1209999999999997E-3</c:v>
                </c:pt>
                <c:pt idx="107">
                  <c:v>5.0309999999999999E-3</c:v>
                </c:pt>
                <c:pt idx="108">
                  <c:v>5.0759999999999998E-3</c:v>
                </c:pt>
                <c:pt idx="109">
                  <c:v>5.0369999999999998E-3</c:v>
                </c:pt>
                <c:pt idx="110">
                  <c:v>5.1610000000000007E-3</c:v>
                </c:pt>
                <c:pt idx="111">
                  <c:v>5.202E-3</c:v>
                </c:pt>
                <c:pt idx="112">
                  <c:v>5.2610000000000001E-3</c:v>
                </c:pt>
                <c:pt idx="113">
                  <c:v>5.3089999999999995E-3</c:v>
                </c:pt>
                <c:pt idx="114">
                  <c:v>5.3900000000000007E-3</c:v>
                </c:pt>
                <c:pt idx="115">
                  <c:v>5.3900000000000007E-3</c:v>
                </c:pt>
                <c:pt idx="116">
                  <c:v>5.4310000000000001E-3</c:v>
                </c:pt>
                <c:pt idx="117">
                  <c:v>5.385E-3</c:v>
                </c:pt>
                <c:pt idx="118">
                  <c:v>5.3709999999999999E-3</c:v>
                </c:pt>
                <c:pt idx="119">
                  <c:v>5.2480000000000001E-3</c:v>
                </c:pt>
                <c:pt idx="120">
                  <c:v>5.1749999999999999E-3</c:v>
                </c:pt>
                <c:pt idx="121">
                  <c:v>5.0520000000000001E-3</c:v>
                </c:pt>
                <c:pt idx="122">
                  <c:v>4.9870000000000001E-3</c:v>
                </c:pt>
                <c:pt idx="123">
                  <c:v>4.9090000000000002E-3</c:v>
                </c:pt>
                <c:pt idx="124">
                  <c:v>4.7980000000000002E-3</c:v>
                </c:pt>
                <c:pt idx="125">
                  <c:v>4.7190000000000001E-3</c:v>
                </c:pt>
                <c:pt idx="126">
                  <c:v>4.6829999999999997E-3</c:v>
                </c:pt>
                <c:pt idx="127">
                  <c:v>4.692E-3</c:v>
                </c:pt>
                <c:pt idx="128">
                  <c:v>4.6340000000000001E-3</c:v>
                </c:pt>
                <c:pt idx="129">
                  <c:v>4.6449999999999998E-3</c:v>
                </c:pt>
                <c:pt idx="130">
                  <c:v>4.5629999999999993E-3</c:v>
                </c:pt>
                <c:pt idx="131">
                  <c:v>4.5690000000000001E-3</c:v>
                </c:pt>
                <c:pt idx="132">
                  <c:v>4.5780000000000005E-3</c:v>
                </c:pt>
                <c:pt idx="133">
                  <c:v>4.5830000000000003E-3</c:v>
                </c:pt>
                <c:pt idx="134">
                  <c:v>4.463E-3</c:v>
                </c:pt>
                <c:pt idx="135">
                  <c:v>4.3800000000000002E-3</c:v>
                </c:pt>
                <c:pt idx="136">
                  <c:v>4.3630000000000006E-3</c:v>
                </c:pt>
                <c:pt idx="137">
                  <c:v>4.3470000000000002E-3</c:v>
                </c:pt>
                <c:pt idx="138">
                  <c:v>4.1919999999999995E-3</c:v>
                </c:pt>
                <c:pt idx="139">
                  <c:v>4.1849999999999995E-3</c:v>
                </c:pt>
                <c:pt idx="140">
                  <c:v>4.091E-3</c:v>
                </c:pt>
                <c:pt idx="141">
                  <c:v>4.0820000000000006E-3</c:v>
                </c:pt>
                <c:pt idx="142">
                  <c:v>4.0759999999999998E-3</c:v>
                </c:pt>
                <c:pt idx="143">
                  <c:v>4.0629999999999998E-3</c:v>
                </c:pt>
                <c:pt idx="144">
                  <c:v>4.0930000000000003E-3</c:v>
                </c:pt>
                <c:pt idx="145">
                  <c:v>4.0980000000000001E-3</c:v>
                </c:pt>
                <c:pt idx="146">
                  <c:v>4.117E-3</c:v>
                </c:pt>
                <c:pt idx="147">
                  <c:v>4.2779999999999997E-3</c:v>
                </c:pt>
                <c:pt idx="148">
                  <c:v>4.3140000000000001E-3</c:v>
                </c:pt>
                <c:pt idx="149">
                  <c:v>4.3560000000000005E-3</c:v>
                </c:pt>
                <c:pt idx="150">
                  <c:v>4.4880000000000007E-3</c:v>
                </c:pt>
                <c:pt idx="151">
                  <c:v>4.5459999999999997E-3</c:v>
                </c:pt>
                <c:pt idx="152">
                  <c:v>4.4589999999999994E-3</c:v>
                </c:pt>
                <c:pt idx="153">
                  <c:v>4.2919999999999998E-3</c:v>
                </c:pt>
                <c:pt idx="154">
                  <c:v>4.2690000000000002E-3</c:v>
                </c:pt>
                <c:pt idx="155">
                  <c:v>4.2180000000000004E-3</c:v>
                </c:pt>
                <c:pt idx="156">
                  <c:v>4.2310000000000004E-3</c:v>
                </c:pt>
                <c:pt idx="157">
                  <c:v>4.2129999999999997E-3</c:v>
                </c:pt>
                <c:pt idx="158">
                  <c:v>4.2420000000000001E-3</c:v>
                </c:pt>
                <c:pt idx="159">
                  <c:v>4.1830000000000001E-3</c:v>
                </c:pt>
                <c:pt idx="160">
                  <c:v>4.1830000000000001E-3</c:v>
                </c:pt>
                <c:pt idx="161">
                  <c:v>4.1320000000000003E-3</c:v>
                </c:pt>
                <c:pt idx="162">
                  <c:v>4.2059999999999997E-3</c:v>
                </c:pt>
                <c:pt idx="163">
                  <c:v>4.1749999999999999E-3</c:v>
                </c:pt>
                <c:pt idx="164">
                  <c:v>4.2220000000000001E-3</c:v>
                </c:pt>
                <c:pt idx="165">
                  <c:v>4.1640000000000002E-3</c:v>
                </c:pt>
                <c:pt idx="166">
                  <c:v>4.215E-3</c:v>
                </c:pt>
                <c:pt idx="167">
                  <c:v>4.2399999999999998E-3</c:v>
                </c:pt>
                <c:pt idx="168">
                  <c:v>4.1779999999999994E-3</c:v>
                </c:pt>
                <c:pt idx="169">
                  <c:v>4.1599999999999996E-3</c:v>
                </c:pt>
                <c:pt idx="170">
                  <c:v>4.1619999999999999E-3</c:v>
                </c:pt>
                <c:pt idx="171">
                  <c:v>4.1240000000000001E-3</c:v>
                </c:pt>
                <c:pt idx="172">
                  <c:v>4.1070000000000004E-3</c:v>
                </c:pt>
                <c:pt idx="173">
                  <c:v>4.1009999999999996E-3</c:v>
                </c:pt>
                <c:pt idx="174">
                  <c:v>4.0410000000000003E-3</c:v>
                </c:pt>
                <c:pt idx="175">
                  <c:v>4.0349999999999995E-3</c:v>
                </c:pt>
                <c:pt idx="176">
                  <c:v>3.9780000000000006E-3</c:v>
                </c:pt>
                <c:pt idx="177">
                  <c:v>3.9389999999999998E-3</c:v>
                </c:pt>
                <c:pt idx="178">
                  <c:v>3.9880000000000002E-3</c:v>
                </c:pt>
                <c:pt idx="179">
                  <c:v>3.9750000000000002E-3</c:v>
                </c:pt>
                <c:pt idx="180">
                  <c:v>3.9880000000000002E-3</c:v>
                </c:pt>
                <c:pt idx="181">
                  <c:v>3.9489999999999994E-3</c:v>
                </c:pt>
                <c:pt idx="182">
                  <c:v>3.9909999999999998E-3</c:v>
                </c:pt>
                <c:pt idx="183">
                  <c:v>4.0230000000000005E-3</c:v>
                </c:pt>
                <c:pt idx="184">
                  <c:v>3.9659999999999999E-3</c:v>
                </c:pt>
                <c:pt idx="185">
                  <c:v>3.9230000000000003E-3</c:v>
                </c:pt>
                <c:pt idx="186">
                  <c:v>3.9120000000000005E-3</c:v>
                </c:pt>
                <c:pt idx="187">
                  <c:v>3.9529999999999999E-3</c:v>
                </c:pt>
                <c:pt idx="188">
                  <c:v>3.8710000000000003E-3</c:v>
                </c:pt>
                <c:pt idx="189">
                  <c:v>3.8379999999999998E-3</c:v>
                </c:pt>
                <c:pt idx="190">
                  <c:v>3.895E-3</c:v>
                </c:pt>
                <c:pt idx="191">
                  <c:v>3.98E-3</c:v>
                </c:pt>
                <c:pt idx="192">
                  <c:v>3.9030000000000002E-3</c:v>
                </c:pt>
                <c:pt idx="193">
                  <c:v>3.9430000000000003E-3</c:v>
                </c:pt>
                <c:pt idx="194">
                  <c:v>4.0480000000000004E-3</c:v>
                </c:pt>
                <c:pt idx="195">
                  <c:v>4.0219999999999995E-3</c:v>
                </c:pt>
                <c:pt idx="196">
                  <c:v>3.9880000000000002E-3</c:v>
                </c:pt>
                <c:pt idx="197">
                  <c:v>3.9449999999999997E-3</c:v>
                </c:pt>
                <c:pt idx="198">
                  <c:v>3.9430000000000003E-3</c:v>
                </c:pt>
                <c:pt idx="199">
                  <c:v>3.954E-3</c:v>
                </c:pt>
                <c:pt idx="200">
                  <c:v>3.9610000000000001E-3</c:v>
                </c:pt>
                <c:pt idx="201">
                  <c:v>3.9030000000000002E-3</c:v>
                </c:pt>
                <c:pt idx="202">
                  <c:v>3.8289999999999999E-3</c:v>
                </c:pt>
                <c:pt idx="203">
                  <c:v>3.8140000000000001E-3</c:v>
                </c:pt>
                <c:pt idx="204">
                  <c:v>3.8210000000000002E-3</c:v>
                </c:pt>
                <c:pt idx="205">
                  <c:v>3.784E-3</c:v>
                </c:pt>
                <c:pt idx="206">
                  <c:v>3.7799999999999999E-3</c:v>
                </c:pt>
                <c:pt idx="207">
                  <c:v>3.7699999999999999E-3</c:v>
                </c:pt>
                <c:pt idx="208">
                  <c:v>3.7810000000000005E-3</c:v>
                </c:pt>
                <c:pt idx="209">
                  <c:v>3.7199999999999998E-3</c:v>
                </c:pt>
                <c:pt idx="210">
                  <c:v>3.699E-3</c:v>
                </c:pt>
                <c:pt idx="211">
                  <c:v>3.712E-3</c:v>
                </c:pt>
                <c:pt idx="212">
                  <c:v>3.6499999999999996E-3</c:v>
                </c:pt>
                <c:pt idx="213">
                  <c:v>3.607E-3</c:v>
                </c:pt>
                <c:pt idx="214">
                  <c:v>3.5330000000000001E-3</c:v>
                </c:pt>
                <c:pt idx="215">
                  <c:v>3.5180000000000003E-3</c:v>
                </c:pt>
                <c:pt idx="216">
                  <c:v>3.5319999999999995E-3</c:v>
                </c:pt>
                <c:pt idx="217">
                  <c:v>3.5360000000000001E-3</c:v>
                </c:pt>
                <c:pt idx="218">
                  <c:v>3.5409999999999999E-3</c:v>
                </c:pt>
                <c:pt idx="219">
                  <c:v>3.6099999999999999E-3</c:v>
                </c:pt>
                <c:pt idx="220">
                  <c:v>3.6280000000000001E-3</c:v>
                </c:pt>
                <c:pt idx="221">
                  <c:v>3.6220000000000002E-3</c:v>
                </c:pt>
                <c:pt idx="222">
                  <c:v>3.607E-3</c:v>
                </c:pt>
                <c:pt idx="223">
                  <c:v>3.571E-3</c:v>
                </c:pt>
                <c:pt idx="224">
                  <c:v>3.5459999999999997E-3</c:v>
                </c:pt>
                <c:pt idx="225">
                  <c:v>3.5049999999999999E-3</c:v>
                </c:pt>
                <c:pt idx="226">
                  <c:v>3.522E-3</c:v>
                </c:pt>
                <c:pt idx="227">
                  <c:v>3.4580000000000001E-3</c:v>
                </c:pt>
                <c:pt idx="228">
                  <c:v>3.4220000000000001E-3</c:v>
                </c:pt>
                <c:pt idx="229">
                  <c:v>3.4720000000000003E-3</c:v>
                </c:pt>
                <c:pt idx="230">
                  <c:v>3.4939999999999997E-3</c:v>
                </c:pt>
                <c:pt idx="231">
                  <c:v>3.5330000000000001E-3</c:v>
                </c:pt>
                <c:pt idx="232">
                  <c:v>3.5729999999999998E-3</c:v>
                </c:pt>
                <c:pt idx="233">
                  <c:v>3.6089999999999998E-3</c:v>
                </c:pt>
                <c:pt idx="234">
                  <c:v>3.5499999999999998E-3</c:v>
                </c:pt>
                <c:pt idx="235">
                  <c:v>3.5389999999999996E-3</c:v>
                </c:pt>
                <c:pt idx="236">
                  <c:v>3.5610000000000004E-3</c:v>
                </c:pt>
                <c:pt idx="237">
                  <c:v>3.5659999999999997E-3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79232"/>
        <c:axId val="62642816"/>
      </c:scatterChart>
      <c:valAx>
        <c:axId val="55679232"/>
        <c:scaling>
          <c:orientation val="minMax"/>
          <c:max val="250"/>
        </c:scaling>
        <c:delete val="0"/>
        <c:axPos val="b"/>
        <c:numFmt formatCode="General" sourceLinked="0"/>
        <c:majorTickMark val="out"/>
        <c:minorTickMark val="none"/>
        <c:tickLblPos val="nextTo"/>
        <c:crossAx val="62642816"/>
        <c:crosses val="autoZero"/>
        <c:crossBetween val="midCat"/>
      </c:valAx>
      <c:valAx>
        <c:axId val="62642816"/>
        <c:scaling>
          <c:orientation val="minMax"/>
          <c:max val="2.0000000000000004E-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556792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11081751069223E-2"/>
          <c:y val="2.3217399974175285E-2"/>
          <c:w val="0.82452346174327562"/>
          <c:h val="0.87433219943950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nufactversion!$B$1</c:f>
              <c:strCache>
                <c:ptCount val="1"/>
                <c:pt idx="0">
                  <c:v>n0</c:v>
                </c:pt>
              </c:strCache>
            </c:strRef>
          </c:tx>
          <c:spPr>
            <a:ln>
              <a:solidFill>
                <a:srgbClr val="CC3300"/>
              </a:solidFill>
            </a:ln>
          </c:spPr>
          <c:marker>
            <c:symbol val="diamond"/>
            <c:size val="5"/>
            <c:spPr>
              <a:solidFill>
                <a:srgbClr val="CC3300"/>
              </a:solidFill>
              <a:ln>
                <a:solidFill>
                  <a:srgbClr val="CC3300"/>
                </a:solidFill>
              </a:ln>
            </c:spPr>
          </c:marker>
          <c:xVal>
            <c:numRef>
              <c:f>nufactversion!$A$2:$A$239</c:f>
              <c:numCache>
                <c:formatCode>0.00E+00</c:formatCode>
                <c:ptCount val="238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26.75</c:v>
                </c:pt>
                <c:pt idx="4">
                  <c:v>38.75</c:v>
                </c:pt>
                <c:pt idx="5">
                  <c:v>50.75</c:v>
                </c:pt>
                <c:pt idx="6">
                  <c:v>62.75</c:v>
                </c:pt>
                <c:pt idx="7">
                  <c:v>71.5</c:v>
                </c:pt>
                <c:pt idx="8">
                  <c:v>74.5</c:v>
                </c:pt>
                <c:pt idx="9">
                  <c:v>77.5</c:v>
                </c:pt>
                <c:pt idx="10">
                  <c:v>80.5</c:v>
                </c:pt>
                <c:pt idx="11">
                  <c:v>81.25</c:v>
                </c:pt>
                <c:pt idx="12">
                  <c:v>82</c:v>
                </c:pt>
                <c:pt idx="13">
                  <c:v>82.75</c:v>
                </c:pt>
                <c:pt idx="14">
                  <c:v>83.5</c:v>
                </c:pt>
                <c:pt idx="15">
                  <c:v>84.25</c:v>
                </c:pt>
                <c:pt idx="16">
                  <c:v>85</c:v>
                </c:pt>
                <c:pt idx="17">
                  <c:v>85.75</c:v>
                </c:pt>
                <c:pt idx="18">
                  <c:v>86.5</c:v>
                </c:pt>
                <c:pt idx="19">
                  <c:v>87.25</c:v>
                </c:pt>
                <c:pt idx="20">
                  <c:v>88</c:v>
                </c:pt>
                <c:pt idx="21">
                  <c:v>88.75</c:v>
                </c:pt>
                <c:pt idx="22">
                  <c:v>89.5</c:v>
                </c:pt>
                <c:pt idx="23">
                  <c:v>90.25</c:v>
                </c:pt>
                <c:pt idx="24">
                  <c:v>91</c:v>
                </c:pt>
                <c:pt idx="25">
                  <c:v>91.75</c:v>
                </c:pt>
                <c:pt idx="26">
                  <c:v>92.5</c:v>
                </c:pt>
                <c:pt idx="27">
                  <c:v>93.25</c:v>
                </c:pt>
                <c:pt idx="28">
                  <c:v>94</c:v>
                </c:pt>
                <c:pt idx="29">
                  <c:v>94.75</c:v>
                </c:pt>
                <c:pt idx="30">
                  <c:v>95.5</c:v>
                </c:pt>
                <c:pt idx="31">
                  <c:v>96.25</c:v>
                </c:pt>
                <c:pt idx="32">
                  <c:v>97</c:v>
                </c:pt>
                <c:pt idx="33">
                  <c:v>97.75</c:v>
                </c:pt>
                <c:pt idx="34">
                  <c:v>98.5</c:v>
                </c:pt>
                <c:pt idx="35">
                  <c:v>99.25</c:v>
                </c:pt>
                <c:pt idx="36">
                  <c:v>100</c:v>
                </c:pt>
                <c:pt idx="37">
                  <c:v>100.8</c:v>
                </c:pt>
                <c:pt idx="38">
                  <c:v>101.5</c:v>
                </c:pt>
                <c:pt idx="39">
                  <c:v>102.2</c:v>
                </c:pt>
                <c:pt idx="40">
                  <c:v>103</c:v>
                </c:pt>
                <c:pt idx="41">
                  <c:v>103.8</c:v>
                </c:pt>
                <c:pt idx="42">
                  <c:v>104.5</c:v>
                </c:pt>
                <c:pt idx="43">
                  <c:v>105.2</c:v>
                </c:pt>
                <c:pt idx="44">
                  <c:v>106</c:v>
                </c:pt>
                <c:pt idx="45">
                  <c:v>106.8</c:v>
                </c:pt>
                <c:pt idx="46">
                  <c:v>107.5</c:v>
                </c:pt>
                <c:pt idx="47">
                  <c:v>108.2</c:v>
                </c:pt>
                <c:pt idx="48">
                  <c:v>109</c:v>
                </c:pt>
                <c:pt idx="49">
                  <c:v>109.8</c:v>
                </c:pt>
                <c:pt idx="50">
                  <c:v>110.5</c:v>
                </c:pt>
                <c:pt idx="51">
                  <c:v>111.2</c:v>
                </c:pt>
                <c:pt idx="52">
                  <c:v>112</c:v>
                </c:pt>
                <c:pt idx="53">
                  <c:v>112.8</c:v>
                </c:pt>
                <c:pt idx="54">
                  <c:v>113.5</c:v>
                </c:pt>
                <c:pt idx="55">
                  <c:v>114.2</c:v>
                </c:pt>
                <c:pt idx="56">
                  <c:v>115</c:v>
                </c:pt>
                <c:pt idx="57">
                  <c:v>115.8</c:v>
                </c:pt>
                <c:pt idx="58">
                  <c:v>116.5</c:v>
                </c:pt>
                <c:pt idx="59">
                  <c:v>117.2</c:v>
                </c:pt>
                <c:pt idx="60">
                  <c:v>118</c:v>
                </c:pt>
                <c:pt idx="61">
                  <c:v>118.8</c:v>
                </c:pt>
                <c:pt idx="62">
                  <c:v>119.5</c:v>
                </c:pt>
                <c:pt idx="63">
                  <c:v>120.2</c:v>
                </c:pt>
                <c:pt idx="64">
                  <c:v>121</c:v>
                </c:pt>
                <c:pt idx="65">
                  <c:v>121.8</c:v>
                </c:pt>
                <c:pt idx="66">
                  <c:v>122.5</c:v>
                </c:pt>
                <c:pt idx="67">
                  <c:v>123.2</c:v>
                </c:pt>
                <c:pt idx="68">
                  <c:v>124</c:v>
                </c:pt>
                <c:pt idx="69">
                  <c:v>124.8</c:v>
                </c:pt>
                <c:pt idx="70">
                  <c:v>125.5</c:v>
                </c:pt>
                <c:pt idx="71">
                  <c:v>126.2</c:v>
                </c:pt>
                <c:pt idx="72">
                  <c:v>127</c:v>
                </c:pt>
                <c:pt idx="73">
                  <c:v>127.8</c:v>
                </c:pt>
                <c:pt idx="74">
                  <c:v>128.5</c:v>
                </c:pt>
                <c:pt idx="75">
                  <c:v>129.19999999999999</c:v>
                </c:pt>
                <c:pt idx="76">
                  <c:v>130</c:v>
                </c:pt>
                <c:pt idx="77">
                  <c:v>130.80000000000001</c:v>
                </c:pt>
                <c:pt idx="78">
                  <c:v>131.5</c:v>
                </c:pt>
                <c:pt idx="79">
                  <c:v>132.19999999999999</c:v>
                </c:pt>
                <c:pt idx="80">
                  <c:v>133</c:v>
                </c:pt>
                <c:pt idx="81">
                  <c:v>133.80000000000001</c:v>
                </c:pt>
                <c:pt idx="82">
                  <c:v>134.5</c:v>
                </c:pt>
                <c:pt idx="83">
                  <c:v>134.5</c:v>
                </c:pt>
                <c:pt idx="84">
                  <c:v>134.9</c:v>
                </c:pt>
                <c:pt idx="85">
                  <c:v>135.6</c:v>
                </c:pt>
                <c:pt idx="86">
                  <c:v>136.4</c:v>
                </c:pt>
                <c:pt idx="87">
                  <c:v>137.1</c:v>
                </c:pt>
                <c:pt idx="88">
                  <c:v>137.9</c:v>
                </c:pt>
                <c:pt idx="89">
                  <c:v>138.6</c:v>
                </c:pt>
                <c:pt idx="90">
                  <c:v>139.4</c:v>
                </c:pt>
                <c:pt idx="91">
                  <c:v>140.1</c:v>
                </c:pt>
                <c:pt idx="92">
                  <c:v>140.9</c:v>
                </c:pt>
                <c:pt idx="93">
                  <c:v>141.6</c:v>
                </c:pt>
                <c:pt idx="94">
                  <c:v>142.4</c:v>
                </c:pt>
                <c:pt idx="95">
                  <c:v>143.1</c:v>
                </c:pt>
                <c:pt idx="96">
                  <c:v>143.9</c:v>
                </c:pt>
                <c:pt idx="97">
                  <c:v>144.6</c:v>
                </c:pt>
                <c:pt idx="98">
                  <c:v>145.4</c:v>
                </c:pt>
                <c:pt idx="99">
                  <c:v>146.1</c:v>
                </c:pt>
                <c:pt idx="100">
                  <c:v>146.9</c:v>
                </c:pt>
                <c:pt idx="101">
                  <c:v>147.6</c:v>
                </c:pt>
                <c:pt idx="102">
                  <c:v>148.4</c:v>
                </c:pt>
                <c:pt idx="103">
                  <c:v>149.1</c:v>
                </c:pt>
                <c:pt idx="104">
                  <c:v>149.9</c:v>
                </c:pt>
                <c:pt idx="105">
                  <c:v>150.6</c:v>
                </c:pt>
                <c:pt idx="106">
                  <c:v>151.4</c:v>
                </c:pt>
                <c:pt idx="107">
                  <c:v>152.1</c:v>
                </c:pt>
                <c:pt idx="108">
                  <c:v>152.9</c:v>
                </c:pt>
                <c:pt idx="109">
                  <c:v>153.6</c:v>
                </c:pt>
                <c:pt idx="110">
                  <c:v>154.4</c:v>
                </c:pt>
                <c:pt idx="111">
                  <c:v>155.1</c:v>
                </c:pt>
                <c:pt idx="112">
                  <c:v>155.9</c:v>
                </c:pt>
                <c:pt idx="113">
                  <c:v>156.6</c:v>
                </c:pt>
                <c:pt idx="114">
                  <c:v>157.4</c:v>
                </c:pt>
                <c:pt idx="115">
                  <c:v>158.1</c:v>
                </c:pt>
                <c:pt idx="116">
                  <c:v>158.9</c:v>
                </c:pt>
                <c:pt idx="117">
                  <c:v>159.6</c:v>
                </c:pt>
                <c:pt idx="118">
                  <c:v>160.4</c:v>
                </c:pt>
                <c:pt idx="119">
                  <c:v>161.1</c:v>
                </c:pt>
                <c:pt idx="120">
                  <c:v>161.9</c:v>
                </c:pt>
                <c:pt idx="121">
                  <c:v>162.6</c:v>
                </c:pt>
                <c:pt idx="122">
                  <c:v>163.4</c:v>
                </c:pt>
                <c:pt idx="123">
                  <c:v>164.1</c:v>
                </c:pt>
                <c:pt idx="124">
                  <c:v>164.9</c:v>
                </c:pt>
                <c:pt idx="125">
                  <c:v>165.6</c:v>
                </c:pt>
                <c:pt idx="126">
                  <c:v>166.4</c:v>
                </c:pt>
                <c:pt idx="127">
                  <c:v>167.1</c:v>
                </c:pt>
                <c:pt idx="128">
                  <c:v>167.9</c:v>
                </c:pt>
                <c:pt idx="129">
                  <c:v>168.6</c:v>
                </c:pt>
                <c:pt idx="130">
                  <c:v>169.4</c:v>
                </c:pt>
                <c:pt idx="131">
                  <c:v>170.1</c:v>
                </c:pt>
                <c:pt idx="132">
                  <c:v>170.9</c:v>
                </c:pt>
                <c:pt idx="133">
                  <c:v>171.6</c:v>
                </c:pt>
                <c:pt idx="134">
                  <c:v>172.4</c:v>
                </c:pt>
                <c:pt idx="135">
                  <c:v>173.1</c:v>
                </c:pt>
                <c:pt idx="136">
                  <c:v>173.9</c:v>
                </c:pt>
                <c:pt idx="137">
                  <c:v>174.6</c:v>
                </c:pt>
                <c:pt idx="138">
                  <c:v>175.4</c:v>
                </c:pt>
                <c:pt idx="139">
                  <c:v>176.1</c:v>
                </c:pt>
                <c:pt idx="140">
                  <c:v>176.9</c:v>
                </c:pt>
                <c:pt idx="141">
                  <c:v>177.6</c:v>
                </c:pt>
                <c:pt idx="142">
                  <c:v>178.4</c:v>
                </c:pt>
                <c:pt idx="143">
                  <c:v>179.1</c:v>
                </c:pt>
                <c:pt idx="144">
                  <c:v>179.9</c:v>
                </c:pt>
                <c:pt idx="145">
                  <c:v>180.6</c:v>
                </c:pt>
                <c:pt idx="146">
                  <c:v>181.4</c:v>
                </c:pt>
                <c:pt idx="147">
                  <c:v>182.1</c:v>
                </c:pt>
                <c:pt idx="148">
                  <c:v>182.9</c:v>
                </c:pt>
                <c:pt idx="149">
                  <c:v>183.6</c:v>
                </c:pt>
                <c:pt idx="150">
                  <c:v>184.4</c:v>
                </c:pt>
                <c:pt idx="151">
                  <c:v>185.1</c:v>
                </c:pt>
                <c:pt idx="152">
                  <c:v>185.9</c:v>
                </c:pt>
                <c:pt idx="153">
                  <c:v>186.6</c:v>
                </c:pt>
                <c:pt idx="154">
                  <c:v>187.4</c:v>
                </c:pt>
                <c:pt idx="155">
                  <c:v>188.1</c:v>
                </c:pt>
                <c:pt idx="156">
                  <c:v>188.9</c:v>
                </c:pt>
                <c:pt idx="157">
                  <c:v>189.6</c:v>
                </c:pt>
                <c:pt idx="158">
                  <c:v>190.4</c:v>
                </c:pt>
                <c:pt idx="159">
                  <c:v>191.1</c:v>
                </c:pt>
                <c:pt idx="160">
                  <c:v>191.9</c:v>
                </c:pt>
                <c:pt idx="161">
                  <c:v>192.6</c:v>
                </c:pt>
                <c:pt idx="162">
                  <c:v>193.4</c:v>
                </c:pt>
                <c:pt idx="163">
                  <c:v>194.1</c:v>
                </c:pt>
                <c:pt idx="164">
                  <c:v>194.9</c:v>
                </c:pt>
                <c:pt idx="165">
                  <c:v>195.6</c:v>
                </c:pt>
                <c:pt idx="166">
                  <c:v>196.4</c:v>
                </c:pt>
                <c:pt idx="167">
                  <c:v>197.1</c:v>
                </c:pt>
                <c:pt idx="168">
                  <c:v>197.9</c:v>
                </c:pt>
                <c:pt idx="169">
                  <c:v>198.6</c:v>
                </c:pt>
                <c:pt idx="170">
                  <c:v>199.4</c:v>
                </c:pt>
                <c:pt idx="171">
                  <c:v>200.1</c:v>
                </c:pt>
                <c:pt idx="172">
                  <c:v>200.9</c:v>
                </c:pt>
                <c:pt idx="173">
                  <c:v>201.6</c:v>
                </c:pt>
                <c:pt idx="174">
                  <c:v>202.4</c:v>
                </c:pt>
                <c:pt idx="175">
                  <c:v>203.1</c:v>
                </c:pt>
                <c:pt idx="176">
                  <c:v>203.9</c:v>
                </c:pt>
                <c:pt idx="177">
                  <c:v>204.6</c:v>
                </c:pt>
                <c:pt idx="178">
                  <c:v>205.4</c:v>
                </c:pt>
                <c:pt idx="179">
                  <c:v>206.1</c:v>
                </c:pt>
                <c:pt idx="180">
                  <c:v>206.9</c:v>
                </c:pt>
                <c:pt idx="181">
                  <c:v>207.6</c:v>
                </c:pt>
                <c:pt idx="182">
                  <c:v>208.4</c:v>
                </c:pt>
                <c:pt idx="183">
                  <c:v>209.1</c:v>
                </c:pt>
                <c:pt idx="184">
                  <c:v>209.9</c:v>
                </c:pt>
                <c:pt idx="185">
                  <c:v>210.6</c:v>
                </c:pt>
                <c:pt idx="186">
                  <c:v>211.4</c:v>
                </c:pt>
                <c:pt idx="187">
                  <c:v>212.1</c:v>
                </c:pt>
                <c:pt idx="188">
                  <c:v>212.9</c:v>
                </c:pt>
                <c:pt idx="189">
                  <c:v>213.6</c:v>
                </c:pt>
                <c:pt idx="190">
                  <c:v>214.4</c:v>
                </c:pt>
                <c:pt idx="191">
                  <c:v>215.1</c:v>
                </c:pt>
                <c:pt idx="192">
                  <c:v>215.9</c:v>
                </c:pt>
                <c:pt idx="193">
                  <c:v>216.6</c:v>
                </c:pt>
                <c:pt idx="194">
                  <c:v>217.4</c:v>
                </c:pt>
                <c:pt idx="195">
                  <c:v>218.1</c:v>
                </c:pt>
                <c:pt idx="196">
                  <c:v>218.9</c:v>
                </c:pt>
                <c:pt idx="197">
                  <c:v>219.6</c:v>
                </c:pt>
                <c:pt idx="198">
                  <c:v>220.4</c:v>
                </c:pt>
                <c:pt idx="199">
                  <c:v>221.1</c:v>
                </c:pt>
                <c:pt idx="200">
                  <c:v>221.9</c:v>
                </c:pt>
                <c:pt idx="201">
                  <c:v>222.6</c:v>
                </c:pt>
                <c:pt idx="202">
                  <c:v>223.4</c:v>
                </c:pt>
                <c:pt idx="203">
                  <c:v>224.1</c:v>
                </c:pt>
                <c:pt idx="204">
                  <c:v>224.9</c:v>
                </c:pt>
                <c:pt idx="205">
                  <c:v>225.6</c:v>
                </c:pt>
                <c:pt idx="206">
                  <c:v>226.4</c:v>
                </c:pt>
                <c:pt idx="207">
                  <c:v>227.1</c:v>
                </c:pt>
                <c:pt idx="208">
                  <c:v>227.9</c:v>
                </c:pt>
                <c:pt idx="209">
                  <c:v>228.6</c:v>
                </c:pt>
                <c:pt idx="210">
                  <c:v>229.4</c:v>
                </c:pt>
                <c:pt idx="211">
                  <c:v>230.1</c:v>
                </c:pt>
                <c:pt idx="212">
                  <c:v>230.9</c:v>
                </c:pt>
                <c:pt idx="213">
                  <c:v>231.6</c:v>
                </c:pt>
                <c:pt idx="214">
                  <c:v>232.4</c:v>
                </c:pt>
                <c:pt idx="215">
                  <c:v>233.1</c:v>
                </c:pt>
                <c:pt idx="216">
                  <c:v>233.9</c:v>
                </c:pt>
                <c:pt idx="217">
                  <c:v>234.6</c:v>
                </c:pt>
                <c:pt idx="218">
                  <c:v>235.4</c:v>
                </c:pt>
                <c:pt idx="219">
                  <c:v>236.1</c:v>
                </c:pt>
                <c:pt idx="220">
                  <c:v>236.9</c:v>
                </c:pt>
                <c:pt idx="221">
                  <c:v>237.6</c:v>
                </c:pt>
                <c:pt idx="222">
                  <c:v>238.4</c:v>
                </c:pt>
                <c:pt idx="223">
                  <c:v>239.1</c:v>
                </c:pt>
                <c:pt idx="224">
                  <c:v>239.9</c:v>
                </c:pt>
                <c:pt idx="225">
                  <c:v>240.6</c:v>
                </c:pt>
                <c:pt idx="226">
                  <c:v>241.4</c:v>
                </c:pt>
                <c:pt idx="227">
                  <c:v>242.1</c:v>
                </c:pt>
                <c:pt idx="228">
                  <c:v>242.9</c:v>
                </c:pt>
                <c:pt idx="229">
                  <c:v>243.6</c:v>
                </c:pt>
                <c:pt idx="230">
                  <c:v>244.4</c:v>
                </c:pt>
                <c:pt idx="231">
                  <c:v>245.1</c:v>
                </c:pt>
                <c:pt idx="232">
                  <c:v>245.9</c:v>
                </c:pt>
                <c:pt idx="233">
                  <c:v>246.6</c:v>
                </c:pt>
                <c:pt idx="234">
                  <c:v>247.4</c:v>
                </c:pt>
                <c:pt idx="235">
                  <c:v>248.1</c:v>
                </c:pt>
                <c:pt idx="236">
                  <c:v>248.9</c:v>
                </c:pt>
                <c:pt idx="237">
                  <c:v>249.6</c:v>
                </c:pt>
              </c:numCache>
            </c:numRef>
          </c:xVal>
          <c:yVal>
            <c:numRef>
              <c:f>nufactversion!$B$2:$B$239</c:f>
              <c:numCache>
                <c:formatCode>0.00E+00</c:formatCode>
                <c:ptCount val="238"/>
                <c:pt idx="0">
                  <c:v>56.84</c:v>
                </c:pt>
                <c:pt idx="1">
                  <c:v>161.4</c:v>
                </c:pt>
                <c:pt idx="2">
                  <c:v>1129</c:v>
                </c:pt>
                <c:pt idx="3">
                  <c:v>1478</c:v>
                </c:pt>
                <c:pt idx="4">
                  <c:v>1644</c:v>
                </c:pt>
                <c:pt idx="5">
                  <c:v>1717</c:v>
                </c:pt>
                <c:pt idx="6">
                  <c:v>1748</c:v>
                </c:pt>
                <c:pt idx="7">
                  <c:v>1755</c:v>
                </c:pt>
                <c:pt idx="8">
                  <c:v>1759</c:v>
                </c:pt>
                <c:pt idx="9">
                  <c:v>1764</c:v>
                </c:pt>
                <c:pt idx="10">
                  <c:v>1765</c:v>
                </c:pt>
                <c:pt idx="11">
                  <c:v>1747</c:v>
                </c:pt>
                <c:pt idx="12">
                  <c:v>1730</c:v>
                </c:pt>
                <c:pt idx="13">
                  <c:v>1714</c:v>
                </c:pt>
                <c:pt idx="14">
                  <c:v>1708</c:v>
                </c:pt>
                <c:pt idx="15">
                  <c:v>1710</c:v>
                </c:pt>
                <c:pt idx="16">
                  <c:v>1713</c:v>
                </c:pt>
                <c:pt idx="17">
                  <c:v>1710</c:v>
                </c:pt>
                <c:pt idx="18">
                  <c:v>1709</c:v>
                </c:pt>
                <c:pt idx="19">
                  <c:v>1710</c:v>
                </c:pt>
                <c:pt idx="20">
                  <c:v>1710</c:v>
                </c:pt>
                <c:pt idx="21">
                  <c:v>1711</c:v>
                </c:pt>
                <c:pt idx="22">
                  <c:v>1709</c:v>
                </c:pt>
                <c:pt idx="23">
                  <c:v>1707</c:v>
                </c:pt>
                <c:pt idx="24">
                  <c:v>1705</c:v>
                </c:pt>
                <c:pt idx="25">
                  <c:v>1702</c:v>
                </c:pt>
                <c:pt idx="26">
                  <c:v>1701</c:v>
                </c:pt>
                <c:pt idx="27">
                  <c:v>1688</c:v>
                </c:pt>
                <c:pt idx="28">
                  <c:v>1683</c:v>
                </c:pt>
                <c:pt idx="29">
                  <c:v>1676</c:v>
                </c:pt>
                <c:pt idx="30">
                  <c:v>1658</c:v>
                </c:pt>
                <c:pt idx="31">
                  <c:v>1641</c:v>
                </c:pt>
                <c:pt idx="32">
                  <c:v>1632</c:v>
                </c:pt>
                <c:pt idx="33">
                  <c:v>1633</c:v>
                </c:pt>
                <c:pt idx="34">
                  <c:v>1631</c:v>
                </c:pt>
                <c:pt idx="35">
                  <c:v>1626</c:v>
                </c:pt>
                <c:pt idx="36">
                  <c:v>1629</c:v>
                </c:pt>
                <c:pt idx="37">
                  <c:v>1621</c:v>
                </c:pt>
                <c:pt idx="38">
                  <c:v>1627</c:v>
                </c:pt>
                <c:pt idx="39">
                  <c:v>1623</c:v>
                </c:pt>
                <c:pt idx="40">
                  <c:v>1629</c:v>
                </c:pt>
                <c:pt idx="41">
                  <c:v>1630</c:v>
                </c:pt>
                <c:pt idx="42">
                  <c:v>1633</c:v>
                </c:pt>
                <c:pt idx="43">
                  <c:v>1664</c:v>
                </c:pt>
                <c:pt idx="44">
                  <c:v>1698</c:v>
                </c:pt>
                <c:pt idx="45">
                  <c:v>1723</c:v>
                </c:pt>
                <c:pt idx="46">
                  <c:v>1766</c:v>
                </c:pt>
                <c:pt idx="47">
                  <c:v>1776</c:v>
                </c:pt>
                <c:pt idx="48">
                  <c:v>1803</c:v>
                </c:pt>
                <c:pt idx="49">
                  <c:v>1854</c:v>
                </c:pt>
                <c:pt idx="50">
                  <c:v>1917</c:v>
                </c:pt>
                <c:pt idx="51">
                  <c:v>1961</c:v>
                </c:pt>
                <c:pt idx="52">
                  <c:v>2014</c:v>
                </c:pt>
                <c:pt idx="53">
                  <c:v>2058</c:v>
                </c:pt>
                <c:pt idx="54">
                  <c:v>2096</c:v>
                </c:pt>
                <c:pt idx="55">
                  <c:v>2122</c:v>
                </c:pt>
                <c:pt idx="56">
                  <c:v>2151</c:v>
                </c:pt>
                <c:pt idx="57">
                  <c:v>2193</c:v>
                </c:pt>
                <c:pt idx="58">
                  <c:v>2235</c:v>
                </c:pt>
                <c:pt idx="59">
                  <c:v>2281</c:v>
                </c:pt>
                <c:pt idx="60">
                  <c:v>2326</c:v>
                </c:pt>
                <c:pt idx="61">
                  <c:v>2368</c:v>
                </c:pt>
                <c:pt idx="62">
                  <c:v>2396</c:v>
                </c:pt>
                <c:pt idx="63">
                  <c:v>2422</c:v>
                </c:pt>
                <c:pt idx="64">
                  <c:v>2441</c:v>
                </c:pt>
                <c:pt idx="65">
                  <c:v>2464</c:v>
                </c:pt>
                <c:pt idx="66">
                  <c:v>2489</c:v>
                </c:pt>
                <c:pt idx="67">
                  <c:v>2523</c:v>
                </c:pt>
                <c:pt idx="68">
                  <c:v>2548</c:v>
                </c:pt>
                <c:pt idx="69">
                  <c:v>2566</c:v>
                </c:pt>
                <c:pt idx="70">
                  <c:v>2575</c:v>
                </c:pt>
                <c:pt idx="71">
                  <c:v>2580</c:v>
                </c:pt>
                <c:pt idx="72">
                  <c:v>2586</c:v>
                </c:pt>
                <c:pt idx="73">
                  <c:v>2591</c:v>
                </c:pt>
                <c:pt idx="74">
                  <c:v>2590</c:v>
                </c:pt>
                <c:pt idx="75">
                  <c:v>2583</c:v>
                </c:pt>
                <c:pt idx="76">
                  <c:v>2580</c:v>
                </c:pt>
                <c:pt idx="77">
                  <c:v>2575</c:v>
                </c:pt>
                <c:pt idx="78">
                  <c:v>2567</c:v>
                </c:pt>
                <c:pt idx="79">
                  <c:v>2562</c:v>
                </c:pt>
                <c:pt idx="80">
                  <c:v>2552</c:v>
                </c:pt>
                <c:pt idx="81">
                  <c:v>2547</c:v>
                </c:pt>
                <c:pt idx="82">
                  <c:v>2540</c:v>
                </c:pt>
                <c:pt idx="83">
                  <c:v>2540</c:v>
                </c:pt>
                <c:pt idx="84">
                  <c:v>2541</c:v>
                </c:pt>
                <c:pt idx="85">
                  <c:v>2532</c:v>
                </c:pt>
                <c:pt idx="86">
                  <c:v>2524</c:v>
                </c:pt>
                <c:pt idx="87">
                  <c:v>2514</c:v>
                </c:pt>
                <c:pt idx="88">
                  <c:v>2507</c:v>
                </c:pt>
                <c:pt idx="89">
                  <c:v>2504</c:v>
                </c:pt>
                <c:pt idx="90">
                  <c:v>2502</c:v>
                </c:pt>
                <c:pt idx="91">
                  <c:v>2506</c:v>
                </c:pt>
                <c:pt idx="92">
                  <c:v>2517</c:v>
                </c:pt>
                <c:pt idx="93">
                  <c:v>2524</c:v>
                </c:pt>
                <c:pt idx="94">
                  <c:v>2539</c:v>
                </c:pt>
                <c:pt idx="95">
                  <c:v>2550</c:v>
                </c:pt>
                <c:pt idx="96">
                  <c:v>2563</c:v>
                </c:pt>
                <c:pt idx="97">
                  <c:v>2567</c:v>
                </c:pt>
                <c:pt idx="98">
                  <c:v>2574</c:v>
                </c:pt>
                <c:pt idx="99">
                  <c:v>2567</c:v>
                </c:pt>
                <c:pt idx="100">
                  <c:v>2571</c:v>
                </c:pt>
                <c:pt idx="101">
                  <c:v>2553</c:v>
                </c:pt>
                <c:pt idx="102">
                  <c:v>2560</c:v>
                </c:pt>
                <c:pt idx="103">
                  <c:v>2544</c:v>
                </c:pt>
                <c:pt idx="104">
                  <c:v>2533</c:v>
                </c:pt>
                <c:pt idx="105">
                  <c:v>2513</c:v>
                </c:pt>
                <c:pt idx="106">
                  <c:v>2506</c:v>
                </c:pt>
                <c:pt idx="107">
                  <c:v>2483</c:v>
                </c:pt>
                <c:pt idx="108">
                  <c:v>2473</c:v>
                </c:pt>
                <c:pt idx="109">
                  <c:v>2454</c:v>
                </c:pt>
                <c:pt idx="110">
                  <c:v>2454</c:v>
                </c:pt>
                <c:pt idx="111">
                  <c:v>2449</c:v>
                </c:pt>
                <c:pt idx="112">
                  <c:v>2449</c:v>
                </c:pt>
                <c:pt idx="113">
                  <c:v>2446</c:v>
                </c:pt>
                <c:pt idx="114">
                  <c:v>2447</c:v>
                </c:pt>
                <c:pt idx="115">
                  <c:v>2436</c:v>
                </c:pt>
                <c:pt idx="116">
                  <c:v>2429</c:v>
                </c:pt>
                <c:pt idx="117">
                  <c:v>2422</c:v>
                </c:pt>
                <c:pt idx="118">
                  <c:v>2412</c:v>
                </c:pt>
                <c:pt idx="119">
                  <c:v>2393</c:v>
                </c:pt>
                <c:pt idx="120">
                  <c:v>2378</c:v>
                </c:pt>
                <c:pt idx="121">
                  <c:v>2357</c:v>
                </c:pt>
                <c:pt idx="122">
                  <c:v>2343</c:v>
                </c:pt>
                <c:pt idx="123">
                  <c:v>2329</c:v>
                </c:pt>
                <c:pt idx="124">
                  <c:v>2312</c:v>
                </c:pt>
                <c:pt idx="125">
                  <c:v>2304</c:v>
                </c:pt>
                <c:pt idx="126">
                  <c:v>2297</c:v>
                </c:pt>
                <c:pt idx="127">
                  <c:v>2293</c:v>
                </c:pt>
                <c:pt idx="128">
                  <c:v>2283</c:v>
                </c:pt>
                <c:pt idx="129">
                  <c:v>2281</c:v>
                </c:pt>
                <c:pt idx="130">
                  <c:v>2270</c:v>
                </c:pt>
                <c:pt idx="131">
                  <c:v>2263</c:v>
                </c:pt>
                <c:pt idx="132">
                  <c:v>2260</c:v>
                </c:pt>
                <c:pt idx="133">
                  <c:v>2248</c:v>
                </c:pt>
                <c:pt idx="134">
                  <c:v>2231</c:v>
                </c:pt>
                <c:pt idx="135">
                  <c:v>2223</c:v>
                </c:pt>
                <c:pt idx="136">
                  <c:v>2218</c:v>
                </c:pt>
                <c:pt idx="137">
                  <c:v>2212</c:v>
                </c:pt>
                <c:pt idx="138">
                  <c:v>2190</c:v>
                </c:pt>
                <c:pt idx="139">
                  <c:v>2187</c:v>
                </c:pt>
                <c:pt idx="140">
                  <c:v>2172</c:v>
                </c:pt>
                <c:pt idx="141">
                  <c:v>2164</c:v>
                </c:pt>
                <c:pt idx="142">
                  <c:v>2158</c:v>
                </c:pt>
                <c:pt idx="143">
                  <c:v>2147</c:v>
                </c:pt>
                <c:pt idx="144">
                  <c:v>2145</c:v>
                </c:pt>
                <c:pt idx="145">
                  <c:v>2142</c:v>
                </c:pt>
                <c:pt idx="146">
                  <c:v>2140</c:v>
                </c:pt>
                <c:pt idx="147">
                  <c:v>2149</c:v>
                </c:pt>
                <c:pt idx="148">
                  <c:v>2149</c:v>
                </c:pt>
                <c:pt idx="149">
                  <c:v>2141</c:v>
                </c:pt>
                <c:pt idx="150">
                  <c:v>2143</c:v>
                </c:pt>
                <c:pt idx="151">
                  <c:v>2142</c:v>
                </c:pt>
                <c:pt idx="152">
                  <c:v>2132</c:v>
                </c:pt>
                <c:pt idx="153">
                  <c:v>2111</c:v>
                </c:pt>
                <c:pt idx="154">
                  <c:v>2105</c:v>
                </c:pt>
                <c:pt idx="155">
                  <c:v>2096</c:v>
                </c:pt>
                <c:pt idx="156">
                  <c:v>2088</c:v>
                </c:pt>
                <c:pt idx="157">
                  <c:v>2081</c:v>
                </c:pt>
                <c:pt idx="158">
                  <c:v>2079</c:v>
                </c:pt>
                <c:pt idx="159">
                  <c:v>2066</c:v>
                </c:pt>
                <c:pt idx="160">
                  <c:v>2062</c:v>
                </c:pt>
                <c:pt idx="161">
                  <c:v>2054</c:v>
                </c:pt>
                <c:pt idx="162">
                  <c:v>2056</c:v>
                </c:pt>
                <c:pt idx="163">
                  <c:v>2049</c:v>
                </c:pt>
                <c:pt idx="164">
                  <c:v>2051</c:v>
                </c:pt>
                <c:pt idx="165">
                  <c:v>2040</c:v>
                </c:pt>
                <c:pt idx="166">
                  <c:v>2043</c:v>
                </c:pt>
                <c:pt idx="167">
                  <c:v>2041</c:v>
                </c:pt>
                <c:pt idx="168">
                  <c:v>2032</c:v>
                </c:pt>
                <c:pt idx="169">
                  <c:v>2027</c:v>
                </c:pt>
                <c:pt idx="170">
                  <c:v>2021</c:v>
                </c:pt>
                <c:pt idx="171">
                  <c:v>2015</c:v>
                </c:pt>
                <c:pt idx="172">
                  <c:v>2009</c:v>
                </c:pt>
                <c:pt idx="173">
                  <c:v>2006</c:v>
                </c:pt>
                <c:pt idx="174">
                  <c:v>1997</c:v>
                </c:pt>
                <c:pt idx="175">
                  <c:v>1995</c:v>
                </c:pt>
                <c:pt idx="176">
                  <c:v>1985</c:v>
                </c:pt>
                <c:pt idx="177">
                  <c:v>1977</c:v>
                </c:pt>
                <c:pt idx="178">
                  <c:v>1976</c:v>
                </c:pt>
                <c:pt idx="179">
                  <c:v>1973</c:v>
                </c:pt>
                <c:pt idx="180">
                  <c:v>1969</c:v>
                </c:pt>
                <c:pt idx="181">
                  <c:v>1962</c:v>
                </c:pt>
                <c:pt idx="182">
                  <c:v>1961</c:v>
                </c:pt>
                <c:pt idx="183">
                  <c:v>1958</c:v>
                </c:pt>
                <c:pt idx="184">
                  <c:v>1950</c:v>
                </c:pt>
                <c:pt idx="185">
                  <c:v>1942</c:v>
                </c:pt>
                <c:pt idx="186">
                  <c:v>1935</c:v>
                </c:pt>
                <c:pt idx="187">
                  <c:v>1933</c:v>
                </c:pt>
                <c:pt idx="188">
                  <c:v>1920</c:v>
                </c:pt>
                <c:pt idx="189">
                  <c:v>1913</c:v>
                </c:pt>
                <c:pt idx="190">
                  <c:v>1911</c:v>
                </c:pt>
                <c:pt idx="191">
                  <c:v>1907</c:v>
                </c:pt>
                <c:pt idx="192">
                  <c:v>1895</c:v>
                </c:pt>
                <c:pt idx="193">
                  <c:v>1891</c:v>
                </c:pt>
                <c:pt idx="194">
                  <c:v>1892</c:v>
                </c:pt>
                <c:pt idx="195">
                  <c:v>1884</c:v>
                </c:pt>
                <c:pt idx="196">
                  <c:v>1877</c:v>
                </c:pt>
                <c:pt idx="197">
                  <c:v>1869</c:v>
                </c:pt>
                <c:pt idx="198">
                  <c:v>1861</c:v>
                </c:pt>
                <c:pt idx="199">
                  <c:v>1857</c:v>
                </c:pt>
                <c:pt idx="200">
                  <c:v>1852</c:v>
                </c:pt>
                <c:pt idx="201">
                  <c:v>1844</c:v>
                </c:pt>
                <c:pt idx="202">
                  <c:v>1834</c:v>
                </c:pt>
                <c:pt idx="203">
                  <c:v>1826</c:v>
                </c:pt>
                <c:pt idx="204">
                  <c:v>1821</c:v>
                </c:pt>
                <c:pt idx="205">
                  <c:v>1813</c:v>
                </c:pt>
                <c:pt idx="206">
                  <c:v>1810</c:v>
                </c:pt>
                <c:pt idx="207">
                  <c:v>1803</c:v>
                </c:pt>
                <c:pt idx="208">
                  <c:v>1800</c:v>
                </c:pt>
                <c:pt idx="209">
                  <c:v>1793</c:v>
                </c:pt>
                <c:pt idx="210">
                  <c:v>1788</c:v>
                </c:pt>
                <c:pt idx="211">
                  <c:v>1787</c:v>
                </c:pt>
                <c:pt idx="212">
                  <c:v>1782</c:v>
                </c:pt>
                <c:pt idx="213">
                  <c:v>1779</c:v>
                </c:pt>
                <c:pt idx="214">
                  <c:v>1772</c:v>
                </c:pt>
                <c:pt idx="215">
                  <c:v>1769</c:v>
                </c:pt>
                <c:pt idx="216">
                  <c:v>1767</c:v>
                </c:pt>
                <c:pt idx="217">
                  <c:v>1764</c:v>
                </c:pt>
                <c:pt idx="218">
                  <c:v>1761</c:v>
                </c:pt>
                <c:pt idx="219">
                  <c:v>1762</c:v>
                </c:pt>
                <c:pt idx="220">
                  <c:v>1759</c:v>
                </c:pt>
                <c:pt idx="221">
                  <c:v>1755</c:v>
                </c:pt>
                <c:pt idx="222">
                  <c:v>1750</c:v>
                </c:pt>
                <c:pt idx="223">
                  <c:v>1743</c:v>
                </c:pt>
                <c:pt idx="224">
                  <c:v>1738</c:v>
                </c:pt>
                <c:pt idx="225">
                  <c:v>1732</c:v>
                </c:pt>
                <c:pt idx="226">
                  <c:v>1733</c:v>
                </c:pt>
                <c:pt idx="227">
                  <c:v>1726</c:v>
                </c:pt>
                <c:pt idx="228">
                  <c:v>1721</c:v>
                </c:pt>
                <c:pt idx="229">
                  <c:v>1720</c:v>
                </c:pt>
                <c:pt idx="230">
                  <c:v>1716</c:v>
                </c:pt>
                <c:pt idx="231">
                  <c:v>1713</c:v>
                </c:pt>
                <c:pt idx="232">
                  <c:v>1709</c:v>
                </c:pt>
                <c:pt idx="233">
                  <c:v>1707</c:v>
                </c:pt>
                <c:pt idx="234">
                  <c:v>1699</c:v>
                </c:pt>
                <c:pt idx="235">
                  <c:v>1696</c:v>
                </c:pt>
                <c:pt idx="236">
                  <c:v>1692</c:v>
                </c:pt>
                <c:pt idx="237">
                  <c:v>1688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nufactversion!$C$1</c:f>
              <c:strCache>
                <c:ptCount val="1"/>
                <c:pt idx="0">
                  <c:v>n1</c:v>
                </c:pt>
              </c:strCache>
            </c:strRef>
          </c:tx>
          <c:spPr>
            <a:ln>
              <a:solidFill>
                <a:srgbClr val="FA1233"/>
              </a:solidFill>
            </a:ln>
          </c:spPr>
          <c:marker>
            <c:symbol val="square"/>
            <c:size val="5"/>
            <c:spPr>
              <a:solidFill>
                <a:srgbClr val="FA1233"/>
              </a:solidFill>
              <a:ln>
                <a:solidFill>
                  <a:srgbClr val="FA1233"/>
                </a:solidFill>
              </a:ln>
            </c:spPr>
          </c:marker>
          <c:xVal>
            <c:numRef>
              <c:f>nufactversion!$A$2:$A$239</c:f>
              <c:numCache>
                <c:formatCode>0.00E+00</c:formatCode>
                <c:ptCount val="238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26.75</c:v>
                </c:pt>
                <c:pt idx="4">
                  <c:v>38.75</c:v>
                </c:pt>
                <c:pt idx="5">
                  <c:v>50.75</c:v>
                </c:pt>
                <c:pt idx="6">
                  <c:v>62.75</c:v>
                </c:pt>
                <c:pt idx="7">
                  <c:v>71.5</c:v>
                </c:pt>
                <c:pt idx="8">
                  <c:v>74.5</c:v>
                </c:pt>
                <c:pt idx="9">
                  <c:v>77.5</c:v>
                </c:pt>
                <c:pt idx="10">
                  <c:v>80.5</c:v>
                </c:pt>
                <c:pt idx="11">
                  <c:v>81.25</c:v>
                </c:pt>
                <c:pt idx="12">
                  <c:v>82</c:v>
                </c:pt>
                <c:pt idx="13">
                  <c:v>82.75</c:v>
                </c:pt>
                <c:pt idx="14">
                  <c:v>83.5</c:v>
                </c:pt>
                <c:pt idx="15">
                  <c:v>84.25</c:v>
                </c:pt>
                <c:pt idx="16">
                  <c:v>85</c:v>
                </c:pt>
                <c:pt idx="17">
                  <c:v>85.75</c:v>
                </c:pt>
                <c:pt idx="18">
                  <c:v>86.5</c:v>
                </c:pt>
                <c:pt idx="19">
                  <c:v>87.25</c:v>
                </c:pt>
                <c:pt idx="20">
                  <c:v>88</c:v>
                </c:pt>
                <c:pt idx="21">
                  <c:v>88.75</c:v>
                </c:pt>
                <c:pt idx="22">
                  <c:v>89.5</c:v>
                </c:pt>
                <c:pt idx="23">
                  <c:v>90.25</c:v>
                </c:pt>
                <c:pt idx="24">
                  <c:v>91</c:v>
                </c:pt>
                <c:pt idx="25">
                  <c:v>91.75</c:v>
                </c:pt>
                <c:pt idx="26">
                  <c:v>92.5</c:v>
                </c:pt>
                <c:pt idx="27">
                  <c:v>93.25</c:v>
                </c:pt>
                <c:pt idx="28">
                  <c:v>94</c:v>
                </c:pt>
                <c:pt idx="29">
                  <c:v>94.75</c:v>
                </c:pt>
                <c:pt idx="30">
                  <c:v>95.5</c:v>
                </c:pt>
                <c:pt idx="31">
                  <c:v>96.25</c:v>
                </c:pt>
                <c:pt idx="32">
                  <c:v>97</c:v>
                </c:pt>
                <c:pt idx="33">
                  <c:v>97.75</c:v>
                </c:pt>
                <c:pt idx="34">
                  <c:v>98.5</c:v>
                </c:pt>
                <c:pt idx="35">
                  <c:v>99.25</c:v>
                </c:pt>
                <c:pt idx="36">
                  <c:v>100</c:v>
                </c:pt>
                <c:pt idx="37">
                  <c:v>100.8</c:v>
                </c:pt>
                <c:pt idx="38">
                  <c:v>101.5</c:v>
                </c:pt>
                <c:pt idx="39">
                  <c:v>102.2</c:v>
                </c:pt>
                <c:pt idx="40">
                  <c:v>103</c:v>
                </c:pt>
                <c:pt idx="41">
                  <c:v>103.8</c:v>
                </c:pt>
                <c:pt idx="42">
                  <c:v>104.5</c:v>
                </c:pt>
                <c:pt idx="43">
                  <c:v>105.2</c:v>
                </c:pt>
                <c:pt idx="44">
                  <c:v>106</c:v>
                </c:pt>
                <c:pt idx="45">
                  <c:v>106.8</c:v>
                </c:pt>
                <c:pt idx="46">
                  <c:v>107.5</c:v>
                </c:pt>
                <c:pt idx="47">
                  <c:v>108.2</c:v>
                </c:pt>
                <c:pt idx="48">
                  <c:v>109</c:v>
                </c:pt>
                <c:pt idx="49">
                  <c:v>109.8</c:v>
                </c:pt>
                <c:pt idx="50">
                  <c:v>110.5</c:v>
                </c:pt>
                <c:pt idx="51">
                  <c:v>111.2</c:v>
                </c:pt>
                <c:pt idx="52">
                  <c:v>112</c:v>
                </c:pt>
                <c:pt idx="53">
                  <c:v>112.8</c:v>
                </c:pt>
                <c:pt idx="54">
                  <c:v>113.5</c:v>
                </c:pt>
                <c:pt idx="55">
                  <c:v>114.2</c:v>
                </c:pt>
                <c:pt idx="56">
                  <c:v>115</c:v>
                </c:pt>
                <c:pt idx="57">
                  <c:v>115.8</c:v>
                </c:pt>
                <c:pt idx="58">
                  <c:v>116.5</c:v>
                </c:pt>
                <c:pt idx="59">
                  <c:v>117.2</c:v>
                </c:pt>
                <c:pt idx="60">
                  <c:v>118</c:v>
                </c:pt>
                <c:pt idx="61">
                  <c:v>118.8</c:v>
                </c:pt>
                <c:pt idx="62">
                  <c:v>119.5</c:v>
                </c:pt>
                <c:pt idx="63">
                  <c:v>120.2</c:v>
                </c:pt>
                <c:pt idx="64">
                  <c:v>121</c:v>
                </c:pt>
                <c:pt idx="65">
                  <c:v>121.8</c:v>
                </c:pt>
                <c:pt idx="66">
                  <c:v>122.5</c:v>
                </c:pt>
                <c:pt idx="67">
                  <c:v>123.2</c:v>
                </c:pt>
                <c:pt idx="68">
                  <c:v>124</c:v>
                </c:pt>
                <c:pt idx="69">
                  <c:v>124.8</c:v>
                </c:pt>
                <c:pt idx="70">
                  <c:v>125.5</c:v>
                </c:pt>
                <c:pt idx="71">
                  <c:v>126.2</c:v>
                </c:pt>
                <c:pt idx="72">
                  <c:v>127</c:v>
                </c:pt>
                <c:pt idx="73">
                  <c:v>127.8</c:v>
                </c:pt>
                <c:pt idx="74">
                  <c:v>128.5</c:v>
                </c:pt>
                <c:pt idx="75">
                  <c:v>129.19999999999999</c:v>
                </c:pt>
                <c:pt idx="76">
                  <c:v>130</c:v>
                </c:pt>
                <c:pt idx="77">
                  <c:v>130.80000000000001</c:v>
                </c:pt>
                <c:pt idx="78">
                  <c:v>131.5</c:v>
                </c:pt>
                <c:pt idx="79">
                  <c:v>132.19999999999999</c:v>
                </c:pt>
                <c:pt idx="80">
                  <c:v>133</c:v>
                </c:pt>
                <c:pt idx="81">
                  <c:v>133.80000000000001</c:v>
                </c:pt>
                <c:pt idx="82">
                  <c:v>134.5</c:v>
                </c:pt>
                <c:pt idx="83">
                  <c:v>134.5</c:v>
                </c:pt>
                <c:pt idx="84">
                  <c:v>134.9</c:v>
                </c:pt>
                <c:pt idx="85">
                  <c:v>135.6</c:v>
                </c:pt>
                <c:pt idx="86">
                  <c:v>136.4</c:v>
                </c:pt>
                <c:pt idx="87">
                  <c:v>137.1</c:v>
                </c:pt>
                <c:pt idx="88">
                  <c:v>137.9</c:v>
                </c:pt>
                <c:pt idx="89">
                  <c:v>138.6</c:v>
                </c:pt>
                <c:pt idx="90">
                  <c:v>139.4</c:v>
                </c:pt>
                <c:pt idx="91">
                  <c:v>140.1</c:v>
                </c:pt>
                <c:pt idx="92">
                  <c:v>140.9</c:v>
                </c:pt>
                <c:pt idx="93">
                  <c:v>141.6</c:v>
                </c:pt>
                <c:pt idx="94">
                  <c:v>142.4</c:v>
                </c:pt>
                <c:pt idx="95">
                  <c:v>143.1</c:v>
                </c:pt>
                <c:pt idx="96">
                  <c:v>143.9</c:v>
                </c:pt>
                <c:pt idx="97">
                  <c:v>144.6</c:v>
                </c:pt>
                <c:pt idx="98">
                  <c:v>145.4</c:v>
                </c:pt>
                <c:pt idx="99">
                  <c:v>146.1</c:v>
                </c:pt>
                <c:pt idx="100">
                  <c:v>146.9</c:v>
                </c:pt>
                <c:pt idx="101">
                  <c:v>147.6</c:v>
                </c:pt>
                <c:pt idx="102">
                  <c:v>148.4</c:v>
                </c:pt>
                <c:pt idx="103">
                  <c:v>149.1</c:v>
                </c:pt>
                <c:pt idx="104">
                  <c:v>149.9</c:v>
                </c:pt>
                <c:pt idx="105">
                  <c:v>150.6</c:v>
                </c:pt>
                <c:pt idx="106">
                  <c:v>151.4</c:v>
                </c:pt>
                <c:pt idx="107">
                  <c:v>152.1</c:v>
                </c:pt>
                <c:pt idx="108">
                  <c:v>152.9</c:v>
                </c:pt>
                <c:pt idx="109">
                  <c:v>153.6</c:v>
                </c:pt>
                <c:pt idx="110">
                  <c:v>154.4</c:v>
                </c:pt>
                <c:pt idx="111">
                  <c:v>155.1</c:v>
                </c:pt>
                <c:pt idx="112">
                  <c:v>155.9</c:v>
                </c:pt>
                <c:pt idx="113">
                  <c:v>156.6</c:v>
                </c:pt>
                <c:pt idx="114">
                  <c:v>157.4</c:v>
                </c:pt>
                <c:pt idx="115">
                  <c:v>158.1</c:v>
                </c:pt>
                <c:pt idx="116">
                  <c:v>158.9</c:v>
                </c:pt>
                <c:pt idx="117">
                  <c:v>159.6</c:v>
                </c:pt>
                <c:pt idx="118">
                  <c:v>160.4</c:v>
                </c:pt>
                <c:pt idx="119">
                  <c:v>161.1</c:v>
                </c:pt>
                <c:pt idx="120">
                  <c:v>161.9</c:v>
                </c:pt>
                <c:pt idx="121">
                  <c:v>162.6</c:v>
                </c:pt>
                <c:pt idx="122">
                  <c:v>163.4</c:v>
                </c:pt>
                <c:pt idx="123">
                  <c:v>164.1</c:v>
                </c:pt>
                <c:pt idx="124">
                  <c:v>164.9</c:v>
                </c:pt>
                <c:pt idx="125">
                  <c:v>165.6</c:v>
                </c:pt>
                <c:pt idx="126">
                  <c:v>166.4</c:v>
                </c:pt>
                <c:pt idx="127">
                  <c:v>167.1</c:v>
                </c:pt>
                <c:pt idx="128">
                  <c:v>167.9</c:v>
                </c:pt>
                <c:pt idx="129">
                  <c:v>168.6</c:v>
                </c:pt>
                <c:pt idx="130">
                  <c:v>169.4</c:v>
                </c:pt>
                <c:pt idx="131">
                  <c:v>170.1</c:v>
                </c:pt>
                <c:pt idx="132">
                  <c:v>170.9</c:v>
                </c:pt>
                <c:pt idx="133">
                  <c:v>171.6</c:v>
                </c:pt>
                <c:pt idx="134">
                  <c:v>172.4</c:v>
                </c:pt>
                <c:pt idx="135">
                  <c:v>173.1</c:v>
                </c:pt>
                <c:pt idx="136">
                  <c:v>173.9</c:v>
                </c:pt>
                <c:pt idx="137">
                  <c:v>174.6</c:v>
                </c:pt>
                <c:pt idx="138">
                  <c:v>175.4</c:v>
                </c:pt>
                <c:pt idx="139">
                  <c:v>176.1</c:v>
                </c:pt>
                <c:pt idx="140">
                  <c:v>176.9</c:v>
                </c:pt>
                <c:pt idx="141">
                  <c:v>177.6</c:v>
                </c:pt>
                <c:pt idx="142">
                  <c:v>178.4</c:v>
                </c:pt>
                <c:pt idx="143">
                  <c:v>179.1</c:v>
                </c:pt>
                <c:pt idx="144">
                  <c:v>179.9</c:v>
                </c:pt>
                <c:pt idx="145">
                  <c:v>180.6</c:v>
                </c:pt>
                <c:pt idx="146">
                  <c:v>181.4</c:v>
                </c:pt>
                <c:pt idx="147">
                  <c:v>182.1</c:v>
                </c:pt>
                <c:pt idx="148">
                  <c:v>182.9</c:v>
                </c:pt>
                <c:pt idx="149">
                  <c:v>183.6</c:v>
                </c:pt>
                <c:pt idx="150">
                  <c:v>184.4</c:v>
                </c:pt>
                <c:pt idx="151">
                  <c:v>185.1</c:v>
                </c:pt>
                <c:pt idx="152">
                  <c:v>185.9</c:v>
                </c:pt>
                <c:pt idx="153">
                  <c:v>186.6</c:v>
                </c:pt>
                <c:pt idx="154">
                  <c:v>187.4</c:v>
                </c:pt>
                <c:pt idx="155">
                  <c:v>188.1</c:v>
                </c:pt>
                <c:pt idx="156">
                  <c:v>188.9</c:v>
                </c:pt>
                <c:pt idx="157">
                  <c:v>189.6</c:v>
                </c:pt>
                <c:pt idx="158">
                  <c:v>190.4</c:v>
                </c:pt>
                <c:pt idx="159">
                  <c:v>191.1</c:v>
                </c:pt>
                <c:pt idx="160">
                  <c:v>191.9</c:v>
                </c:pt>
                <c:pt idx="161">
                  <c:v>192.6</c:v>
                </c:pt>
                <c:pt idx="162">
                  <c:v>193.4</c:v>
                </c:pt>
                <c:pt idx="163">
                  <c:v>194.1</c:v>
                </c:pt>
                <c:pt idx="164">
                  <c:v>194.9</c:v>
                </c:pt>
                <c:pt idx="165">
                  <c:v>195.6</c:v>
                </c:pt>
                <c:pt idx="166">
                  <c:v>196.4</c:v>
                </c:pt>
                <c:pt idx="167">
                  <c:v>197.1</c:v>
                </c:pt>
                <c:pt idx="168">
                  <c:v>197.9</c:v>
                </c:pt>
                <c:pt idx="169">
                  <c:v>198.6</c:v>
                </c:pt>
                <c:pt idx="170">
                  <c:v>199.4</c:v>
                </c:pt>
                <c:pt idx="171">
                  <c:v>200.1</c:v>
                </c:pt>
                <c:pt idx="172">
                  <c:v>200.9</c:v>
                </c:pt>
                <c:pt idx="173">
                  <c:v>201.6</c:v>
                </c:pt>
                <c:pt idx="174">
                  <c:v>202.4</c:v>
                </c:pt>
                <c:pt idx="175">
                  <c:v>203.1</c:v>
                </c:pt>
                <c:pt idx="176">
                  <c:v>203.9</c:v>
                </c:pt>
                <c:pt idx="177">
                  <c:v>204.6</c:v>
                </c:pt>
                <c:pt idx="178">
                  <c:v>205.4</c:v>
                </c:pt>
                <c:pt idx="179">
                  <c:v>206.1</c:v>
                </c:pt>
                <c:pt idx="180">
                  <c:v>206.9</c:v>
                </c:pt>
                <c:pt idx="181">
                  <c:v>207.6</c:v>
                </c:pt>
                <c:pt idx="182">
                  <c:v>208.4</c:v>
                </c:pt>
                <c:pt idx="183">
                  <c:v>209.1</c:v>
                </c:pt>
                <c:pt idx="184">
                  <c:v>209.9</c:v>
                </c:pt>
                <c:pt idx="185">
                  <c:v>210.6</c:v>
                </c:pt>
                <c:pt idx="186">
                  <c:v>211.4</c:v>
                </c:pt>
                <c:pt idx="187">
                  <c:v>212.1</c:v>
                </c:pt>
                <c:pt idx="188">
                  <c:v>212.9</c:v>
                </c:pt>
                <c:pt idx="189">
                  <c:v>213.6</c:v>
                </c:pt>
                <c:pt idx="190">
                  <c:v>214.4</c:v>
                </c:pt>
                <c:pt idx="191">
                  <c:v>215.1</c:v>
                </c:pt>
                <c:pt idx="192">
                  <c:v>215.9</c:v>
                </c:pt>
                <c:pt idx="193">
                  <c:v>216.6</c:v>
                </c:pt>
                <c:pt idx="194">
                  <c:v>217.4</c:v>
                </c:pt>
                <c:pt idx="195">
                  <c:v>218.1</c:v>
                </c:pt>
                <c:pt idx="196">
                  <c:v>218.9</c:v>
                </c:pt>
                <c:pt idx="197">
                  <c:v>219.6</c:v>
                </c:pt>
                <c:pt idx="198">
                  <c:v>220.4</c:v>
                </c:pt>
                <c:pt idx="199">
                  <c:v>221.1</c:v>
                </c:pt>
                <c:pt idx="200">
                  <c:v>221.9</c:v>
                </c:pt>
                <c:pt idx="201">
                  <c:v>222.6</c:v>
                </c:pt>
                <c:pt idx="202">
                  <c:v>223.4</c:v>
                </c:pt>
                <c:pt idx="203">
                  <c:v>224.1</c:v>
                </c:pt>
                <c:pt idx="204">
                  <c:v>224.9</c:v>
                </c:pt>
                <c:pt idx="205">
                  <c:v>225.6</c:v>
                </c:pt>
                <c:pt idx="206">
                  <c:v>226.4</c:v>
                </c:pt>
                <c:pt idx="207">
                  <c:v>227.1</c:v>
                </c:pt>
                <c:pt idx="208">
                  <c:v>227.9</c:v>
                </c:pt>
                <c:pt idx="209">
                  <c:v>228.6</c:v>
                </c:pt>
                <c:pt idx="210">
                  <c:v>229.4</c:v>
                </c:pt>
                <c:pt idx="211">
                  <c:v>230.1</c:v>
                </c:pt>
                <c:pt idx="212">
                  <c:v>230.9</c:v>
                </c:pt>
                <c:pt idx="213">
                  <c:v>231.6</c:v>
                </c:pt>
                <c:pt idx="214">
                  <c:v>232.4</c:v>
                </c:pt>
                <c:pt idx="215">
                  <c:v>233.1</c:v>
                </c:pt>
                <c:pt idx="216">
                  <c:v>233.9</c:v>
                </c:pt>
                <c:pt idx="217">
                  <c:v>234.6</c:v>
                </c:pt>
                <c:pt idx="218">
                  <c:v>235.4</c:v>
                </c:pt>
                <c:pt idx="219">
                  <c:v>236.1</c:v>
                </c:pt>
                <c:pt idx="220">
                  <c:v>236.9</c:v>
                </c:pt>
                <c:pt idx="221">
                  <c:v>237.6</c:v>
                </c:pt>
                <c:pt idx="222">
                  <c:v>238.4</c:v>
                </c:pt>
                <c:pt idx="223">
                  <c:v>239.1</c:v>
                </c:pt>
                <c:pt idx="224">
                  <c:v>239.9</c:v>
                </c:pt>
                <c:pt idx="225">
                  <c:v>240.6</c:v>
                </c:pt>
                <c:pt idx="226">
                  <c:v>241.4</c:v>
                </c:pt>
                <c:pt idx="227">
                  <c:v>242.1</c:v>
                </c:pt>
                <c:pt idx="228">
                  <c:v>242.9</c:v>
                </c:pt>
                <c:pt idx="229">
                  <c:v>243.6</c:v>
                </c:pt>
                <c:pt idx="230">
                  <c:v>244.4</c:v>
                </c:pt>
                <c:pt idx="231">
                  <c:v>245.1</c:v>
                </c:pt>
                <c:pt idx="232">
                  <c:v>245.9</c:v>
                </c:pt>
                <c:pt idx="233">
                  <c:v>246.6</c:v>
                </c:pt>
                <c:pt idx="234">
                  <c:v>247.4</c:v>
                </c:pt>
                <c:pt idx="235">
                  <c:v>248.1</c:v>
                </c:pt>
                <c:pt idx="236">
                  <c:v>248.9</c:v>
                </c:pt>
                <c:pt idx="237">
                  <c:v>249.6</c:v>
                </c:pt>
              </c:numCache>
            </c:numRef>
          </c:xVal>
          <c:yVal>
            <c:numRef>
              <c:f>nufactversion!$C$2:$C$239</c:f>
              <c:numCache>
                <c:formatCode>0.00E+00</c:formatCode>
                <c:ptCount val="238"/>
                <c:pt idx="0">
                  <c:v>1.8939999999999999</c:v>
                </c:pt>
                <c:pt idx="1">
                  <c:v>18.940000000000001</c:v>
                </c:pt>
                <c:pt idx="2">
                  <c:v>94.09</c:v>
                </c:pt>
                <c:pt idx="3">
                  <c:v>111.1</c:v>
                </c:pt>
                <c:pt idx="4">
                  <c:v>117.5</c:v>
                </c:pt>
                <c:pt idx="5">
                  <c:v>133.9</c:v>
                </c:pt>
                <c:pt idx="6">
                  <c:v>142.69999999999999</c:v>
                </c:pt>
                <c:pt idx="7">
                  <c:v>120</c:v>
                </c:pt>
                <c:pt idx="8">
                  <c:v>125</c:v>
                </c:pt>
                <c:pt idx="9">
                  <c:v>132</c:v>
                </c:pt>
                <c:pt idx="10">
                  <c:v>129.5</c:v>
                </c:pt>
                <c:pt idx="11">
                  <c:v>132.6</c:v>
                </c:pt>
                <c:pt idx="12">
                  <c:v>129.5</c:v>
                </c:pt>
                <c:pt idx="13">
                  <c:v>128.80000000000001</c:v>
                </c:pt>
                <c:pt idx="14">
                  <c:v>126.3</c:v>
                </c:pt>
                <c:pt idx="15">
                  <c:v>132</c:v>
                </c:pt>
                <c:pt idx="16">
                  <c:v>135.1</c:v>
                </c:pt>
                <c:pt idx="17">
                  <c:v>131.4</c:v>
                </c:pt>
                <c:pt idx="18">
                  <c:v>126.3</c:v>
                </c:pt>
                <c:pt idx="19">
                  <c:v>123.1</c:v>
                </c:pt>
                <c:pt idx="20">
                  <c:v>126.3</c:v>
                </c:pt>
                <c:pt idx="21">
                  <c:v>120</c:v>
                </c:pt>
                <c:pt idx="22">
                  <c:v>118.1</c:v>
                </c:pt>
                <c:pt idx="23">
                  <c:v>118.1</c:v>
                </c:pt>
                <c:pt idx="24">
                  <c:v>120</c:v>
                </c:pt>
                <c:pt idx="25">
                  <c:v>116.2</c:v>
                </c:pt>
                <c:pt idx="26">
                  <c:v>115.6</c:v>
                </c:pt>
                <c:pt idx="27">
                  <c:v>115.6</c:v>
                </c:pt>
                <c:pt idx="28">
                  <c:v>121.2</c:v>
                </c:pt>
                <c:pt idx="29">
                  <c:v>123.8</c:v>
                </c:pt>
                <c:pt idx="30">
                  <c:v>126.3</c:v>
                </c:pt>
                <c:pt idx="31">
                  <c:v>126.9</c:v>
                </c:pt>
                <c:pt idx="32">
                  <c:v>130.69999999999999</c:v>
                </c:pt>
                <c:pt idx="33">
                  <c:v>125</c:v>
                </c:pt>
                <c:pt idx="34">
                  <c:v>125</c:v>
                </c:pt>
                <c:pt idx="35">
                  <c:v>118.1</c:v>
                </c:pt>
                <c:pt idx="36">
                  <c:v>120</c:v>
                </c:pt>
                <c:pt idx="37">
                  <c:v>117.5</c:v>
                </c:pt>
                <c:pt idx="38">
                  <c:v>114.9</c:v>
                </c:pt>
                <c:pt idx="39">
                  <c:v>126.3</c:v>
                </c:pt>
                <c:pt idx="40">
                  <c:v>135.1</c:v>
                </c:pt>
                <c:pt idx="41">
                  <c:v>137.69999999999999</c:v>
                </c:pt>
                <c:pt idx="42">
                  <c:v>143.4</c:v>
                </c:pt>
                <c:pt idx="43">
                  <c:v>147.1</c:v>
                </c:pt>
                <c:pt idx="44">
                  <c:v>153.5</c:v>
                </c:pt>
                <c:pt idx="45">
                  <c:v>152.80000000000001</c:v>
                </c:pt>
                <c:pt idx="46">
                  <c:v>155.30000000000001</c:v>
                </c:pt>
                <c:pt idx="47">
                  <c:v>159.80000000000001</c:v>
                </c:pt>
                <c:pt idx="48">
                  <c:v>164.6</c:v>
                </c:pt>
                <c:pt idx="49">
                  <c:v>170.9</c:v>
                </c:pt>
                <c:pt idx="50">
                  <c:v>179.1</c:v>
                </c:pt>
                <c:pt idx="51">
                  <c:v>183.5</c:v>
                </c:pt>
                <c:pt idx="52">
                  <c:v>199.6</c:v>
                </c:pt>
                <c:pt idx="53">
                  <c:v>213.4</c:v>
                </c:pt>
                <c:pt idx="54">
                  <c:v>221.7</c:v>
                </c:pt>
                <c:pt idx="55">
                  <c:v>224.8</c:v>
                </c:pt>
                <c:pt idx="56">
                  <c:v>243.8</c:v>
                </c:pt>
                <c:pt idx="57">
                  <c:v>255.1</c:v>
                </c:pt>
                <c:pt idx="58">
                  <c:v>262.10000000000002</c:v>
                </c:pt>
                <c:pt idx="59">
                  <c:v>274.10000000000002</c:v>
                </c:pt>
                <c:pt idx="60">
                  <c:v>286.7</c:v>
                </c:pt>
                <c:pt idx="61">
                  <c:v>288.60000000000002</c:v>
                </c:pt>
                <c:pt idx="62">
                  <c:v>299.3</c:v>
                </c:pt>
                <c:pt idx="63">
                  <c:v>306</c:v>
                </c:pt>
                <c:pt idx="64">
                  <c:v>329.4</c:v>
                </c:pt>
                <c:pt idx="65">
                  <c:v>345.8</c:v>
                </c:pt>
                <c:pt idx="66">
                  <c:v>362.2</c:v>
                </c:pt>
                <c:pt idx="67">
                  <c:v>378</c:v>
                </c:pt>
                <c:pt idx="68">
                  <c:v>393.2</c:v>
                </c:pt>
                <c:pt idx="69">
                  <c:v>418.4</c:v>
                </c:pt>
                <c:pt idx="70">
                  <c:v>437.4</c:v>
                </c:pt>
                <c:pt idx="71">
                  <c:v>451.9</c:v>
                </c:pt>
                <c:pt idx="72">
                  <c:v>472.1</c:v>
                </c:pt>
                <c:pt idx="73">
                  <c:v>491</c:v>
                </c:pt>
                <c:pt idx="74">
                  <c:v>515</c:v>
                </c:pt>
                <c:pt idx="75">
                  <c:v>522</c:v>
                </c:pt>
                <c:pt idx="76">
                  <c:v>528.29999999999995</c:v>
                </c:pt>
                <c:pt idx="77">
                  <c:v>537.79999999999995</c:v>
                </c:pt>
                <c:pt idx="78">
                  <c:v>546.6</c:v>
                </c:pt>
                <c:pt idx="79">
                  <c:v>557.4</c:v>
                </c:pt>
                <c:pt idx="80">
                  <c:v>565.6</c:v>
                </c:pt>
                <c:pt idx="81">
                  <c:v>567.5</c:v>
                </c:pt>
                <c:pt idx="82">
                  <c:v>565.6</c:v>
                </c:pt>
                <c:pt idx="83">
                  <c:v>561.1</c:v>
                </c:pt>
                <c:pt idx="84">
                  <c:v>566.20000000000005</c:v>
                </c:pt>
                <c:pt idx="85">
                  <c:v>576.29999999999995</c:v>
                </c:pt>
                <c:pt idx="86">
                  <c:v>582.6</c:v>
                </c:pt>
                <c:pt idx="87">
                  <c:v>577.6</c:v>
                </c:pt>
                <c:pt idx="88">
                  <c:v>582.6</c:v>
                </c:pt>
                <c:pt idx="89">
                  <c:v>601.6</c:v>
                </c:pt>
                <c:pt idx="90">
                  <c:v>602.79999999999995</c:v>
                </c:pt>
                <c:pt idx="91">
                  <c:v>609.79999999999995</c:v>
                </c:pt>
                <c:pt idx="92">
                  <c:v>619.9</c:v>
                </c:pt>
                <c:pt idx="93">
                  <c:v>626.20000000000005</c:v>
                </c:pt>
                <c:pt idx="94">
                  <c:v>637.6</c:v>
                </c:pt>
                <c:pt idx="95">
                  <c:v>644.5</c:v>
                </c:pt>
                <c:pt idx="96">
                  <c:v>647.70000000000005</c:v>
                </c:pt>
                <c:pt idx="97">
                  <c:v>647</c:v>
                </c:pt>
                <c:pt idx="98">
                  <c:v>660.9</c:v>
                </c:pt>
                <c:pt idx="99">
                  <c:v>671</c:v>
                </c:pt>
                <c:pt idx="100">
                  <c:v>674.8</c:v>
                </c:pt>
                <c:pt idx="101">
                  <c:v>674.8</c:v>
                </c:pt>
                <c:pt idx="102">
                  <c:v>691.2</c:v>
                </c:pt>
                <c:pt idx="103">
                  <c:v>696.9</c:v>
                </c:pt>
                <c:pt idx="104">
                  <c:v>711.4</c:v>
                </c:pt>
                <c:pt idx="105">
                  <c:v>712.7</c:v>
                </c:pt>
                <c:pt idx="106">
                  <c:v>727.2</c:v>
                </c:pt>
                <c:pt idx="107">
                  <c:v>729.8</c:v>
                </c:pt>
                <c:pt idx="108">
                  <c:v>750</c:v>
                </c:pt>
                <c:pt idx="109">
                  <c:v>754.4</c:v>
                </c:pt>
                <c:pt idx="110">
                  <c:v>759.4</c:v>
                </c:pt>
                <c:pt idx="111">
                  <c:v>760.1</c:v>
                </c:pt>
                <c:pt idx="112">
                  <c:v>774.6</c:v>
                </c:pt>
                <c:pt idx="113">
                  <c:v>788.5</c:v>
                </c:pt>
                <c:pt idx="114">
                  <c:v>786</c:v>
                </c:pt>
                <c:pt idx="115">
                  <c:v>788.5</c:v>
                </c:pt>
                <c:pt idx="116">
                  <c:v>805.5</c:v>
                </c:pt>
                <c:pt idx="117">
                  <c:v>803.6</c:v>
                </c:pt>
                <c:pt idx="118">
                  <c:v>811.2</c:v>
                </c:pt>
                <c:pt idx="119">
                  <c:v>818.8</c:v>
                </c:pt>
                <c:pt idx="120">
                  <c:v>825.1</c:v>
                </c:pt>
                <c:pt idx="121">
                  <c:v>838.4</c:v>
                </c:pt>
                <c:pt idx="122">
                  <c:v>839</c:v>
                </c:pt>
                <c:pt idx="123">
                  <c:v>854.8</c:v>
                </c:pt>
                <c:pt idx="124">
                  <c:v>861.1</c:v>
                </c:pt>
                <c:pt idx="125">
                  <c:v>875.6</c:v>
                </c:pt>
                <c:pt idx="126">
                  <c:v>887</c:v>
                </c:pt>
                <c:pt idx="127">
                  <c:v>880.7</c:v>
                </c:pt>
                <c:pt idx="128">
                  <c:v>888.3</c:v>
                </c:pt>
                <c:pt idx="129">
                  <c:v>897.7</c:v>
                </c:pt>
                <c:pt idx="130">
                  <c:v>902.2</c:v>
                </c:pt>
                <c:pt idx="131">
                  <c:v>908.5</c:v>
                </c:pt>
                <c:pt idx="132">
                  <c:v>919.2</c:v>
                </c:pt>
                <c:pt idx="133">
                  <c:v>929.9</c:v>
                </c:pt>
                <c:pt idx="134">
                  <c:v>946.4</c:v>
                </c:pt>
                <c:pt idx="135">
                  <c:v>951.4</c:v>
                </c:pt>
                <c:pt idx="136">
                  <c:v>947</c:v>
                </c:pt>
                <c:pt idx="137">
                  <c:v>959</c:v>
                </c:pt>
                <c:pt idx="138">
                  <c:v>969.1</c:v>
                </c:pt>
                <c:pt idx="139">
                  <c:v>972.2</c:v>
                </c:pt>
                <c:pt idx="140">
                  <c:v>973.5</c:v>
                </c:pt>
                <c:pt idx="141">
                  <c:v>983.6</c:v>
                </c:pt>
                <c:pt idx="142">
                  <c:v>988.7</c:v>
                </c:pt>
                <c:pt idx="143">
                  <c:v>989.9</c:v>
                </c:pt>
                <c:pt idx="144">
                  <c:v>996.2</c:v>
                </c:pt>
                <c:pt idx="145">
                  <c:v>1008</c:v>
                </c:pt>
                <c:pt idx="146">
                  <c:v>998.8</c:v>
                </c:pt>
                <c:pt idx="147">
                  <c:v>1007</c:v>
                </c:pt>
                <c:pt idx="148">
                  <c:v>1025</c:v>
                </c:pt>
                <c:pt idx="149">
                  <c:v>1028</c:v>
                </c:pt>
                <c:pt idx="150">
                  <c:v>1039</c:v>
                </c:pt>
                <c:pt idx="151">
                  <c:v>1039</c:v>
                </c:pt>
                <c:pt idx="152">
                  <c:v>1048</c:v>
                </c:pt>
                <c:pt idx="153">
                  <c:v>1049</c:v>
                </c:pt>
                <c:pt idx="154">
                  <c:v>1054</c:v>
                </c:pt>
                <c:pt idx="155">
                  <c:v>1057</c:v>
                </c:pt>
                <c:pt idx="156">
                  <c:v>1070</c:v>
                </c:pt>
                <c:pt idx="157">
                  <c:v>1083</c:v>
                </c:pt>
                <c:pt idx="158">
                  <c:v>1086</c:v>
                </c:pt>
                <c:pt idx="159">
                  <c:v>1079</c:v>
                </c:pt>
                <c:pt idx="160">
                  <c:v>1090</c:v>
                </c:pt>
                <c:pt idx="161">
                  <c:v>1096</c:v>
                </c:pt>
                <c:pt idx="162">
                  <c:v>1102</c:v>
                </c:pt>
                <c:pt idx="163">
                  <c:v>1105</c:v>
                </c:pt>
                <c:pt idx="164">
                  <c:v>1116</c:v>
                </c:pt>
                <c:pt idx="165">
                  <c:v>1116</c:v>
                </c:pt>
                <c:pt idx="166">
                  <c:v>1128</c:v>
                </c:pt>
                <c:pt idx="167">
                  <c:v>1132</c:v>
                </c:pt>
                <c:pt idx="168">
                  <c:v>1136</c:v>
                </c:pt>
                <c:pt idx="169">
                  <c:v>1141</c:v>
                </c:pt>
                <c:pt idx="170">
                  <c:v>1141</c:v>
                </c:pt>
                <c:pt idx="171">
                  <c:v>1165</c:v>
                </c:pt>
                <c:pt idx="172">
                  <c:v>1174</c:v>
                </c:pt>
                <c:pt idx="173">
                  <c:v>1170</c:v>
                </c:pt>
                <c:pt idx="174">
                  <c:v>1177</c:v>
                </c:pt>
                <c:pt idx="175">
                  <c:v>1186</c:v>
                </c:pt>
                <c:pt idx="176">
                  <c:v>1188</c:v>
                </c:pt>
                <c:pt idx="177">
                  <c:v>1184</c:v>
                </c:pt>
                <c:pt idx="178">
                  <c:v>1184</c:v>
                </c:pt>
                <c:pt idx="179">
                  <c:v>1185</c:v>
                </c:pt>
                <c:pt idx="180">
                  <c:v>1182</c:v>
                </c:pt>
                <c:pt idx="181">
                  <c:v>1188</c:v>
                </c:pt>
                <c:pt idx="182">
                  <c:v>1186</c:v>
                </c:pt>
                <c:pt idx="183">
                  <c:v>1189</c:v>
                </c:pt>
                <c:pt idx="184">
                  <c:v>1192</c:v>
                </c:pt>
                <c:pt idx="185">
                  <c:v>1189</c:v>
                </c:pt>
                <c:pt idx="186">
                  <c:v>1193</c:v>
                </c:pt>
                <c:pt idx="187">
                  <c:v>1201</c:v>
                </c:pt>
                <c:pt idx="188">
                  <c:v>1212</c:v>
                </c:pt>
                <c:pt idx="189">
                  <c:v>1219</c:v>
                </c:pt>
                <c:pt idx="190">
                  <c:v>1224</c:v>
                </c:pt>
                <c:pt idx="191">
                  <c:v>1215</c:v>
                </c:pt>
                <c:pt idx="192">
                  <c:v>1208</c:v>
                </c:pt>
                <c:pt idx="193">
                  <c:v>1208</c:v>
                </c:pt>
                <c:pt idx="194">
                  <c:v>1220</c:v>
                </c:pt>
                <c:pt idx="195">
                  <c:v>1227</c:v>
                </c:pt>
                <c:pt idx="196">
                  <c:v>1221</c:v>
                </c:pt>
                <c:pt idx="197">
                  <c:v>1224</c:v>
                </c:pt>
                <c:pt idx="198">
                  <c:v>1217</c:v>
                </c:pt>
                <c:pt idx="199">
                  <c:v>1216</c:v>
                </c:pt>
                <c:pt idx="200">
                  <c:v>1237</c:v>
                </c:pt>
                <c:pt idx="201">
                  <c:v>1224</c:v>
                </c:pt>
                <c:pt idx="202">
                  <c:v>1217</c:v>
                </c:pt>
                <c:pt idx="203">
                  <c:v>1229</c:v>
                </c:pt>
                <c:pt idx="204">
                  <c:v>1229</c:v>
                </c:pt>
                <c:pt idx="205">
                  <c:v>1222</c:v>
                </c:pt>
                <c:pt idx="206">
                  <c:v>1232</c:v>
                </c:pt>
                <c:pt idx="207">
                  <c:v>1224</c:v>
                </c:pt>
                <c:pt idx="208">
                  <c:v>1233</c:v>
                </c:pt>
                <c:pt idx="209">
                  <c:v>1239</c:v>
                </c:pt>
                <c:pt idx="210">
                  <c:v>1235</c:v>
                </c:pt>
                <c:pt idx="211">
                  <c:v>1228</c:v>
                </c:pt>
                <c:pt idx="212">
                  <c:v>1235</c:v>
                </c:pt>
                <c:pt idx="213">
                  <c:v>1232</c:v>
                </c:pt>
                <c:pt idx="214">
                  <c:v>1231</c:v>
                </c:pt>
                <c:pt idx="215">
                  <c:v>1239</c:v>
                </c:pt>
                <c:pt idx="216">
                  <c:v>1237</c:v>
                </c:pt>
                <c:pt idx="217">
                  <c:v>1246</c:v>
                </c:pt>
                <c:pt idx="218">
                  <c:v>1236</c:v>
                </c:pt>
                <c:pt idx="219">
                  <c:v>1236</c:v>
                </c:pt>
                <c:pt idx="220">
                  <c:v>1239</c:v>
                </c:pt>
                <c:pt idx="221">
                  <c:v>1239</c:v>
                </c:pt>
                <c:pt idx="222">
                  <c:v>1238</c:v>
                </c:pt>
                <c:pt idx="223">
                  <c:v>1246</c:v>
                </c:pt>
                <c:pt idx="224">
                  <c:v>1243</c:v>
                </c:pt>
                <c:pt idx="225">
                  <c:v>1244</c:v>
                </c:pt>
                <c:pt idx="226">
                  <c:v>1244</c:v>
                </c:pt>
                <c:pt idx="227">
                  <c:v>1238</c:v>
                </c:pt>
                <c:pt idx="228">
                  <c:v>1242</c:v>
                </c:pt>
                <c:pt idx="229">
                  <c:v>1239</c:v>
                </c:pt>
                <c:pt idx="230">
                  <c:v>1252</c:v>
                </c:pt>
                <c:pt idx="231">
                  <c:v>1246</c:v>
                </c:pt>
                <c:pt idx="232">
                  <c:v>1245</c:v>
                </c:pt>
                <c:pt idx="233">
                  <c:v>1243</c:v>
                </c:pt>
                <c:pt idx="234">
                  <c:v>1236</c:v>
                </c:pt>
                <c:pt idx="235">
                  <c:v>1239</c:v>
                </c:pt>
                <c:pt idx="236">
                  <c:v>1225</c:v>
                </c:pt>
                <c:pt idx="237">
                  <c:v>1233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nufactversion!$D$1</c:f>
              <c:strCache>
                <c:ptCount val="1"/>
                <c:pt idx="0">
                  <c:v>n2</c:v>
                </c:pt>
              </c:strCache>
            </c:strRef>
          </c:tx>
          <c:spPr>
            <a:ln>
              <a:solidFill>
                <a:srgbClr val="4D2AE2"/>
              </a:solidFill>
            </a:ln>
          </c:spPr>
          <c:marker>
            <c:symbol val="triangle"/>
            <c:size val="5"/>
            <c:spPr>
              <a:solidFill>
                <a:srgbClr val="4D2AE2"/>
              </a:solidFill>
              <a:ln>
                <a:solidFill>
                  <a:srgbClr val="4D2AE2"/>
                </a:solidFill>
              </a:ln>
            </c:spPr>
          </c:marker>
          <c:xVal>
            <c:numRef>
              <c:f>nufactversion!$A$2:$A$239</c:f>
              <c:numCache>
                <c:formatCode>0.00E+00</c:formatCode>
                <c:ptCount val="238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26.75</c:v>
                </c:pt>
                <c:pt idx="4">
                  <c:v>38.75</c:v>
                </c:pt>
                <c:pt idx="5">
                  <c:v>50.75</c:v>
                </c:pt>
                <c:pt idx="6">
                  <c:v>62.75</c:v>
                </c:pt>
                <c:pt idx="7">
                  <c:v>71.5</c:v>
                </c:pt>
                <c:pt idx="8">
                  <c:v>74.5</c:v>
                </c:pt>
                <c:pt idx="9">
                  <c:v>77.5</c:v>
                </c:pt>
                <c:pt idx="10">
                  <c:v>80.5</c:v>
                </c:pt>
                <c:pt idx="11">
                  <c:v>81.25</c:v>
                </c:pt>
                <c:pt idx="12">
                  <c:v>82</c:v>
                </c:pt>
                <c:pt idx="13">
                  <c:v>82.75</c:v>
                </c:pt>
                <c:pt idx="14">
                  <c:v>83.5</c:v>
                </c:pt>
                <c:pt idx="15">
                  <c:v>84.25</c:v>
                </c:pt>
                <c:pt idx="16">
                  <c:v>85</c:v>
                </c:pt>
                <c:pt idx="17">
                  <c:v>85.75</c:v>
                </c:pt>
                <c:pt idx="18">
                  <c:v>86.5</c:v>
                </c:pt>
                <c:pt idx="19">
                  <c:v>87.25</c:v>
                </c:pt>
                <c:pt idx="20">
                  <c:v>88</c:v>
                </c:pt>
                <c:pt idx="21">
                  <c:v>88.75</c:v>
                </c:pt>
                <c:pt idx="22">
                  <c:v>89.5</c:v>
                </c:pt>
                <c:pt idx="23">
                  <c:v>90.25</c:v>
                </c:pt>
                <c:pt idx="24">
                  <c:v>91</c:v>
                </c:pt>
                <c:pt idx="25">
                  <c:v>91.75</c:v>
                </c:pt>
                <c:pt idx="26">
                  <c:v>92.5</c:v>
                </c:pt>
                <c:pt idx="27">
                  <c:v>93.25</c:v>
                </c:pt>
                <c:pt idx="28">
                  <c:v>94</c:v>
                </c:pt>
                <c:pt idx="29">
                  <c:v>94.75</c:v>
                </c:pt>
                <c:pt idx="30">
                  <c:v>95.5</c:v>
                </c:pt>
                <c:pt idx="31">
                  <c:v>96.25</c:v>
                </c:pt>
                <c:pt idx="32">
                  <c:v>97</c:v>
                </c:pt>
                <c:pt idx="33">
                  <c:v>97.75</c:v>
                </c:pt>
                <c:pt idx="34">
                  <c:v>98.5</c:v>
                </c:pt>
                <c:pt idx="35">
                  <c:v>99.25</c:v>
                </c:pt>
                <c:pt idx="36">
                  <c:v>100</c:v>
                </c:pt>
                <c:pt idx="37">
                  <c:v>100.8</c:v>
                </c:pt>
                <c:pt idx="38">
                  <c:v>101.5</c:v>
                </c:pt>
                <c:pt idx="39">
                  <c:v>102.2</c:v>
                </c:pt>
                <c:pt idx="40">
                  <c:v>103</c:v>
                </c:pt>
                <c:pt idx="41">
                  <c:v>103.8</c:v>
                </c:pt>
                <c:pt idx="42">
                  <c:v>104.5</c:v>
                </c:pt>
                <c:pt idx="43">
                  <c:v>105.2</c:v>
                </c:pt>
                <c:pt idx="44">
                  <c:v>106</c:v>
                </c:pt>
                <c:pt idx="45">
                  <c:v>106.8</c:v>
                </c:pt>
                <c:pt idx="46">
                  <c:v>107.5</c:v>
                </c:pt>
                <c:pt idx="47">
                  <c:v>108.2</c:v>
                </c:pt>
                <c:pt idx="48">
                  <c:v>109</c:v>
                </c:pt>
                <c:pt idx="49">
                  <c:v>109.8</c:v>
                </c:pt>
                <c:pt idx="50">
                  <c:v>110.5</c:v>
                </c:pt>
                <c:pt idx="51">
                  <c:v>111.2</c:v>
                </c:pt>
                <c:pt idx="52">
                  <c:v>112</c:v>
                </c:pt>
                <c:pt idx="53">
                  <c:v>112.8</c:v>
                </c:pt>
                <c:pt idx="54">
                  <c:v>113.5</c:v>
                </c:pt>
                <c:pt idx="55">
                  <c:v>114.2</c:v>
                </c:pt>
                <c:pt idx="56">
                  <c:v>115</c:v>
                </c:pt>
                <c:pt idx="57">
                  <c:v>115.8</c:v>
                </c:pt>
                <c:pt idx="58">
                  <c:v>116.5</c:v>
                </c:pt>
                <c:pt idx="59">
                  <c:v>117.2</c:v>
                </c:pt>
                <c:pt idx="60">
                  <c:v>118</c:v>
                </c:pt>
                <c:pt idx="61">
                  <c:v>118.8</c:v>
                </c:pt>
                <c:pt idx="62">
                  <c:v>119.5</c:v>
                </c:pt>
                <c:pt idx="63">
                  <c:v>120.2</c:v>
                </c:pt>
                <c:pt idx="64">
                  <c:v>121</c:v>
                </c:pt>
                <c:pt idx="65">
                  <c:v>121.8</c:v>
                </c:pt>
                <c:pt idx="66">
                  <c:v>122.5</c:v>
                </c:pt>
                <c:pt idx="67">
                  <c:v>123.2</c:v>
                </c:pt>
                <c:pt idx="68">
                  <c:v>124</c:v>
                </c:pt>
                <c:pt idx="69">
                  <c:v>124.8</c:v>
                </c:pt>
                <c:pt idx="70">
                  <c:v>125.5</c:v>
                </c:pt>
                <c:pt idx="71">
                  <c:v>126.2</c:v>
                </c:pt>
                <c:pt idx="72">
                  <c:v>127</c:v>
                </c:pt>
                <c:pt idx="73">
                  <c:v>127.8</c:v>
                </c:pt>
                <c:pt idx="74">
                  <c:v>128.5</c:v>
                </c:pt>
                <c:pt idx="75">
                  <c:v>129.19999999999999</c:v>
                </c:pt>
                <c:pt idx="76">
                  <c:v>130</c:v>
                </c:pt>
                <c:pt idx="77">
                  <c:v>130.80000000000001</c:v>
                </c:pt>
                <c:pt idx="78">
                  <c:v>131.5</c:v>
                </c:pt>
                <c:pt idx="79">
                  <c:v>132.19999999999999</c:v>
                </c:pt>
                <c:pt idx="80">
                  <c:v>133</c:v>
                </c:pt>
                <c:pt idx="81">
                  <c:v>133.80000000000001</c:v>
                </c:pt>
                <c:pt idx="82">
                  <c:v>134.5</c:v>
                </c:pt>
                <c:pt idx="83">
                  <c:v>134.5</c:v>
                </c:pt>
                <c:pt idx="84">
                  <c:v>134.9</c:v>
                </c:pt>
                <c:pt idx="85">
                  <c:v>135.6</c:v>
                </c:pt>
                <c:pt idx="86">
                  <c:v>136.4</c:v>
                </c:pt>
                <c:pt idx="87">
                  <c:v>137.1</c:v>
                </c:pt>
                <c:pt idx="88">
                  <c:v>137.9</c:v>
                </c:pt>
                <c:pt idx="89">
                  <c:v>138.6</c:v>
                </c:pt>
                <c:pt idx="90">
                  <c:v>139.4</c:v>
                </c:pt>
                <c:pt idx="91">
                  <c:v>140.1</c:v>
                </c:pt>
                <c:pt idx="92">
                  <c:v>140.9</c:v>
                </c:pt>
                <c:pt idx="93">
                  <c:v>141.6</c:v>
                </c:pt>
                <c:pt idx="94">
                  <c:v>142.4</c:v>
                </c:pt>
                <c:pt idx="95">
                  <c:v>143.1</c:v>
                </c:pt>
                <c:pt idx="96">
                  <c:v>143.9</c:v>
                </c:pt>
                <c:pt idx="97">
                  <c:v>144.6</c:v>
                </c:pt>
                <c:pt idx="98">
                  <c:v>145.4</c:v>
                </c:pt>
                <c:pt idx="99">
                  <c:v>146.1</c:v>
                </c:pt>
                <c:pt idx="100">
                  <c:v>146.9</c:v>
                </c:pt>
                <c:pt idx="101">
                  <c:v>147.6</c:v>
                </c:pt>
                <c:pt idx="102">
                  <c:v>148.4</c:v>
                </c:pt>
                <c:pt idx="103">
                  <c:v>149.1</c:v>
                </c:pt>
                <c:pt idx="104">
                  <c:v>149.9</c:v>
                </c:pt>
                <c:pt idx="105">
                  <c:v>150.6</c:v>
                </c:pt>
                <c:pt idx="106">
                  <c:v>151.4</c:v>
                </c:pt>
                <c:pt idx="107">
                  <c:v>152.1</c:v>
                </c:pt>
                <c:pt idx="108">
                  <c:v>152.9</c:v>
                </c:pt>
                <c:pt idx="109">
                  <c:v>153.6</c:v>
                </c:pt>
                <c:pt idx="110">
                  <c:v>154.4</c:v>
                </c:pt>
                <c:pt idx="111">
                  <c:v>155.1</c:v>
                </c:pt>
                <c:pt idx="112">
                  <c:v>155.9</c:v>
                </c:pt>
                <c:pt idx="113">
                  <c:v>156.6</c:v>
                </c:pt>
                <c:pt idx="114">
                  <c:v>157.4</c:v>
                </c:pt>
                <c:pt idx="115">
                  <c:v>158.1</c:v>
                </c:pt>
                <c:pt idx="116">
                  <c:v>158.9</c:v>
                </c:pt>
                <c:pt idx="117">
                  <c:v>159.6</c:v>
                </c:pt>
                <c:pt idx="118">
                  <c:v>160.4</c:v>
                </c:pt>
                <c:pt idx="119">
                  <c:v>161.1</c:v>
                </c:pt>
                <c:pt idx="120">
                  <c:v>161.9</c:v>
                </c:pt>
                <c:pt idx="121">
                  <c:v>162.6</c:v>
                </c:pt>
                <c:pt idx="122">
                  <c:v>163.4</c:v>
                </c:pt>
                <c:pt idx="123">
                  <c:v>164.1</c:v>
                </c:pt>
                <c:pt idx="124">
                  <c:v>164.9</c:v>
                </c:pt>
                <c:pt idx="125">
                  <c:v>165.6</c:v>
                </c:pt>
                <c:pt idx="126">
                  <c:v>166.4</c:v>
                </c:pt>
                <c:pt idx="127">
                  <c:v>167.1</c:v>
                </c:pt>
                <c:pt idx="128">
                  <c:v>167.9</c:v>
                </c:pt>
                <c:pt idx="129">
                  <c:v>168.6</c:v>
                </c:pt>
                <c:pt idx="130">
                  <c:v>169.4</c:v>
                </c:pt>
                <c:pt idx="131">
                  <c:v>170.1</c:v>
                </c:pt>
                <c:pt idx="132">
                  <c:v>170.9</c:v>
                </c:pt>
                <c:pt idx="133">
                  <c:v>171.6</c:v>
                </c:pt>
                <c:pt idx="134">
                  <c:v>172.4</c:v>
                </c:pt>
                <c:pt idx="135">
                  <c:v>173.1</c:v>
                </c:pt>
                <c:pt idx="136">
                  <c:v>173.9</c:v>
                </c:pt>
                <c:pt idx="137">
                  <c:v>174.6</c:v>
                </c:pt>
                <c:pt idx="138">
                  <c:v>175.4</c:v>
                </c:pt>
                <c:pt idx="139">
                  <c:v>176.1</c:v>
                </c:pt>
                <c:pt idx="140">
                  <c:v>176.9</c:v>
                </c:pt>
                <c:pt idx="141">
                  <c:v>177.6</c:v>
                </c:pt>
                <c:pt idx="142">
                  <c:v>178.4</c:v>
                </c:pt>
                <c:pt idx="143">
                  <c:v>179.1</c:v>
                </c:pt>
                <c:pt idx="144">
                  <c:v>179.9</c:v>
                </c:pt>
                <c:pt idx="145">
                  <c:v>180.6</c:v>
                </c:pt>
                <c:pt idx="146">
                  <c:v>181.4</c:v>
                </c:pt>
                <c:pt idx="147">
                  <c:v>182.1</c:v>
                </c:pt>
                <c:pt idx="148">
                  <c:v>182.9</c:v>
                </c:pt>
                <c:pt idx="149">
                  <c:v>183.6</c:v>
                </c:pt>
                <c:pt idx="150">
                  <c:v>184.4</c:v>
                </c:pt>
                <c:pt idx="151">
                  <c:v>185.1</c:v>
                </c:pt>
                <c:pt idx="152">
                  <c:v>185.9</c:v>
                </c:pt>
                <c:pt idx="153">
                  <c:v>186.6</c:v>
                </c:pt>
                <c:pt idx="154">
                  <c:v>187.4</c:v>
                </c:pt>
                <c:pt idx="155">
                  <c:v>188.1</c:v>
                </c:pt>
                <c:pt idx="156">
                  <c:v>188.9</c:v>
                </c:pt>
                <c:pt idx="157">
                  <c:v>189.6</c:v>
                </c:pt>
                <c:pt idx="158">
                  <c:v>190.4</c:v>
                </c:pt>
                <c:pt idx="159">
                  <c:v>191.1</c:v>
                </c:pt>
                <c:pt idx="160">
                  <c:v>191.9</c:v>
                </c:pt>
                <c:pt idx="161">
                  <c:v>192.6</c:v>
                </c:pt>
                <c:pt idx="162">
                  <c:v>193.4</c:v>
                </c:pt>
                <c:pt idx="163">
                  <c:v>194.1</c:v>
                </c:pt>
                <c:pt idx="164">
                  <c:v>194.9</c:v>
                </c:pt>
                <c:pt idx="165">
                  <c:v>195.6</c:v>
                </c:pt>
                <c:pt idx="166">
                  <c:v>196.4</c:v>
                </c:pt>
                <c:pt idx="167">
                  <c:v>197.1</c:v>
                </c:pt>
                <c:pt idx="168">
                  <c:v>197.9</c:v>
                </c:pt>
                <c:pt idx="169">
                  <c:v>198.6</c:v>
                </c:pt>
                <c:pt idx="170">
                  <c:v>199.4</c:v>
                </c:pt>
                <c:pt idx="171">
                  <c:v>200.1</c:v>
                </c:pt>
                <c:pt idx="172">
                  <c:v>200.9</c:v>
                </c:pt>
                <c:pt idx="173">
                  <c:v>201.6</c:v>
                </c:pt>
                <c:pt idx="174">
                  <c:v>202.4</c:v>
                </c:pt>
                <c:pt idx="175">
                  <c:v>203.1</c:v>
                </c:pt>
                <c:pt idx="176">
                  <c:v>203.9</c:v>
                </c:pt>
                <c:pt idx="177">
                  <c:v>204.6</c:v>
                </c:pt>
                <c:pt idx="178">
                  <c:v>205.4</c:v>
                </c:pt>
                <c:pt idx="179">
                  <c:v>206.1</c:v>
                </c:pt>
                <c:pt idx="180">
                  <c:v>206.9</c:v>
                </c:pt>
                <c:pt idx="181">
                  <c:v>207.6</c:v>
                </c:pt>
                <c:pt idx="182">
                  <c:v>208.4</c:v>
                </c:pt>
                <c:pt idx="183">
                  <c:v>209.1</c:v>
                </c:pt>
                <c:pt idx="184">
                  <c:v>209.9</c:v>
                </c:pt>
                <c:pt idx="185">
                  <c:v>210.6</c:v>
                </c:pt>
                <c:pt idx="186">
                  <c:v>211.4</c:v>
                </c:pt>
                <c:pt idx="187">
                  <c:v>212.1</c:v>
                </c:pt>
                <c:pt idx="188">
                  <c:v>212.9</c:v>
                </c:pt>
                <c:pt idx="189">
                  <c:v>213.6</c:v>
                </c:pt>
                <c:pt idx="190">
                  <c:v>214.4</c:v>
                </c:pt>
                <c:pt idx="191">
                  <c:v>215.1</c:v>
                </c:pt>
                <c:pt idx="192">
                  <c:v>215.9</c:v>
                </c:pt>
                <c:pt idx="193">
                  <c:v>216.6</c:v>
                </c:pt>
                <c:pt idx="194">
                  <c:v>217.4</c:v>
                </c:pt>
                <c:pt idx="195">
                  <c:v>218.1</c:v>
                </c:pt>
                <c:pt idx="196">
                  <c:v>218.9</c:v>
                </c:pt>
                <c:pt idx="197">
                  <c:v>219.6</c:v>
                </c:pt>
                <c:pt idx="198">
                  <c:v>220.4</c:v>
                </c:pt>
                <c:pt idx="199">
                  <c:v>221.1</c:v>
                </c:pt>
                <c:pt idx="200">
                  <c:v>221.9</c:v>
                </c:pt>
                <c:pt idx="201">
                  <c:v>222.6</c:v>
                </c:pt>
                <c:pt idx="202">
                  <c:v>223.4</c:v>
                </c:pt>
                <c:pt idx="203">
                  <c:v>224.1</c:v>
                </c:pt>
                <c:pt idx="204">
                  <c:v>224.9</c:v>
                </c:pt>
                <c:pt idx="205">
                  <c:v>225.6</c:v>
                </c:pt>
                <c:pt idx="206">
                  <c:v>226.4</c:v>
                </c:pt>
                <c:pt idx="207">
                  <c:v>227.1</c:v>
                </c:pt>
                <c:pt idx="208">
                  <c:v>227.9</c:v>
                </c:pt>
                <c:pt idx="209">
                  <c:v>228.6</c:v>
                </c:pt>
                <c:pt idx="210">
                  <c:v>229.4</c:v>
                </c:pt>
                <c:pt idx="211">
                  <c:v>230.1</c:v>
                </c:pt>
                <c:pt idx="212">
                  <c:v>230.9</c:v>
                </c:pt>
                <c:pt idx="213">
                  <c:v>231.6</c:v>
                </c:pt>
                <c:pt idx="214">
                  <c:v>232.4</c:v>
                </c:pt>
                <c:pt idx="215">
                  <c:v>233.1</c:v>
                </c:pt>
                <c:pt idx="216">
                  <c:v>233.9</c:v>
                </c:pt>
                <c:pt idx="217">
                  <c:v>234.6</c:v>
                </c:pt>
                <c:pt idx="218">
                  <c:v>235.4</c:v>
                </c:pt>
                <c:pt idx="219">
                  <c:v>236.1</c:v>
                </c:pt>
                <c:pt idx="220">
                  <c:v>236.9</c:v>
                </c:pt>
                <c:pt idx="221">
                  <c:v>237.6</c:v>
                </c:pt>
                <c:pt idx="222">
                  <c:v>238.4</c:v>
                </c:pt>
                <c:pt idx="223">
                  <c:v>239.1</c:v>
                </c:pt>
                <c:pt idx="224">
                  <c:v>239.9</c:v>
                </c:pt>
                <c:pt idx="225">
                  <c:v>240.6</c:v>
                </c:pt>
                <c:pt idx="226">
                  <c:v>241.4</c:v>
                </c:pt>
                <c:pt idx="227">
                  <c:v>242.1</c:v>
                </c:pt>
                <c:pt idx="228">
                  <c:v>242.9</c:v>
                </c:pt>
                <c:pt idx="229">
                  <c:v>243.6</c:v>
                </c:pt>
                <c:pt idx="230">
                  <c:v>244.4</c:v>
                </c:pt>
                <c:pt idx="231">
                  <c:v>245.1</c:v>
                </c:pt>
                <c:pt idx="232">
                  <c:v>245.9</c:v>
                </c:pt>
                <c:pt idx="233">
                  <c:v>246.6</c:v>
                </c:pt>
                <c:pt idx="234">
                  <c:v>247.4</c:v>
                </c:pt>
                <c:pt idx="235">
                  <c:v>248.1</c:v>
                </c:pt>
                <c:pt idx="236">
                  <c:v>248.9</c:v>
                </c:pt>
                <c:pt idx="237">
                  <c:v>249.6</c:v>
                </c:pt>
              </c:numCache>
            </c:numRef>
          </c:xVal>
          <c:yVal>
            <c:numRef>
              <c:f>nufactversion!$D$2:$D$239</c:f>
              <c:numCache>
                <c:formatCode>0.00E+00</c:formatCode>
                <c:ptCount val="238"/>
                <c:pt idx="0">
                  <c:v>0</c:v>
                </c:pt>
                <c:pt idx="1">
                  <c:v>4.42</c:v>
                </c:pt>
                <c:pt idx="2">
                  <c:v>32.21</c:v>
                </c:pt>
                <c:pt idx="3">
                  <c:v>32.840000000000003</c:v>
                </c:pt>
                <c:pt idx="4">
                  <c:v>41.68</c:v>
                </c:pt>
                <c:pt idx="5">
                  <c:v>48.63</c:v>
                </c:pt>
                <c:pt idx="6">
                  <c:v>47.36</c:v>
                </c:pt>
                <c:pt idx="7">
                  <c:v>41.68</c:v>
                </c:pt>
                <c:pt idx="8">
                  <c:v>45.47</c:v>
                </c:pt>
                <c:pt idx="9">
                  <c:v>49.26</c:v>
                </c:pt>
                <c:pt idx="10">
                  <c:v>44.21</c:v>
                </c:pt>
                <c:pt idx="11">
                  <c:v>46.1</c:v>
                </c:pt>
                <c:pt idx="12">
                  <c:v>41.05</c:v>
                </c:pt>
                <c:pt idx="13">
                  <c:v>41.05</c:v>
                </c:pt>
                <c:pt idx="14">
                  <c:v>42.94</c:v>
                </c:pt>
                <c:pt idx="15">
                  <c:v>44.21</c:v>
                </c:pt>
                <c:pt idx="16">
                  <c:v>45.47</c:v>
                </c:pt>
                <c:pt idx="17">
                  <c:v>42.31</c:v>
                </c:pt>
                <c:pt idx="18">
                  <c:v>41.68</c:v>
                </c:pt>
                <c:pt idx="19">
                  <c:v>41.05</c:v>
                </c:pt>
                <c:pt idx="20">
                  <c:v>44.21</c:v>
                </c:pt>
                <c:pt idx="21">
                  <c:v>44.21</c:v>
                </c:pt>
                <c:pt idx="22">
                  <c:v>43.57</c:v>
                </c:pt>
                <c:pt idx="23">
                  <c:v>39.78</c:v>
                </c:pt>
                <c:pt idx="24">
                  <c:v>39.15</c:v>
                </c:pt>
                <c:pt idx="25">
                  <c:v>40.42</c:v>
                </c:pt>
                <c:pt idx="26">
                  <c:v>39.15</c:v>
                </c:pt>
                <c:pt idx="27">
                  <c:v>41.05</c:v>
                </c:pt>
                <c:pt idx="28">
                  <c:v>42.31</c:v>
                </c:pt>
                <c:pt idx="29">
                  <c:v>41.68</c:v>
                </c:pt>
                <c:pt idx="30">
                  <c:v>41.68</c:v>
                </c:pt>
                <c:pt idx="31">
                  <c:v>44.84</c:v>
                </c:pt>
                <c:pt idx="32">
                  <c:v>42.94</c:v>
                </c:pt>
                <c:pt idx="33">
                  <c:v>37.89</c:v>
                </c:pt>
                <c:pt idx="34">
                  <c:v>38.520000000000003</c:v>
                </c:pt>
                <c:pt idx="35">
                  <c:v>35.36</c:v>
                </c:pt>
                <c:pt idx="36">
                  <c:v>36</c:v>
                </c:pt>
                <c:pt idx="37">
                  <c:v>36.630000000000003</c:v>
                </c:pt>
                <c:pt idx="38">
                  <c:v>36</c:v>
                </c:pt>
                <c:pt idx="39">
                  <c:v>38.520000000000003</c:v>
                </c:pt>
                <c:pt idx="40">
                  <c:v>42.94</c:v>
                </c:pt>
                <c:pt idx="41">
                  <c:v>43.57</c:v>
                </c:pt>
                <c:pt idx="42">
                  <c:v>46.73</c:v>
                </c:pt>
                <c:pt idx="43">
                  <c:v>51.15</c:v>
                </c:pt>
                <c:pt idx="44">
                  <c:v>51.15</c:v>
                </c:pt>
                <c:pt idx="45">
                  <c:v>49.26</c:v>
                </c:pt>
                <c:pt idx="46">
                  <c:v>51.78</c:v>
                </c:pt>
                <c:pt idx="47">
                  <c:v>56.2</c:v>
                </c:pt>
                <c:pt idx="48">
                  <c:v>57.84</c:v>
                </c:pt>
                <c:pt idx="49">
                  <c:v>60.36</c:v>
                </c:pt>
                <c:pt idx="50">
                  <c:v>62.89</c:v>
                </c:pt>
                <c:pt idx="51">
                  <c:v>62.89</c:v>
                </c:pt>
                <c:pt idx="52">
                  <c:v>68.2</c:v>
                </c:pt>
                <c:pt idx="53">
                  <c:v>72.62</c:v>
                </c:pt>
                <c:pt idx="54">
                  <c:v>77.67</c:v>
                </c:pt>
                <c:pt idx="55">
                  <c:v>81.459999999999994</c:v>
                </c:pt>
                <c:pt idx="56">
                  <c:v>89.04</c:v>
                </c:pt>
                <c:pt idx="57">
                  <c:v>89.04</c:v>
                </c:pt>
                <c:pt idx="58">
                  <c:v>92.2</c:v>
                </c:pt>
                <c:pt idx="59">
                  <c:v>94.73</c:v>
                </c:pt>
                <c:pt idx="60">
                  <c:v>97.25</c:v>
                </c:pt>
                <c:pt idx="61">
                  <c:v>102.3</c:v>
                </c:pt>
                <c:pt idx="62">
                  <c:v>103.6</c:v>
                </c:pt>
                <c:pt idx="63">
                  <c:v>106.5</c:v>
                </c:pt>
                <c:pt idx="64">
                  <c:v>119.1</c:v>
                </c:pt>
                <c:pt idx="65">
                  <c:v>121.6</c:v>
                </c:pt>
                <c:pt idx="66">
                  <c:v>127.3</c:v>
                </c:pt>
                <c:pt idx="67">
                  <c:v>135.5</c:v>
                </c:pt>
                <c:pt idx="68">
                  <c:v>139.9</c:v>
                </c:pt>
                <c:pt idx="69">
                  <c:v>145</c:v>
                </c:pt>
                <c:pt idx="70">
                  <c:v>150</c:v>
                </c:pt>
                <c:pt idx="71">
                  <c:v>156.30000000000001</c:v>
                </c:pt>
                <c:pt idx="72">
                  <c:v>163.9</c:v>
                </c:pt>
                <c:pt idx="73">
                  <c:v>172.8</c:v>
                </c:pt>
                <c:pt idx="74">
                  <c:v>183.5</c:v>
                </c:pt>
                <c:pt idx="75">
                  <c:v>185.4</c:v>
                </c:pt>
                <c:pt idx="76">
                  <c:v>189.8</c:v>
                </c:pt>
                <c:pt idx="77">
                  <c:v>191.7</c:v>
                </c:pt>
                <c:pt idx="78">
                  <c:v>198</c:v>
                </c:pt>
                <c:pt idx="79">
                  <c:v>203.7</c:v>
                </c:pt>
                <c:pt idx="80">
                  <c:v>206.9</c:v>
                </c:pt>
                <c:pt idx="81">
                  <c:v>206.9</c:v>
                </c:pt>
                <c:pt idx="82">
                  <c:v>205.6</c:v>
                </c:pt>
                <c:pt idx="83">
                  <c:v>205</c:v>
                </c:pt>
                <c:pt idx="84">
                  <c:v>208.1</c:v>
                </c:pt>
                <c:pt idx="85">
                  <c:v>206.2</c:v>
                </c:pt>
                <c:pt idx="86">
                  <c:v>214.4</c:v>
                </c:pt>
                <c:pt idx="87">
                  <c:v>217.6</c:v>
                </c:pt>
                <c:pt idx="88">
                  <c:v>216.3</c:v>
                </c:pt>
                <c:pt idx="89">
                  <c:v>217.6</c:v>
                </c:pt>
                <c:pt idx="90">
                  <c:v>213.8</c:v>
                </c:pt>
                <c:pt idx="91">
                  <c:v>215.7</c:v>
                </c:pt>
                <c:pt idx="92">
                  <c:v>227.1</c:v>
                </c:pt>
                <c:pt idx="93">
                  <c:v>237.8</c:v>
                </c:pt>
                <c:pt idx="94">
                  <c:v>238.4</c:v>
                </c:pt>
                <c:pt idx="95">
                  <c:v>239.1</c:v>
                </c:pt>
                <c:pt idx="96">
                  <c:v>244.1</c:v>
                </c:pt>
                <c:pt idx="97">
                  <c:v>255.5</c:v>
                </c:pt>
                <c:pt idx="98">
                  <c:v>256.10000000000002</c:v>
                </c:pt>
                <c:pt idx="99">
                  <c:v>265.60000000000002</c:v>
                </c:pt>
                <c:pt idx="100">
                  <c:v>260.5</c:v>
                </c:pt>
                <c:pt idx="101">
                  <c:v>259.3</c:v>
                </c:pt>
                <c:pt idx="102">
                  <c:v>265.60000000000002</c:v>
                </c:pt>
                <c:pt idx="103">
                  <c:v>271.3</c:v>
                </c:pt>
                <c:pt idx="104">
                  <c:v>276.3</c:v>
                </c:pt>
                <c:pt idx="105">
                  <c:v>276.3</c:v>
                </c:pt>
                <c:pt idx="106">
                  <c:v>287.7</c:v>
                </c:pt>
                <c:pt idx="107">
                  <c:v>296.5</c:v>
                </c:pt>
                <c:pt idx="108">
                  <c:v>297.2</c:v>
                </c:pt>
                <c:pt idx="109">
                  <c:v>294</c:v>
                </c:pt>
                <c:pt idx="110">
                  <c:v>308.5</c:v>
                </c:pt>
                <c:pt idx="111">
                  <c:v>311.7</c:v>
                </c:pt>
                <c:pt idx="112">
                  <c:v>311.7</c:v>
                </c:pt>
                <c:pt idx="113">
                  <c:v>319.3</c:v>
                </c:pt>
                <c:pt idx="114">
                  <c:v>328.1</c:v>
                </c:pt>
                <c:pt idx="115">
                  <c:v>322.39999999999998</c:v>
                </c:pt>
                <c:pt idx="116">
                  <c:v>334.4</c:v>
                </c:pt>
                <c:pt idx="117">
                  <c:v>335.1</c:v>
                </c:pt>
                <c:pt idx="118">
                  <c:v>343.9</c:v>
                </c:pt>
                <c:pt idx="119">
                  <c:v>347.1</c:v>
                </c:pt>
                <c:pt idx="120">
                  <c:v>344.5</c:v>
                </c:pt>
                <c:pt idx="121">
                  <c:v>353.4</c:v>
                </c:pt>
                <c:pt idx="122">
                  <c:v>352.7</c:v>
                </c:pt>
                <c:pt idx="123">
                  <c:v>364.1</c:v>
                </c:pt>
                <c:pt idx="124">
                  <c:v>364.7</c:v>
                </c:pt>
                <c:pt idx="125">
                  <c:v>365.4</c:v>
                </c:pt>
                <c:pt idx="126">
                  <c:v>371.7</c:v>
                </c:pt>
                <c:pt idx="127">
                  <c:v>376.7</c:v>
                </c:pt>
                <c:pt idx="128">
                  <c:v>382.4</c:v>
                </c:pt>
                <c:pt idx="129">
                  <c:v>384.3</c:v>
                </c:pt>
                <c:pt idx="130">
                  <c:v>376.7</c:v>
                </c:pt>
                <c:pt idx="131">
                  <c:v>379.3</c:v>
                </c:pt>
                <c:pt idx="132">
                  <c:v>388.7</c:v>
                </c:pt>
                <c:pt idx="133">
                  <c:v>398.2</c:v>
                </c:pt>
                <c:pt idx="134">
                  <c:v>392.5</c:v>
                </c:pt>
                <c:pt idx="135">
                  <c:v>403.3</c:v>
                </c:pt>
                <c:pt idx="136">
                  <c:v>414</c:v>
                </c:pt>
                <c:pt idx="137">
                  <c:v>420.9</c:v>
                </c:pt>
                <c:pt idx="138">
                  <c:v>417.2</c:v>
                </c:pt>
                <c:pt idx="139">
                  <c:v>418.4</c:v>
                </c:pt>
                <c:pt idx="140">
                  <c:v>426</c:v>
                </c:pt>
                <c:pt idx="141">
                  <c:v>430.4</c:v>
                </c:pt>
                <c:pt idx="142">
                  <c:v>433.6</c:v>
                </c:pt>
                <c:pt idx="143">
                  <c:v>438.6</c:v>
                </c:pt>
                <c:pt idx="144">
                  <c:v>439.9</c:v>
                </c:pt>
                <c:pt idx="145">
                  <c:v>441.8</c:v>
                </c:pt>
                <c:pt idx="146">
                  <c:v>441.2</c:v>
                </c:pt>
                <c:pt idx="147">
                  <c:v>442.4</c:v>
                </c:pt>
                <c:pt idx="148">
                  <c:v>451.3</c:v>
                </c:pt>
                <c:pt idx="149">
                  <c:v>452.5</c:v>
                </c:pt>
                <c:pt idx="150">
                  <c:v>443.7</c:v>
                </c:pt>
                <c:pt idx="151">
                  <c:v>455</c:v>
                </c:pt>
                <c:pt idx="152">
                  <c:v>461.4</c:v>
                </c:pt>
                <c:pt idx="153">
                  <c:v>470.2</c:v>
                </c:pt>
                <c:pt idx="154">
                  <c:v>473.4</c:v>
                </c:pt>
                <c:pt idx="155">
                  <c:v>478.4</c:v>
                </c:pt>
                <c:pt idx="156">
                  <c:v>493.6</c:v>
                </c:pt>
                <c:pt idx="157">
                  <c:v>485.4</c:v>
                </c:pt>
                <c:pt idx="158">
                  <c:v>482.2</c:v>
                </c:pt>
                <c:pt idx="159">
                  <c:v>492.3</c:v>
                </c:pt>
                <c:pt idx="160">
                  <c:v>498.6</c:v>
                </c:pt>
                <c:pt idx="161">
                  <c:v>495.5</c:v>
                </c:pt>
                <c:pt idx="162">
                  <c:v>504.9</c:v>
                </c:pt>
                <c:pt idx="163">
                  <c:v>511.9</c:v>
                </c:pt>
                <c:pt idx="164">
                  <c:v>520.70000000000005</c:v>
                </c:pt>
                <c:pt idx="165">
                  <c:v>519.5</c:v>
                </c:pt>
                <c:pt idx="166">
                  <c:v>522</c:v>
                </c:pt>
                <c:pt idx="167">
                  <c:v>528.9</c:v>
                </c:pt>
                <c:pt idx="168">
                  <c:v>537.79999999999995</c:v>
                </c:pt>
                <c:pt idx="169">
                  <c:v>534.6</c:v>
                </c:pt>
                <c:pt idx="170">
                  <c:v>553.6</c:v>
                </c:pt>
                <c:pt idx="171">
                  <c:v>547.20000000000005</c:v>
                </c:pt>
                <c:pt idx="172">
                  <c:v>554.20000000000005</c:v>
                </c:pt>
                <c:pt idx="173">
                  <c:v>558.6</c:v>
                </c:pt>
                <c:pt idx="174">
                  <c:v>556.1</c:v>
                </c:pt>
                <c:pt idx="175">
                  <c:v>573.1</c:v>
                </c:pt>
                <c:pt idx="176">
                  <c:v>575</c:v>
                </c:pt>
                <c:pt idx="177">
                  <c:v>570.6</c:v>
                </c:pt>
                <c:pt idx="178">
                  <c:v>573.1</c:v>
                </c:pt>
                <c:pt idx="179">
                  <c:v>576.29999999999995</c:v>
                </c:pt>
                <c:pt idx="180">
                  <c:v>581.29999999999995</c:v>
                </c:pt>
                <c:pt idx="181">
                  <c:v>585.79999999999995</c:v>
                </c:pt>
                <c:pt idx="182">
                  <c:v>592.70000000000005</c:v>
                </c:pt>
                <c:pt idx="183">
                  <c:v>604.1</c:v>
                </c:pt>
                <c:pt idx="184">
                  <c:v>597.1</c:v>
                </c:pt>
                <c:pt idx="185">
                  <c:v>621.79999999999995</c:v>
                </c:pt>
                <c:pt idx="186">
                  <c:v>612.29999999999995</c:v>
                </c:pt>
                <c:pt idx="187">
                  <c:v>609.79999999999995</c:v>
                </c:pt>
                <c:pt idx="188">
                  <c:v>609.79999999999995</c:v>
                </c:pt>
                <c:pt idx="189">
                  <c:v>618.6</c:v>
                </c:pt>
                <c:pt idx="190">
                  <c:v>624.9</c:v>
                </c:pt>
                <c:pt idx="191">
                  <c:v>633.79999999999995</c:v>
                </c:pt>
                <c:pt idx="192">
                  <c:v>636.29999999999995</c:v>
                </c:pt>
                <c:pt idx="193">
                  <c:v>638.79999999999995</c:v>
                </c:pt>
                <c:pt idx="194">
                  <c:v>642</c:v>
                </c:pt>
                <c:pt idx="195">
                  <c:v>644.5</c:v>
                </c:pt>
                <c:pt idx="196">
                  <c:v>647.70000000000005</c:v>
                </c:pt>
                <c:pt idx="197">
                  <c:v>648.29999999999995</c:v>
                </c:pt>
                <c:pt idx="198">
                  <c:v>656.5</c:v>
                </c:pt>
                <c:pt idx="199">
                  <c:v>654</c:v>
                </c:pt>
                <c:pt idx="200">
                  <c:v>664.1</c:v>
                </c:pt>
                <c:pt idx="201">
                  <c:v>659.7</c:v>
                </c:pt>
                <c:pt idx="202">
                  <c:v>658.4</c:v>
                </c:pt>
                <c:pt idx="203">
                  <c:v>654.6</c:v>
                </c:pt>
                <c:pt idx="204">
                  <c:v>662.2</c:v>
                </c:pt>
                <c:pt idx="205">
                  <c:v>664.7</c:v>
                </c:pt>
                <c:pt idx="206">
                  <c:v>667.9</c:v>
                </c:pt>
                <c:pt idx="207">
                  <c:v>670.4</c:v>
                </c:pt>
                <c:pt idx="208">
                  <c:v>682.4</c:v>
                </c:pt>
                <c:pt idx="209">
                  <c:v>683.7</c:v>
                </c:pt>
                <c:pt idx="210">
                  <c:v>676.7</c:v>
                </c:pt>
                <c:pt idx="211">
                  <c:v>679.9</c:v>
                </c:pt>
                <c:pt idx="212">
                  <c:v>688.1</c:v>
                </c:pt>
                <c:pt idx="213">
                  <c:v>686.8</c:v>
                </c:pt>
                <c:pt idx="214">
                  <c:v>698.8</c:v>
                </c:pt>
                <c:pt idx="215">
                  <c:v>705.1</c:v>
                </c:pt>
                <c:pt idx="216">
                  <c:v>702</c:v>
                </c:pt>
                <c:pt idx="217">
                  <c:v>709.5</c:v>
                </c:pt>
                <c:pt idx="218">
                  <c:v>702.6</c:v>
                </c:pt>
                <c:pt idx="219">
                  <c:v>715.9</c:v>
                </c:pt>
                <c:pt idx="220">
                  <c:v>708.9</c:v>
                </c:pt>
                <c:pt idx="221">
                  <c:v>712.1</c:v>
                </c:pt>
                <c:pt idx="222">
                  <c:v>715.9</c:v>
                </c:pt>
                <c:pt idx="223">
                  <c:v>722.2</c:v>
                </c:pt>
                <c:pt idx="224">
                  <c:v>714</c:v>
                </c:pt>
                <c:pt idx="225">
                  <c:v>711.4</c:v>
                </c:pt>
                <c:pt idx="226">
                  <c:v>716.5</c:v>
                </c:pt>
                <c:pt idx="227">
                  <c:v>726.6</c:v>
                </c:pt>
                <c:pt idx="228">
                  <c:v>729.8</c:v>
                </c:pt>
                <c:pt idx="229">
                  <c:v>724.1</c:v>
                </c:pt>
                <c:pt idx="230">
                  <c:v>734.2</c:v>
                </c:pt>
                <c:pt idx="231">
                  <c:v>727.9</c:v>
                </c:pt>
                <c:pt idx="232">
                  <c:v>730.4</c:v>
                </c:pt>
                <c:pt idx="233">
                  <c:v>725.3</c:v>
                </c:pt>
                <c:pt idx="234">
                  <c:v>725.3</c:v>
                </c:pt>
                <c:pt idx="235">
                  <c:v>717.1</c:v>
                </c:pt>
                <c:pt idx="236">
                  <c:v>715.2</c:v>
                </c:pt>
                <c:pt idx="237">
                  <c:v>719.6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11296"/>
        <c:axId val="38713216"/>
      </c:scatterChart>
      <c:valAx>
        <c:axId val="38711296"/>
        <c:scaling>
          <c:orientation val="minMax"/>
          <c:max val="250"/>
        </c:scaling>
        <c:delete val="0"/>
        <c:axPos val="b"/>
        <c:numFmt formatCode="General" sourceLinked="0"/>
        <c:majorTickMark val="out"/>
        <c:minorTickMark val="none"/>
        <c:tickLblPos val="nextTo"/>
        <c:crossAx val="38713216"/>
        <c:crosses val="autoZero"/>
        <c:crossBetween val="midCat"/>
      </c:valAx>
      <c:valAx>
        <c:axId val="3871321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8711296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11167806779211886"/>
          <c:y val="3.6653057256731764E-2"/>
          <c:w val="6.6915638640290029E-2"/>
          <c:h val="0.16743438320209975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0.42237</cdr:x>
      <cdr:y>0.54776</cdr:y>
    </cdr:from>
    <cdr:to>
      <cdr:x>0.56125</cdr:x>
      <cdr:y>0.69949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155766" y="1333392"/>
          <a:ext cx="7088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800" b="1" dirty="0" smtClean="0">
              <a:solidFill>
                <a:srgbClr val="00B050"/>
              </a:solidFill>
            </a:rPr>
            <a:t>ε</a:t>
          </a:r>
          <a:r>
            <a:rPr lang="en-US" sz="1800" b="1" baseline="-25000" dirty="0" smtClean="0">
              <a:solidFill>
                <a:srgbClr val="00B050"/>
              </a:solidFill>
            </a:rPr>
            <a:t>L</a:t>
          </a:r>
          <a:r>
            <a:rPr lang="en-US" sz="1800" b="1" dirty="0" smtClean="0">
              <a:solidFill>
                <a:srgbClr val="00B050"/>
              </a:solidFill>
            </a:rPr>
            <a:t>/10</a:t>
          </a:r>
          <a:endParaRPr lang="en-US" sz="1800" b="1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331399-86D8-4208-9331-CD4E42573133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49401" y="516136"/>
            <a:ext cx="6197600" cy="25806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9" rIns="92437" bIns="46219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9521" y="3268861"/>
            <a:ext cx="6817360" cy="3096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Chicane at 325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smtClean="0"/>
              <a:t>November 2013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particles in chicane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5736" y="4221480"/>
            <a:ext cx="4330064" cy="2651760"/>
          </a:xfrm>
        </p:spPr>
        <p:txBody>
          <a:bodyPr/>
          <a:lstStyle/>
          <a:p>
            <a:r>
              <a:rPr lang="en-US" dirty="0" smtClean="0"/>
              <a:t>x deviation</a:t>
            </a:r>
          </a:p>
          <a:p>
            <a:pPr lvl="1"/>
            <a:r>
              <a:rPr lang="en-US" dirty="0" smtClean="0"/>
              <a:t>p=0.2, 0.3, 0.4, 0.5, 0.6, 0.7,0.8 ,0.9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17720" y="5379720"/>
            <a:ext cx="3810000" cy="1112520"/>
          </a:xfrm>
        </p:spPr>
        <p:txBody>
          <a:bodyPr/>
          <a:lstStyle/>
          <a:p>
            <a:r>
              <a:rPr lang="en-US" dirty="0" smtClean="0"/>
              <a:t>y deviation</a:t>
            </a:r>
          </a:p>
          <a:p>
            <a:pPr marL="342900" lvl="1" indent="-342900">
              <a:buClrTx/>
              <a:buFont typeface="Wingdings" pitchFamily="2" charset="2"/>
              <a:buChar char="Ø"/>
            </a:pPr>
            <a:r>
              <a:rPr lang="en-US" dirty="0"/>
              <a:t>p=0.2, 0.3, 0.4, 0.5, 0.6, </a:t>
            </a:r>
            <a:r>
              <a:rPr lang="en-US" dirty="0" smtClean="0"/>
              <a:t>0.7, 0.8, 0.9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" y="822960"/>
            <a:ext cx="3812858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07" y="1407794"/>
            <a:ext cx="3457893" cy="2981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particles in 2Tchicane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5736" y="4221480"/>
            <a:ext cx="4330064" cy="2651760"/>
          </a:xfrm>
        </p:spPr>
        <p:txBody>
          <a:bodyPr/>
          <a:lstStyle/>
          <a:p>
            <a:r>
              <a:rPr lang="en-US" dirty="0" smtClean="0"/>
              <a:t>x deviation</a:t>
            </a:r>
          </a:p>
          <a:p>
            <a:pPr lvl="1"/>
            <a:r>
              <a:rPr lang="en-US" dirty="0" smtClean="0"/>
              <a:t>p=0.2, 0.3, 0.4, 0.5, 0.6, 0.7,0.8 ,0.9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17720" y="5379720"/>
            <a:ext cx="3810000" cy="1112520"/>
          </a:xfrm>
        </p:spPr>
        <p:txBody>
          <a:bodyPr/>
          <a:lstStyle/>
          <a:p>
            <a:r>
              <a:rPr lang="en-US" dirty="0" smtClean="0"/>
              <a:t>y deviation</a:t>
            </a:r>
          </a:p>
          <a:p>
            <a:pPr marL="342900" lvl="1" indent="-342900">
              <a:buClrTx/>
              <a:buFont typeface="Wingdings" pitchFamily="2" charset="2"/>
              <a:buChar char="Ø"/>
            </a:pPr>
            <a:r>
              <a:rPr lang="en-US" dirty="0"/>
              <a:t>p=0.2, 0.3, 0.4, 0.5, 0.6, </a:t>
            </a:r>
            <a:r>
              <a:rPr lang="en-US" dirty="0" smtClean="0"/>
              <a:t>0.7, 0.8, 0.9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0813" y="3259723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26" y="1959977"/>
            <a:ext cx="4694662" cy="28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4114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reference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3810000"/>
            <a:ext cx="4251960" cy="2514600"/>
          </a:xfrm>
        </p:spPr>
        <p:txBody>
          <a:bodyPr/>
          <a:lstStyle/>
          <a:p>
            <a:r>
              <a:rPr lang="en-US" dirty="0" smtClean="0"/>
              <a:t>x motion</a:t>
            </a:r>
          </a:p>
          <a:p>
            <a:pPr lvl="1"/>
            <a:r>
              <a:rPr lang="en-US" dirty="0" smtClean="0"/>
              <a:t>p=0.05, 0.1, 0.15, 0.2, 0.25, 0.3, 0.35 ,0.4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920" y="5013960"/>
            <a:ext cx="3810000" cy="1844040"/>
          </a:xfrm>
        </p:spPr>
        <p:txBody>
          <a:bodyPr/>
          <a:lstStyle/>
          <a:p>
            <a:r>
              <a:rPr lang="en-US" dirty="0" smtClean="0"/>
              <a:t>y </a:t>
            </a:r>
            <a:r>
              <a:rPr lang="en-US" dirty="0"/>
              <a:t>motion</a:t>
            </a:r>
          </a:p>
          <a:p>
            <a:pPr lvl="1"/>
            <a:r>
              <a:rPr lang="en-US" dirty="0"/>
              <a:t>p=0.05, 0.1, 0.15, 0.2, 0.25, 0.3, 0.35 ,0.4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" y="1122362"/>
            <a:ext cx="3616643" cy="181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08162"/>
            <a:ext cx="3825241" cy="2900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Chicane + absorber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584192" cy="5524500"/>
          </a:xfrm>
        </p:spPr>
        <p:txBody>
          <a:bodyPr/>
          <a:lstStyle/>
          <a:p>
            <a:r>
              <a:rPr lang="en-US" dirty="0" smtClean="0"/>
              <a:t>Chicane effect:</a:t>
            </a:r>
          </a:p>
          <a:p>
            <a:pPr lvl="1"/>
            <a:r>
              <a:rPr lang="en-US" dirty="0" smtClean="0"/>
              <a:t>P &gt; ~500MeV/c  are lost</a:t>
            </a:r>
          </a:p>
          <a:p>
            <a:pPr lvl="1"/>
            <a:r>
              <a:rPr lang="en-US" dirty="0" smtClean="0"/>
              <a:t>P &lt; ~500MeV pass through</a:t>
            </a:r>
          </a:p>
          <a:p>
            <a:pPr lvl="2"/>
            <a:r>
              <a:rPr lang="en-US" dirty="0" smtClean="0"/>
              <a:t>displaced by ~1.1m</a:t>
            </a:r>
          </a:p>
          <a:p>
            <a:pPr lvl="1"/>
            <a:r>
              <a:rPr lang="en-US" dirty="0" smtClean="0"/>
              <a:t>Nominal Path length increased by only 8cm</a:t>
            </a:r>
          </a:p>
          <a:p>
            <a:pPr lvl="2"/>
            <a:r>
              <a:rPr lang="en-US" dirty="0" smtClean="0"/>
              <a:t>orbits perturbed </a:t>
            </a:r>
          </a:p>
          <a:p>
            <a:pPr lvl="2"/>
            <a:endParaRPr lang="en-US" dirty="0"/>
          </a:p>
          <a:p>
            <a:r>
              <a:rPr lang="en-US" dirty="0" smtClean="0"/>
              <a:t>absorber effect</a:t>
            </a:r>
          </a:p>
          <a:p>
            <a:pPr lvl="1"/>
            <a:r>
              <a:rPr lang="en-US" dirty="0" smtClean="0"/>
              <a:t>removes low energy particles</a:t>
            </a:r>
          </a:p>
          <a:p>
            <a:pPr lvl="2"/>
            <a:r>
              <a:rPr lang="en-US" dirty="0" smtClean="0"/>
              <a:t>designed to remove protons</a:t>
            </a:r>
          </a:p>
          <a:p>
            <a:pPr lvl="1"/>
            <a:r>
              <a:rPr lang="en-US" dirty="0" smtClean="0"/>
              <a:t>distorts energy distribution</a:t>
            </a:r>
          </a:p>
          <a:p>
            <a:pPr lvl="2"/>
            <a:r>
              <a:rPr lang="en-US" dirty="0" smtClean="0"/>
              <a:t>energy phase-rotation distorted; must be </a:t>
            </a:r>
            <a:r>
              <a:rPr lang="en-US" dirty="0" err="1" smtClean="0"/>
              <a:t>rematched</a:t>
            </a:r>
            <a:r>
              <a:rPr lang="en-US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E949-5F73-42DE-AB09-1A1ABAFED6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76" y="533734"/>
            <a:ext cx="30956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2734010"/>
            <a:ext cx="3067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8842" y="4540741"/>
            <a:ext cx="1997871" cy="26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02024" y="5689787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24" y="5689787"/>
                <a:ext cx="28725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6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Compare-absorber </a:t>
            </a:r>
            <a:r>
              <a:rPr lang="en-US" dirty="0" err="1" smtClean="0">
                <a:latin typeface="Arial Narrow" pitchFamily="34" charset="0"/>
              </a:rPr>
              <a:t>vs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absorber+chicane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0" y="1316698"/>
            <a:ext cx="4146393" cy="185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7" y="3170712"/>
            <a:ext cx="4141667" cy="1830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" y="1316698"/>
            <a:ext cx="4144488" cy="185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" y="3170712"/>
            <a:ext cx="4136207" cy="1830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5001452"/>
            <a:ext cx="4108863" cy="1856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6" y="5001454"/>
            <a:ext cx="4154777" cy="1856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0382" y="1840675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6663" y="182379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8379" y="3524992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2849" y="367343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80925" y="544681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3799" y="542993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8166" y="893713"/>
            <a:ext cx="6729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This compares absorber only (10cm Be) to chicane (BSOL) + absorber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6874" y="300143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7678" y="1147421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1.0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Anomaly (Rogers)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181475" cy="5524500"/>
          </a:xfrm>
        </p:spPr>
        <p:txBody>
          <a:bodyPr/>
          <a:lstStyle/>
          <a:p>
            <a:r>
              <a:rPr lang="en-US" dirty="0" smtClean="0"/>
              <a:t>G4BL version does not work as well as ICOOL version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same mu/p after rotator</a:t>
            </a:r>
          </a:p>
          <a:p>
            <a:pPr lvl="1"/>
            <a:r>
              <a:rPr lang="en-US" dirty="0" smtClean="0"/>
              <a:t>less gain from cooling</a:t>
            </a:r>
          </a:p>
          <a:p>
            <a:pPr lvl="1"/>
            <a:r>
              <a:rPr lang="en-US" dirty="0" smtClean="0"/>
              <a:t>more loss of beam in chicane / absorber</a:t>
            </a:r>
          </a:p>
          <a:p>
            <a:r>
              <a:rPr lang="en-US" dirty="0" smtClean="0"/>
              <a:t>Design differences</a:t>
            </a:r>
          </a:p>
          <a:p>
            <a:pPr lvl="1"/>
            <a:r>
              <a:rPr lang="en-US" dirty="0" smtClean="0"/>
              <a:t>ICOOL model idealized</a:t>
            </a:r>
          </a:p>
          <a:p>
            <a:pPr lvl="2"/>
            <a:r>
              <a:rPr lang="en-US" dirty="0" smtClean="0"/>
              <a:t>no fringe fields</a:t>
            </a:r>
          </a:p>
          <a:p>
            <a:pPr lvl="1"/>
            <a:r>
              <a:rPr lang="en-US" dirty="0" smtClean="0"/>
              <a:t>G4BL coils</a:t>
            </a:r>
          </a:p>
          <a:p>
            <a:pPr marL="857250" lvl="2" indent="0">
              <a:buNone/>
            </a:pPr>
            <a:r>
              <a:rPr lang="en-US" dirty="0" smtClean="0"/>
              <a:t>smaller  aperture cuts ?</a:t>
            </a:r>
          </a:p>
          <a:p>
            <a:pPr lvl="1"/>
            <a:r>
              <a:rPr lang="en-US" dirty="0" smtClean="0"/>
              <a:t>design matched within ICOOL</a:t>
            </a:r>
          </a:p>
          <a:p>
            <a:pPr lvl="2"/>
            <a:r>
              <a:rPr lang="en-US" dirty="0" smtClean="0"/>
              <a:t>not </a:t>
            </a:r>
            <a:r>
              <a:rPr lang="en-US" dirty="0" err="1" smtClean="0"/>
              <a:t>rematched</a:t>
            </a:r>
            <a:r>
              <a:rPr lang="en-US" dirty="0" smtClean="0"/>
              <a:t> for G4bl</a:t>
            </a:r>
          </a:p>
          <a:p>
            <a:r>
              <a:rPr lang="en-US" sz="1800" dirty="0" smtClean="0"/>
              <a:t>scraping of larger amplitudes would give this behavior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33" y="866775"/>
            <a:ext cx="3973392" cy="26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79" y="3544653"/>
            <a:ext cx="3777396" cy="284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meaning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9399" y="800100"/>
            <a:ext cx="5848446" cy="5524500"/>
          </a:xfrm>
        </p:spPr>
        <p:txBody>
          <a:bodyPr/>
          <a:lstStyle/>
          <a:p>
            <a:r>
              <a:rPr lang="en-US" dirty="0" smtClean="0"/>
              <a:t>Appears to start at chicane/ absorber region – with greater loss ???</a:t>
            </a:r>
          </a:p>
          <a:p>
            <a:pPr lvl="1"/>
            <a:r>
              <a:rPr lang="en-US" dirty="0" smtClean="0"/>
              <a:t>could be (?) from more restricted apertures</a:t>
            </a:r>
          </a:p>
          <a:p>
            <a:pPr lvl="1"/>
            <a:endParaRPr lang="en-US" dirty="0"/>
          </a:p>
          <a:p>
            <a:r>
              <a:rPr lang="en-US" dirty="0" smtClean="0"/>
              <a:t>Tried restricting ICOOL aperture </a:t>
            </a:r>
          </a:p>
          <a:p>
            <a:pPr lvl="1"/>
            <a:r>
              <a:rPr lang="en-US" dirty="0" smtClean="0"/>
              <a:t>1.0m </a:t>
            </a:r>
            <a:r>
              <a:rPr lang="en-US" dirty="0" smtClean="0">
                <a:sym typeface="Wingdings" panose="05000000000000000000" pitchFamily="2" charset="2"/>
              </a:rPr>
              <a:t>0.4m   0.3m </a:t>
            </a:r>
            <a:r>
              <a:rPr lang="en-US" dirty="0" smtClean="0"/>
              <a:t> 0.25</a:t>
            </a:r>
          </a:p>
          <a:p>
            <a:pPr lvl="1"/>
            <a:r>
              <a:rPr lang="en-US" dirty="0" smtClean="0"/>
              <a:t>0.0975 </a:t>
            </a:r>
            <a:r>
              <a:rPr lang="en-US" dirty="0" smtClean="0">
                <a:sym typeface="Wingdings" panose="05000000000000000000" pitchFamily="2" charset="2"/>
              </a:rPr>
              <a:t> 0.0960.0804  0.068 at end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0.038  0.038 0.038 start of cooling ….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0.2080.2020.160  0.136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loss but not quite as much (?)</a:t>
            </a:r>
          </a:p>
          <a:p>
            <a:pPr lvl="1"/>
            <a:r>
              <a:rPr lang="el-GR" dirty="0" smtClean="0">
                <a:latin typeface="Comic Sans MS"/>
                <a:sym typeface="Wingdings" panose="05000000000000000000" pitchFamily="2" charset="2"/>
              </a:rPr>
              <a:t>ε</a:t>
            </a:r>
            <a:r>
              <a:rPr lang="en-US" baseline="-25000" dirty="0" smtClean="0">
                <a:latin typeface="Comic Sans MS"/>
                <a:sym typeface="Wingdings" panose="05000000000000000000" pitchFamily="2" charset="2"/>
              </a:rPr>
              <a:t>t   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~0.017     0.0123m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Pattern is consistent with aperture restriction + some mismatch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deficit be removed with a bit larger aperture in G4BL (?)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Front End with Absorber-Rematch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458" y="2455862"/>
            <a:ext cx="8295841" cy="386873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Muon</a:t>
            </a:r>
            <a:r>
              <a:rPr lang="en-US" dirty="0" smtClean="0"/>
              <a:t> collider” version</a:t>
            </a:r>
          </a:p>
          <a:p>
            <a:r>
              <a:rPr lang="en-US" dirty="0" smtClean="0"/>
              <a:t>Add chicane + </a:t>
            </a:r>
            <a:r>
              <a:rPr lang="en-US" dirty="0"/>
              <a:t>absorber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1-283 </a:t>
            </a:r>
            <a:r>
              <a:rPr lang="en-US" dirty="0"/>
              <a:t>MeV/c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2-194 MeV/c</a:t>
            </a:r>
            <a:endParaRPr lang="en-US" dirty="0"/>
          </a:p>
          <a:p>
            <a:pPr lvl="1"/>
            <a:r>
              <a:rPr lang="en-US" dirty="0"/>
              <a:t>absorber at  29m</a:t>
            </a:r>
          </a:p>
          <a:p>
            <a:pPr lvl="2"/>
            <a:r>
              <a:rPr lang="en-US" dirty="0"/>
              <a:t>10cm Be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1-250 </a:t>
            </a:r>
            <a:r>
              <a:rPr lang="en-US" dirty="0"/>
              <a:t>MeV/c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2-154 </a:t>
            </a:r>
            <a:r>
              <a:rPr lang="en-US" dirty="0"/>
              <a:t>MeV/c</a:t>
            </a:r>
          </a:p>
          <a:p>
            <a:pPr lvl="1"/>
            <a:r>
              <a:rPr lang="en-US" dirty="0"/>
              <a:t>Bunch </a:t>
            </a:r>
            <a:r>
              <a:rPr lang="en-US" dirty="0" smtClean="0"/>
              <a:t>N=12 0</a:t>
            </a:r>
            <a:r>
              <a:rPr lang="en-US" dirty="0" smtClean="0">
                <a:sym typeface="Wingdings" panose="05000000000000000000" pitchFamily="2" charset="2"/>
              </a:rPr>
              <a:t>15 MV/m :496 365 MHz</a:t>
            </a:r>
            <a:endParaRPr lang="en-US" dirty="0"/>
          </a:p>
          <a:p>
            <a:pPr lvl="1"/>
            <a:r>
              <a:rPr lang="en-US" dirty="0"/>
              <a:t>Rotate </a:t>
            </a:r>
            <a:r>
              <a:rPr lang="en-US" dirty="0" smtClean="0"/>
              <a:t>N=12.045 – 20MV/m : 365 </a:t>
            </a:r>
            <a:r>
              <a:rPr lang="en-US" dirty="0" smtClean="0">
                <a:sym typeface="Wingdings" panose="05000000000000000000" pitchFamily="2" charset="2"/>
              </a:rPr>
              <a:t> 326.5 MHz</a:t>
            </a:r>
            <a:endParaRPr lang="en-US" dirty="0"/>
          </a:p>
          <a:p>
            <a:pPr lvl="1"/>
            <a:r>
              <a:rPr lang="en-US" dirty="0"/>
              <a:t>Cool </a:t>
            </a:r>
            <a:r>
              <a:rPr lang="en-US" dirty="0" smtClean="0"/>
              <a:t>-325MHz -25 MV/m</a:t>
            </a:r>
            <a:endParaRPr lang="en-US" dirty="0"/>
          </a:p>
          <a:p>
            <a:pPr lvl="2"/>
            <a:r>
              <a:rPr lang="en-US" dirty="0" err="1" smtClean="0"/>
              <a:t>p</a:t>
            </a:r>
            <a:r>
              <a:rPr lang="en-US" baseline="-25000" dirty="0" err="1" smtClean="0"/>
              <a:t>ref</a:t>
            </a:r>
            <a:r>
              <a:rPr lang="en-US" dirty="0" smtClean="0"/>
              <a:t>=245 </a:t>
            </a:r>
            <a:r>
              <a:rPr lang="en-US" dirty="0"/>
              <a:t>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2074" y="1001047"/>
            <a:ext cx="8055151" cy="1454815"/>
            <a:chOff x="472074" y="1001047"/>
            <a:chExt cx="8055151" cy="145481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43111" y="2119718"/>
              <a:ext cx="67103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14.75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03839" y="2098935"/>
              <a:ext cx="100700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~39.5m</a:t>
              </a:r>
              <a:endParaRPr lang="en-US" sz="12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8044" y="1560383"/>
              <a:ext cx="447057" cy="7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43111" y="1784478"/>
              <a:ext cx="78302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08044" y="1225143"/>
              <a:ext cx="335067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2074" y="1214299"/>
              <a:ext cx="335970" cy="121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1196606">
              <a:off x="810753" y="1317311"/>
              <a:ext cx="223980" cy="11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031121" y="1225143"/>
              <a:ext cx="111990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703061" y="1001047"/>
              <a:ext cx="111087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43111" y="1001047"/>
              <a:ext cx="559950" cy="2421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43111" y="1523335"/>
              <a:ext cx="559950" cy="261144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05214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14148" y="1001047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814148" y="1784478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43111" y="1672431"/>
              <a:ext cx="903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03061" y="1896526"/>
              <a:ext cx="0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052141" y="1896526"/>
              <a:ext cx="903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08044" y="1672431"/>
              <a:ext cx="0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12325" y="1764599"/>
              <a:ext cx="179003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 dirty="0">
                  <a:ea typeface="MS Mincho" pitchFamily="49" charset="-128"/>
                </a:rPr>
                <a:t>Drift</a:t>
              </a:r>
              <a:endParaRPr lang="en-US" sz="1400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43111" y="2119718"/>
              <a:ext cx="55995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723178" y="1784478"/>
              <a:ext cx="369205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723178" y="1001047"/>
              <a:ext cx="380404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171138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640122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8415235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940151" y="1784478"/>
              <a:ext cx="123098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171138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849181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048529" y="2099839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~21m</a:t>
              </a:r>
              <a:endParaRPr lang="en-US" sz="1200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356283" y="2120622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24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6974719" y="2138694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 dirty="0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2036983" y="1214299"/>
              <a:ext cx="1299626" cy="3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</a:rPr>
                <a:t>π   </a:t>
              </a:r>
              <a:r>
                <a:rPr lang="en-US" altLang="ja-JP" sz="1800" b="1" dirty="0" smtClean="0">
                  <a:solidFill>
                    <a:srgbClr val="D60093"/>
                  </a:solidFill>
                  <a:ea typeface="MS Mincho" pitchFamily="49" charset="-128"/>
                </a:rPr>
                <a:t>→</a:t>
              </a:r>
              <a:r>
                <a:rPr lang="en-US" altLang="ja-JP" sz="1800" b="1" dirty="0">
                  <a:solidFill>
                    <a:srgbClr val="D60093"/>
                  </a:solidFill>
                  <a:ea typeface="MS Mincho" pitchFamily="49" charset="-128"/>
                </a:rPr>
                <a:t>μ</a:t>
              </a:r>
              <a:endParaRPr lang="en-US" sz="1800" dirty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3073132" y="1432974"/>
              <a:ext cx="3901587" cy="904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015767" y="1394118"/>
              <a:ext cx="893210" cy="38855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lowchart: Direct Access Storage 41"/>
            <p:cNvSpPr/>
            <p:nvPr/>
          </p:nvSpPr>
          <p:spPr bwMode="auto">
            <a:xfrm>
              <a:off x="2474976" y="1001951"/>
              <a:ext cx="110909" cy="783431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1790505" y="1917309"/>
              <a:ext cx="79538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4+10.1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434673" y="2007670"/>
              <a:ext cx="48673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solidFill>
                    <a:srgbClr val="0033CC"/>
                  </a:solidFill>
                  <a:latin typeface="Times New Roman" pitchFamily="18" charset="0"/>
                  <a:ea typeface="MS Mincho" pitchFamily="49" charset="-128"/>
                </a:rPr>
                <a:t>0.1 m Be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5774" y="728244"/>
            <a:ext cx="93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23178" y="2660649"/>
            <a:ext cx="3837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/>
              <a:t>5.0  1   1e-2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</a:t>
            </a:r>
            <a:r>
              <a:rPr lang="en-US" dirty="0" smtClean="0"/>
              <a:t>2.0 </a:t>
            </a:r>
            <a:r>
              <a:rPr lang="en-US" dirty="0"/>
              <a:t>0.0 1 </a:t>
            </a:r>
            <a:r>
              <a:rPr lang="en-US" dirty="0" smtClean="0"/>
              <a:t>0.283 0.0  0.043636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</p:spTree>
    <p:extLst>
      <p:ext uri="{BB962C8B-B14F-4D97-AF65-F5344CB8AC3E}">
        <p14:creationId xmlns:p14="http://schemas.microsoft.com/office/powerpoint/2010/main" val="33190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4388"/>
            <a:ext cx="3810000" cy="5524500"/>
          </a:xfrm>
        </p:spPr>
        <p:txBody>
          <a:bodyPr/>
          <a:lstStyle/>
          <a:p>
            <a:r>
              <a:rPr lang="en-US" dirty="0" smtClean="0"/>
              <a:t>Simulation through chicane + absorber + &gt;&gt;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3488" y="3257550"/>
            <a:ext cx="3810000" cy="5524500"/>
          </a:xfrm>
        </p:spPr>
        <p:txBody>
          <a:bodyPr/>
          <a:lstStyle/>
          <a:p>
            <a:r>
              <a:rPr lang="en-US" dirty="0"/>
              <a:t>29m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 descr="C:\325 chicane\29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86" y="1014413"/>
            <a:ext cx="5636801" cy="12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325 chicane\45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36" y="2256342"/>
            <a:ext cx="5642513" cy="12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325 chicane\115.6wchic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86" y="3536799"/>
            <a:ext cx="5661614" cy="12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325 chicane\184b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87" y="4829175"/>
            <a:ext cx="5672546" cy="12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5585" y="101441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29m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441295" y="240247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45m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94801" y="3712161"/>
            <a:ext cx="69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115m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137896" y="5021848"/>
            <a:ext cx="708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180m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1779" y="2043112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0</a:t>
            </a:r>
            <a:endParaRPr lang="en-US" sz="12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772" y="875913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1.0GeV</a:t>
            </a:r>
            <a:endParaRPr lang="en-US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“Neutrino factory” Chicane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459" y="2455862"/>
            <a:ext cx="7772400" cy="3868738"/>
          </a:xfrm>
        </p:spPr>
        <p:txBody>
          <a:bodyPr/>
          <a:lstStyle/>
          <a:p>
            <a:r>
              <a:rPr lang="en-US" dirty="0"/>
              <a:t>with absorber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1-284 </a:t>
            </a:r>
            <a:r>
              <a:rPr lang="en-US" dirty="0"/>
              <a:t>MeV/c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2-194 MeV/c</a:t>
            </a:r>
            <a:endParaRPr lang="en-US" dirty="0"/>
          </a:p>
          <a:p>
            <a:pPr lvl="1"/>
            <a:r>
              <a:rPr lang="en-US" dirty="0"/>
              <a:t>absorber at  29m</a:t>
            </a:r>
          </a:p>
          <a:p>
            <a:pPr lvl="2"/>
            <a:r>
              <a:rPr lang="en-US" dirty="0"/>
              <a:t>10cm Be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1-250 </a:t>
            </a:r>
            <a:r>
              <a:rPr lang="en-US" dirty="0"/>
              <a:t>MeV/c</a:t>
            </a:r>
          </a:p>
          <a:p>
            <a:pPr lvl="2"/>
            <a:r>
              <a:rPr lang="en-US" dirty="0"/>
              <a:t>particle </a:t>
            </a:r>
            <a:r>
              <a:rPr lang="en-US" dirty="0" smtClean="0"/>
              <a:t>2-154 </a:t>
            </a:r>
            <a:r>
              <a:rPr lang="en-US" dirty="0"/>
              <a:t>MeV/c</a:t>
            </a:r>
          </a:p>
          <a:p>
            <a:pPr lvl="1"/>
            <a:r>
              <a:rPr lang="en-US" dirty="0"/>
              <a:t>Bunch </a:t>
            </a:r>
            <a:r>
              <a:rPr lang="en-US" dirty="0" smtClean="0"/>
              <a:t>N=16   0</a:t>
            </a:r>
            <a:r>
              <a:rPr lang="en-US" dirty="0" smtClean="0">
                <a:sym typeface="Wingdings" panose="05000000000000000000" pitchFamily="2" charset="2"/>
              </a:rPr>
              <a:t>15 MV/m </a:t>
            </a:r>
            <a:r>
              <a:rPr lang="en-US" dirty="0" smtClean="0"/>
              <a:t>468 </a:t>
            </a:r>
            <a:r>
              <a:rPr lang="en-US" dirty="0" smtClean="0">
                <a:sym typeface="Wingdings" panose="05000000000000000000" pitchFamily="2" charset="2"/>
              </a:rPr>
              <a:t> 363 MHZ</a:t>
            </a:r>
            <a:endParaRPr lang="en-US" dirty="0"/>
          </a:p>
          <a:p>
            <a:pPr lvl="1"/>
            <a:r>
              <a:rPr lang="en-US" dirty="0"/>
              <a:t>Rotate </a:t>
            </a:r>
            <a:r>
              <a:rPr lang="en-US" dirty="0" smtClean="0"/>
              <a:t>N=16.05 17 MV/m  362</a:t>
            </a:r>
            <a:r>
              <a:rPr lang="en-US" dirty="0" smtClean="0">
                <a:sym typeface="Wingdings" panose="05000000000000000000" pitchFamily="2" charset="2"/>
              </a:rPr>
              <a:t> 326 MHz</a:t>
            </a:r>
            <a:endParaRPr lang="en-US" dirty="0"/>
          </a:p>
          <a:p>
            <a:pPr lvl="1"/>
            <a:r>
              <a:rPr lang="en-US" dirty="0"/>
              <a:t>Cool </a:t>
            </a:r>
            <a:r>
              <a:rPr lang="en-US" dirty="0" smtClean="0"/>
              <a:t>-325MHz</a:t>
            </a:r>
            <a:endParaRPr lang="en-US" dirty="0"/>
          </a:p>
          <a:p>
            <a:pPr lvl="2"/>
            <a:r>
              <a:rPr lang="en-US" dirty="0" err="1" smtClean="0"/>
              <a:t>p</a:t>
            </a:r>
            <a:r>
              <a:rPr lang="en-US" baseline="-25000" dirty="0" err="1" smtClean="0"/>
              <a:t>ref</a:t>
            </a:r>
            <a:r>
              <a:rPr lang="en-US" dirty="0" smtClean="0"/>
              <a:t>=245 </a:t>
            </a:r>
            <a:r>
              <a:rPr lang="en-US" dirty="0"/>
              <a:t>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2074" y="1001047"/>
            <a:ext cx="8055151" cy="1454815"/>
            <a:chOff x="472074" y="1001047"/>
            <a:chExt cx="8055151" cy="145481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43111" y="2119718"/>
              <a:ext cx="67103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14.75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03839" y="2098935"/>
              <a:ext cx="100700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~64m</a:t>
              </a:r>
              <a:endParaRPr lang="en-US" sz="12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8044" y="1560383"/>
              <a:ext cx="447057" cy="7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43111" y="1784478"/>
              <a:ext cx="78302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08044" y="1225143"/>
              <a:ext cx="335067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2074" y="1214299"/>
              <a:ext cx="335970" cy="121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1196606">
              <a:off x="810753" y="1317311"/>
              <a:ext cx="223980" cy="11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031121" y="1225143"/>
              <a:ext cx="111990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703061" y="1001047"/>
              <a:ext cx="111087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43111" y="1001047"/>
              <a:ext cx="559950" cy="2421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43111" y="1523335"/>
              <a:ext cx="559950" cy="261144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05214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14148" y="1001047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814148" y="1784478"/>
              <a:ext cx="290903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43111" y="1672431"/>
              <a:ext cx="903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03061" y="1896526"/>
              <a:ext cx="0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052141" y="1896526"/>
              <a:ext cx="903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08044" y="1672431"/>
              <a:ext cx="0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12325" y="1764599"/>
              <a:ext cx="179003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 dirty="0">
                  <a:ea typeface="MS Mincho" pitchFamily="49" charset="-128"/>
                </a:rPr>
                <a:t>Drift</a:t>
              </a:r>
              <a:endParaRPr lang="en-US" sz="1400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43111" y="2119718"/>
              <a:ext cx="559950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723178" y="1784478"/>
              <a:ext cx="369205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723178" y="1001047"/>
              <a:ext cx="380404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171138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640122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8415235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940151" y="1784478"/>
              <a:ext cx="123098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171138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849181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048529" y="2099839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~24m</a:t>
              </a:r>
              <a:endParaRPr lang="en-US" sz="1200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356283" y="2120622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30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6974719" y="2138694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 dirty="0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2036983" y="1214299"/>
              <a:ext cx="1299626" cy="3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</a:rPr>
                <a:t>π   </a:t>
              </a:r>
              <a:r>
                <a:rPr lang="en-US" altLang="ja-JP" sz="1800" b="1" dirty="0" smtClean="0">
                  <a:solidFill>
                    <a:srgbClr val="D60093"/>
                  </a:solidFill>
                  <a:ea typeface="MS Mincho" pitchFamily="49" charset="-128"/>
                </a:rPr>
                <a:t>→</a:t>
              </a:r>
              <a:r>
                <a:rPr lang="en-US" altLang="ja-JP" sz="1800" b="1" dirty="0">
                  <a:solidFill>
                    <a:srgbClr val="D60093"/>
                  </a:solidFill>
                  <a:ea typeface="MS Mincho" pitchFamily="49" charset="-128"/>
                </a:rPr>
                <a:t>μ</a:t>
              </a:r>
              <a:endParaRPr lang="en-US" sz="1800" dirty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3073132" y="1432974"/>
              <a:ext cx="3901587" cy="904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015767" y="1394118"/>
              <a:ext cx="893210" cy="38855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lowchart: Direct Access Storage 41"/>
            <p:cNvSpPr/>
            <p:nvPr/>
          </p:nvSpPr>
          <p:spPr bwMode="auto">
            <a:xfrm>
              <a:off x="2474976" y="1001951"/>
              <a:ext cx="110909" cy="783431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1790505" y="1917309"/>
              <a:ext cx="79538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4+10.1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434673" y="2007670"/>
              <a:ext cx="48673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solidFill>
                    <a:srgbClr val="0033CC"/>
                  </a:solidFill>
                  <a:latin typeface="Times New Roman" pitchFamily="18" charset="0"/>
                  <a:ea typeface="MS Mincho" pitchFamily="49" charset="-128"/>
                </a:rPr>
                <a:t>0.1 m Be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5774" y="728244"/>
            <a:ext cx="93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for </a:t>
            </a:r>
            <a:r>
              <a:rPr lang="en-US" dirty="0" err="1" smtClean="0"/>
              <a:t>Muon</a:t>
            </a:r>
            <a:r>
              <a:rPr lang="en-US" dirty="0" smtClean="0"/>
              <a:t> collider/ IDS Neutrino Factory</a:t>
            </a:r>
          </a:p>
          <a:p>
            <a:pPr lvl="1" eaLnBrk="1" hangingPunct="1"/>
            <a:r>
              <a:rPr lang="en-US" dirty="0" smtClean="0"/>
              <a:t>Redesign for 325 MHz</a:t>
            </a:r>
          </a:p>
          <a:p>
            <a:pPr lvl="2" eaLnBrk="1" hangingPunct="1"/>
            <a:r>
              <a:rPr lang="en-US" dirty="0" smtClean="0"/>
              <a:t>“</a:t>
            </a:r>
            <a:r>
              <a:rPr lang="en-US" dirty="0" err="1" smtClean="0"/>
              <a:t>Muon</a:t>
            </a:r>
            <a:r>
              <a:rPr lang="en-US" dirty="0" smtClean="0"/>
              <a:t> Collider”  / Neutrino Factory version</a:t>
            </a:r>
          </a:p>
          <a:p>
            <a:pPr lvl="1" eaLnBrk="1" hangingPunct="1"/>
            <a:r>
              <a:rPr lang="en-US" dirty="0" smtClean="0"/>
              <a:t>Variations</a:t>
            </a:r>
          </a:p>
          <a:p>
            <a:pPr lvl="2" eaLnBrk="1" hangingPunct="1"/>
            <a:r>
              <a:rPr lang="en-US" dirty="0" smtClean="0"/>
              <a:t>8GeV </a:t>
            </a:r>
            <a:r>
              <a:rPr lang="en-US" dirty="0" smtClean="0">
                <a:sym typeface="Wingdings" panose="05000000000000000000" pitchFamily="2" charset="2"/>
              </a:rPr>
              <a:t> 3GeV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Add Chicane/ Absorber</a:t>
            </a:r>
          </a:p>
          <a:p>
            <a:pPr lvl="1" eaLnBrk="1" hangingPunct="1"/>
            <a:r>
              <a:rPr lang="en-US" dirty="0" smtClean="0"/>
              <a:t>rematch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Incorporate New Front End variants</a:t>
            </a:r>
          </a:p>
          <a:p>
            <a:pPr lvl="1" eaLnBrk="1" hangingPunct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or 3 </a:t>
            </a:r>
            <a:r>
              <a:rPr lang="en-US" dirty="0" err="1" smtClean="0"/>
              <a:t>GeV</a:t>
            </a:r>
            <a:r>
              <a:rPr lang="en-US" dirty="0" smtClean="0"/>
              <a:t> protons</a:t>
            </a:r>
          </a:p>
          <a:p>
            <a:pPr lvl="1" eaLnBrk="1" hangingPunct="1"/>
            <a:r>
              <a:rPr lang="en-US" dirty="0" smtClean="0"/>
              <a:t>20T or 15T</a:t>
            </a:r>
          </a:p>
          <a:p>
            <a:pPr lvl="1" eaLnBrk="1" hangingPunct="1"/>
            <a:r>
              <a:rPr lang="en-US" dirty="0" smtClean="0"/>
              <a:t>shorter taper to X T (</a:t>
            </a:r>
            <a:r>
              <a:rPr lang="en-US" dirty="0" smtClean="0">
                <a:sym typeface="Wingdings" panose="05000000000000000000" pitchFamily="2" charset="2"/>
              </a:rPr>
              <a:t> 3.5)</a:t>
            </a:r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3" y="5017326"/>
            <a:ext cx="3317362" cy="1869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2" y="3148982"/>
            <a:ext cx="3317362" cy="187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1" y="1316698"/>
            <a:ext cx="3317362" cy="186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Compare 325 w chicane </a:t>
            </a:r>
            <a:r>
              <a:rPr lang="en-US" dirty="0" err="1" smtClean="0">
                <a:latin typeface="Arial Narrow" pitchFamily="34" charset="0"/>
              </a:rPr>
              <a:t>vs</a:t>
            </a:r>
            <a:r>
              <a:rPr lang="en-US" dirty="0" smtClean="0">
                <a:latin typeface="Arial Narrow" pitchFamily="34" charset="0"/>
              </a:rPr>
              <a:t> 200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6" y="1316698"/>
            <a:ext cx="4146393" cy="185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6" y="3170712"/>
            <a:ext cx="4141667" cy="1830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7" y="5001453"/>
            <a:ext cx="4154777" cy="1856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0382" y="1840675"/>
            <a:ext cx="806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z=37m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6663" y="182379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6010" y="3655125"/>
            <a:ext cx="905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z=113m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2849" y="367343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4040" y="538479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z=175m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3799" y="542993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8166" y="893713"/>
            <a:ext cx="5291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This compares 325 to 200 chicane (BSOL) + absorber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012" y="29967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7678" y="1147421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1.0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787400"/>
            <a:ext cx="7658100" cy="5524500"/>
          </a:xfrm>
        </p:spPr>
        <p:txBody>
          <a:bodyPr/>
          <a:lstStyle/>
          <a:p>
            <a:r>
              <a:rPr lang="en-US" dirty="0" smtClean="0"/>
              <a:t>~</a:t>
            </a:r>
            <a:r>
              <a:rPr lang="en-US" dirty="0" err="1" smtClean="0"/>
              <a:t>Muon</a:t>
            </a:r>
            <a:r>
              <a:rPr lang="en-US" dirty="0" smtClean="0"/>
              <a:t> Collider version</a:t>
            </a:r>
          </a:p>
          <a:p>
            <a:pPr lvl="1"/>
            <a:r>
              <a:rPr lang="en-US" dirty="0" smtClean="0"/>
              <a:t>~0.13 </a:t>
            </a:r>
            <a:r>
              <a:rPr lang="en-US" dirty="0" smtClean="0">
                <a:sym typeface="Wingdings" panose="05000000000000000000" pitchFamily="2" charset="2"/>
              </a:rPr>
              <a:t> 0.105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/p</a:t>
            </a:r>
          </a:p>
          <a:p>
            <a:pPr lvl="2"/>
            <a:r>
              <a:rPr lang="en-US" dirty="0" smtClean="0">
                <a:sym typeface="Symbol"/>
              </a:rPr>
              <a:t>more loss than 200 MHz case</a:t>
            </a:r>
          </a:p>
          <a:p>
            <a:pPr lvl="1"/>
            <a:r>
              <a:rPr lang="en-US" dirty="0" smtClean="0">
                <a:sym typeface="Symbol"/>
              </a:rPr>
              <a:t>Not as good in removing beam as previous 200 MHz example</a:t>
            </a:r>
          </a:p>
          <a:p>
            <a:pPr lvl="2"/>
            <a:r>
              <a:rPr lang="en-US" dirty="0" smtClean="0">
                <a:sym typeface="Symbol"/>
              </a:rPr>
              <a:t>need longer or stronger chicane ?</a:t>
            </a: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~Neutrino Factory version</a:t>
            </a:r>
          </a:p>
          <a:p>
            <a:pPr lvl="1"/>
            <a:r>
              <a:rPr lang="en-US" dirty="0" smtClean="0"/>
              <a:t>~0.12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0.10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/</a:t>
            </a:r>
            <a:r>
              <a:rPr lang="en-US" dirty="0" smtClean="0">
                <a:sym typeface="Symbol"/>
              </a:rPr>
              <a:t>p</a:t>
            </a:r>
          </a:p>
          <a:p>
            <a:pPr lvl="2"/>
            <a:r>
              <a:rPr lang="en-US" dirty="0" smtClean="0">
                <a:sym typeface="Symbol"/>
              </a:rPr>
              <a:t>a bit worse than 200 MHz case </a:t>
            </a:r>
            <a:endParaRPr lang="en-US" dirty="0">
              <a:sym typeface="Symbol"/>
            </a:endParaRPr>
          </a:p>
          <a:p>
            <a:r>
              <a:rPr lang="en-US" dirty="0" smtClean="0"/>
              <a:t>But …</a:t>
            </a:r>
          </a:p>
          <a:p>
            <a:pPr lvl="1"/>
            <a:r>
              <a:rPr lang="en-US" dirty="0" smtClean="0"/>
              <a:t>ecalc9 transverse </a:t>
            </a:r>
            <a:r>
              <a:rPr lang="en-US" dirty="0" err="1" smtClean="0"/>
              <a:t>emittance</a:t>
            </a:r>
            <a:r>
              <a:rPr lang="en-US" dirty="0" smtClean="0"/>
              <a:t> smaller</a:t>
            </a:r>
          </a:p>
          <a:p>
            <a:pPr lvl="2"/>
            <a:r>
              <a:rPr lang="en-US" dirty="0" smtClean="0"/>
              <a:t>~0.0062 </a:t>
            </a:r>
            <a:r>
              <a:rPr lang="en-US" dirty="0" smtClean="0">
                <a:sym typeface="Wingdings" panose="05000000000000000000" pitchFamily="2" charset="2"/>
              </a:rPr>
              <a:t> 0.0056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longitudinal </a:t>
            </a:r>
            <a:r>
              <a:rPr lang="en-US" dirty="0" err="1" smtClean="0">
                <a:sym typeface="Wingdings" panose="05000000000000000000" pitchFamily="2" charset="2"/>
              </a:rPr>
              <a:t>emittance</a:t>
            </a:r>
            <a:r>
              <a:rPr lang="en-US" dirty="0" smtClean="0">
                <a:sym typeface="Wingdings" panose="05000000000000000000" pitchFamily="2" charset="2"/>
              </a:rPr>
              <a:t> much smaller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~0.036  0.027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Chicane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to change parameters </a:t>
            </a:r>
            <a:r>
              <a:rPr lang="en-US" smtClean="0"/>
              <a:t>toward optimum 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2" descr="http://l1.yimg.com/bt/api/res/1.2/xgOKJN8mbEiNNLBE6.8vzQ--/YXBwaWQ9eW5ld3M7Zmk9ZmlsbDtoPTE4NztweW9mZj0wO3E9NzU7dz02MDA-/http:/media.zenfs.com/en_us/News/ucomics.com/dt1310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1725612"/>
            <a:ext cx="8806801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N=12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N=12.045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76125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69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800100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 dirty="0" smtClean="0"/>
              <a:t>shorter than baseline NF</a:t>
            </a:r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higher gradient</a:t>
            </a:r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dirty="0" smtClean="0"/>
              <a:t>325 MHz – less power</a:t>
            </a:r>
          </a:p>
          <a:p>
            <a:pPr lvl="1"/>
            <a:r>
              <a:rPr lang="en-US" sz="1800" dirty="0" smtClean="0"/>
              <a:t>more 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38637"/>
              </p:ext>
            </p:extLst>
          </p:nvPr>
        </p:nvGraphicFramePr>
        <p:xfrm>
          <a:off x="266007" y="719138"/>
          <a:ext cx="8661861" cy="194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icture" r:id="rId3" imgW="6049080" imgH="1198800" progId="Word.Picture.8">
                  <p:embed/>
                </p:oleObj>
              </mc:Choice>
              <mc:Fallback>
                <p:oleObj name="Picture" r:id="rId3" imgW="6049080" imgH="119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07" y="719138"/>
                        <a:ext cx="8661861" cy="1940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“Neutrino Factory” 325MHz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N=16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13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466</a:t>
            </a:r>
            <a:r>
              <a:rPr lang="en-US" dirty="0" smtClean="0">
                <a:sym typeface="Wingdings" pitchFamily="2" charset="2"/>
              </a:rPr>
              <a:t> 362MHz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1999" y="2402001"/>
            <a:ext cx="4372495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17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361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N=16.05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20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1.3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1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56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for “neutrino factory”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58" y="800100"/>
            <a:ext cx="4196542" cy="5524500"/>
          </a:xfrm>
        </p:spPr>
        <p:txBody>
          <a:bodyPr/>
          <a:lstStyle/>
          <a:p>
            <a:r>
              <a:rPr lang="en-US" dirty="0" smtClean="0"/>
              <a:t>Neutrino factory- like parameters </a:t>
            </a:r>
          </a:p>
          <a:p>
            <a:pPr lvl="1"/>
            <a:r>
              <a:rPr lang="en-US" dirty="0" smtClean="0"/>
              <a:t>(N=16)</a:t>
            </a:r>
          </a:p>
          <a:p>
            <a:pPr lvl="1"/>
            <a:r>
              <a:rPr lang="en-US" dirty="0" smtClean="0"/>
              <a:t>~0.12 </a:t>
            </a:r>
            <a:r>
              <a:rPr lang="el-GR" dirty="0" smtClean="0"/>
              <a:t>μ</a:t>
            </a:r>
            <a:r>
              <a:rPr lang="en-US" dirty="0" smtClean="0"/>
              <a:t>/p at z=200m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baseline="-25000" dirty="0" smtClean="0"/>
              <a:t> </a:t>
            </a:r>
            <a:r>
              <a:rPr lang="en-US" dirty="0" smtClean="0"/>
              <a:t> = 13, 17, 20 MV/m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power less than 200 MHz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(V</a:t>
            </a:r>
            <a:r>
              <a:rPr lang="en-US" baseline="-25000" dirty="0" smtClean="0"/>
              <a:t>2</a:t>
            </a:r>
            <a:r>
              <a:rPr lang="en-US" dirty="0" smtClean="0"/>
              <a:t>/ V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(f</a:t>
            </a:r>
            <a:r>
              <a:rPr lang="en-US" baseline="-25000" dirty="0" smtClean="0"/>
              <a:t>1</a:t>
            </a:r>
            <a:r>
              <a:rPr lang="en-US" dirty="0" smtClean="0"/>
              <a:t>/f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/ L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~60% in MW (peak)</a:t>
            </a:r>
          </a:p>
          <a:p>
            <a:pPr lvl="1"/>
            <a:r>
              <a:rPr lang="en-US" dirty="0" smtClean="0"/>
              <a:t>number of cavities increased (1/2 length …)</a:t>
            </a:r>
          </a:p>
          <a:p>
            <a:pPr lvl="1"/>
            <a:r>
              <a:rPr lang="en-US" dirty="0" smtClean="0"/>
              <a:t>B field higher 1.5T </a:t>
            </a:r>
            <a:r>
              <a:rPr lang="en-US" dirty="0" smtClean="0">
                <a:sym typeface="Wingdings" pitchFamily="2" charset="2"/>
              </a:rPr>
              <a:t> 2T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799964"/>
              </p:ext>
            </p:extLst>
          </p:nvPr>
        </p:nvGraphicFramePr>
        <p:xfrm>
          <a:off x="3923607" y="3890356"/>
          <a:ext cx="5104015" cy="243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845912"/>
              </p:ext>
            </p:extLst>
          </p:nvPr>
        </p:nvGraphicFramePr>
        <p:xfrm>
          <a:off x="4322619" y="862954"/>
          <a:ext cx="4821382" cy="30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13453" y="974803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 :0.15&lt;P&lt;0.35 MeV/c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081" y="2520591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N: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&lt;0.2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586" y="3298965"/>
            <a:ext cx="208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N: </a:t>
            </a:r>
            <a:r>
              <a:rPr lang="el-GR" b="1" dirty="0" smtClean="0">
                <a:solidFill>
                  <a:srgbClr val="0033CC"/>
                </a:solidFill>
              </a:rPr>
              <a:t>ε</a:t>
            </a:r>
            <a:r>
              <a:rPr lang="en-US" b="1" baseline="-25000" dirty="0" smtClean="0">
                <a:solidFill>
                  <a:srgbClr val="0033CC"/>
                </a:solidFill>
              </a:rPr>
              <a:t>T</a:t>
            </a:r>
            <a:r>
              <a:rPr lang="en-US" b="1" dirty="0" smtClean="0">
                <a:solidFill>
                  <a:srgbClr val="0033CC"/>
                </a:solidFill>
              </a:rPr>
              <a:t>&lt;0.015; A</a:t>
            </a:r>
            <a:r>
              <a:rPr lang="en-US" b="1" baseline="-25000" dirty="0" smtClean="0">
                <a:solidFill>
                  <a:srgbClr val="0033CC"/>
                </a:solidFill>
              </a:rPr>
              <a:t>L</a:t>
            </a:r>
            <a:r>
              <a:rPr lang="en-US" b="1" dirty="0" smtClean="0">
                <a:solidFill>
                  <a:srgbClr val="0033CC"/>
                </a:solidFill>
              </a:rPr>
              <a:t>&lt;0.2 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074453" y="678188"/>
            <a:ext cx="0" cy="2959331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68087" y="4538749"/>
            <a:ext cx="34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/>
              <a:t>ε</a:t>
            </a:r>
            <a:r>
              <a:rPr lang="en-US" sz="1800" b="1" baseline="-25000" dirty="0" smtClean="0"/>
              <a:t>t</a:t>
            </a:r>
            <a:endParaRPr lang="en-US" sz="1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7" y="4908081"/>
            <a:ext cx="4006735" cy="1895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624" y="654665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82726" y="6463752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694714" y="1362075"/>
            <a:ext cx="2227036" cy="38274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362075"/>
            <a:ext cx="11112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215900"/>
            <a:ext cx="7793038" cy="901700"/>
          </a:xfrm>
          <a:ln/>
        </p:spPr>
        <p:txBody>
          <a:bodyPr lIns="90000" tIns="75024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Chicane/Absorber Design </a:t>
            </a:r>
            <a:r>
              <a:rPr lang="en-GB" dirty="0"/>
              <a:t>Concept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6342" y="849312"/>
            <a:ext cx="6272212" cy="3074988"/>
          </a:xfrm>
          <a:ln/>
        </p:spPr>
        <p:txBody>
          <a:bodyPr lIns="90000" tIns="64440" rIns="90000" bIns="46800"/>
          <a:lstStyle/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Bent solenoid chicane induces vertical dispersion in </a:t>
            </a:r>
            <a:r>
              <a:rPr lang="en-GB" dirty="0" smtClean="0"/>
              <a:t>beam</a:t>
            </a:r>
          </a:p>
          <a:p>
            <a:pPr marL="741363" lvl="1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bend out – 5m, 12.5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°</a:t>
            </a:r>
            <a:endParaRPr lang="en-GB" dirty="0"/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Single chicane will contain both signs</a:t>
            </a:r>
          </a:p>
          <a:p>
            <a:pPr lvl="2"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Opposite signs have dispersion in opposite sense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Little disruption to the </a:t>
            </a:r>
            <a:r>
              <a:rPr lang="en-GB" dirty="0" smtClean="0"/>
              <a:t>central beam</a:t>
            </a:r>
            <a:endParaRPr lang="en-GB" dirty="0"/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High momentum particles scrape</a:t>
            </a:r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Subsequent </a:t>
            </a:r>
            <a:r>
              <a:rPr lang="en-GB" dirty="0"/>
              <a:t>proton absorber to remove low momentum protons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Non-relativistic protons don't have much energy, even for </a:t>
            </a:r>
            <a:r>
              <a:rPr lang="en-GB" dirty="0" smtClean="0"/>
              <a:t>relatively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large </a:t>
            </a:r>
            <a:r>
              <a:rPr lang="en-GB" dirty="0" smtClean="0"/>
              <a:t>momenta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(~10cm Be)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862888" y="37639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0000FF"/>
                </a:solidFill>
              </a:rPr>
              <a:t>bend</a:t>
            </a:r>
          </a:p>
          <a:p>
            <a:r>
              <a:rPr lang="en-GB" sz="1600">
                <a:solidFill>
                  <a:srgbClr val="0000FF"/>
                </a:solidFill>
              </a:rPr>
              <a:t>out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080375" y="28114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bend</a:t>
            </a:r>
          </a:p>
          <a:p>
            <a:r>
              <a:rPr lang="en-GB" sz="160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10488" y="4500563"/>
            <a:ext cx="5857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field</a:t>
            </a:r>
          </a:p>
          <a:p>
            <a:r>
              <a:rPr lang="en-GB" sz="1600">
                <a:solidFill>
                  <a:srgbClr val="FF0000"/>
                </a:solidFill>
              </a:rPr>
              <a:t>taper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251700" y="5189538"/>
            <a:ext cx="755650" cy="89852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target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station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080375" y="3303588"/>
            <a:ext cx="8413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>
                <a:latin typeface="Symbol" pitchFamily="18" charset="2"/>
              </a:rPr>
              <a:t>, </a:t>
            </a: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7956550" y="3421063"/>
            <a:ext cx="180975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748588" y="2759075"/>
            <a:ext cx="234950" cy="66675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11963" y="2444750"/>
            <a:ext cx="87947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663300"/>
                </a:solidFill>
              </a:rPr>
              <a:t>proton </a:t>
            </a:r>
          </a:p>
          <a:p>
            <a:r>
              <a:rPr lang="en-GB" sz="1600">
                <a:solidFill>
                  <a:srgbClr val="663300"/>
                </a:solidFill>
              </a:rPr>
              <a:t>absorber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8086725" y="1784350"/>
            <a:ext cx="6381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8034338" y="1841500"/>
            <a:ext cx="158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chicane to absorber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5749290" cy="5524500"/>
          </a:xfrm>
        </p:spPr>
        <p:txBody>
          <a:bodyPr/>
          <a:lstStyle/>
          <a:p>
            <a:r>
              <a:rPr lang="en-US" dirty="0" smtClean="0"/>
              <a:t> ICOOL version</a:t>
            </a:r>
          </a:p>
          <a:p>
            <a:pPr lvl="1"/>
            <a:r>
              <a:rPr lang="en-US" dirty="0" smtClean="0"/>
              <a:t>2 Bent Solenoids – 10m  </a:t>
            </a:r>
          </a:p>
          <a:p>
            <a:pPr lvl="1"/>
            <a:r>
              <a:rPr lang="en-US" dirty="0" smtClean="0"/>
              <a:t>5m, 1.5T, 12.5</a:t>
            </a:r>
            <a:r>
              <a:rPr lang="en-US" dirty="0" smtClean="0">
                <a:latin typeface="Arial"/>
                <a:cs typeface="Arial"/>
              </a:rPr>
              <a:t>º,0.27GeV/c</a:t>
            </a:r>
          </a:p>
          <a:p>
            <a:pPr lvl="1"/>
            <a:r>
              <a:rPr lang="en-US" dirty="0" smtClean="0"/>
              <a:t>5m</a:t>
            </a:r>
            <a:r>
              <a:rPr lang="en-US" dirty="0"/>
              <a:t>, 1.5T, </a:t>
            </a:r>
            <a:r>
              <a:rPr lang="en-US" dirty="0" smtClean="0"/>
              <a:t>-12.5</a:t>
            </a:r>
            <a:r>
              <a:rPr lang="en-US" dirty="0" smtClean="0">
                <a:latin typeface="Arial"/>
                <a:cs typeface="Arial"/>
              </a:rPr>
              <a:t>º ,0.27GeV/c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bend radius is 22.92m  (1/r=0.043636)</a:t>
            </a:r>
          </a:p>
          <a:p>
            <a:pPr lvl="2"/>
            <a:r>
              <a:rPr lang="en-US" sz="1400" dirty="0" smtClean="0">
                <a:latin typeface="Arial"/>
                <a:cs typeface="Arial"/>
              </a:rPr>
              <a:t>B</a:t>
            </a:r>
            <a:r>
              <a:rPr lang="en-US" sz="1400" baseline="-2500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=0</a:t>
            </a:r>
          </a:p>
          <a:p>
            <a:r>
              <a:rPr lang="en-US" sz="2000" dirty="0" smtClean="0">
                <a:latin typeface="Arial"/>
                <a:cs typeface="Arial"/>
              </a:rPr>
              <a:t>Match to channel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add ~1m drift  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33CC"/>
                </a:solidFill>
                <a:latin typeface="Arial"/>
                <a:cs typeface="Arial"/>
              </a:rPr>
              <a:t>ICOOL BSOL element:</a:t>
            </a:r>
            <a:endParaRPr lang="en-US" sz="2000" dirty="0">
              <a:solidFill>
                <a:srgbClr val="0033CC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E5ABF-3A28-47BB-94AB-C3106FE434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4714" y="1362075"/>
            <a:ext cx="2227036" cy="4725988"/>
            <a:chOff x="6694714" y="1362075"/>
            <a:chExt cx="2227036" cy="4725988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1362075"/>
              <a:ext cx="1111250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8680" y="4305300"/>
            <a:ext cx="52164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/>
              <a:t>5.0  1   1e-2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</a:t>
            </a:r>
            <a:r>
              <a:rPr lang="en-US" dirty="0" smtClean="0"/>
              <a:t>2.0 </a:t>
            </a:r>
            <a:r>
              <a:rPr lang="en-US" dirty="0"/>
              <a:t>0.0 1 0.27 </a:t>
            </a:r>
            <a:r>
              <a:rPr lang="en-US" dirty="0" smtClean="0"/>
              <a:t>0.0  0.043636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049" y="6367403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 </a:t>
            </a:r>
            <a:r>
              <a:rPr lang="en-US" b="1" dirty="0" smtClean="0">
                <a:sym typeface="Wingdings" panose="05000000000000000000" pitchFamily="2" charset="2"/>
              </a:rPr>
              <a:t> 2T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30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 and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43840" y="800100"/>
                <a:ext cx="8778240" cy="5524500"/>
              </a:xfrm>
            </p:spPr>
            <p:txBody>
              <a:bodyPr/>
              <a:lstStyle/>
              <a:p>
                <a:r>
                  <a:rPr lang="en-US" dirty="0" smtClean="0"/>
                  <a:t>Equations of motion:</a:t>
                </a:r>
                <a:endParaRPr lang="en-US" dirty="0"/>
              </a:p>
              <a:p>
                <a:r>
                  <a:rPr lang="en-US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b= B</a:t>
                </a:r>
                <a:r>
                  <a:rPr lang="en-US" baseline="-25000" dirty="0"/>
                  <a:t>o</a:t>
                </a:r>
                <a:r>
                  <a:rPr lang="en-US" dirty="0"/>
                  <a:t> /</a:t>
                </a:r>
                <a:r>
                  <a:rPr lang="en-US" dirty="0" err="1"/>
                  <a:t>Bρ</a:t>
                </a:r>
                <a:r>
                  <a:rPr lang="en-US" dirty="0"/>
                  <a:t> and </a:t>
                </a:r>
                <a:r>
                  <a:rPr lang="en-US" dirty="0" smtClean="0"/>
                  <a:t>h=1/R;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R=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22.918m,</a:t>
                </a:r>
                <a:r>
                  <a:rPr lang="en-US" sz="1800" dirty="0">
                    <a:solidFill>
                      <a:srgbClr val="FF0000"/>
                    </a:solidFill>
                  </a:rPr>
                  <a:t> B</a:t>
                </a:r>
                <a:r>
                  <a:rPr lang="en-US" sz="18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sz="1800" dirty="0">
                    <a:solidFill>
                      <a:srgbClr val="FF0000"/>
                    </a:solidFill>
                  </a:rPr>
                  <a:t>=1.5T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Bρ</a:t>
                </a:r>
                <a:r>
                  <a:rPr lang="en-US" sz="1800" dirty="0">
                    <a:solidFill>
                      <a:srgbClr val="FF0000"/>
                    </a:solidFill>
                  </a:rPr>
                  <a:t> (T-m) = p (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GeV</a:t>
                </a:r>
                <a:r>
                  <a:rPr lang="en-US" sz="1800" dirty="0">
                    <a:solidFill>
                      <a:srgbClr val="FF0000"/>
                    </a:solidFill>
                  </a:rPr>
                  <a:t>/c)/0.3</a:t>
                </a:r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𝑏𝑠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(1−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𝑏𝑠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 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=y(0),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=y’(0),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=x(0),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= x’(0)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𝑠</m:t>
                    </m:r>
                    <m:r>
                      <a:rPr lang="en-US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;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latin typeface="Cambria Math"/>
                      </a:rPr>
                      <m:t>(1−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; s&lt;5m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𝑠</m:t>
                    </m:r>
                    <m:r>
                      <a:rPr lang="en-US" sz="1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cos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sin</m:t>
                    </m:r>
                    <m:r>
                      <a:rPr lang="en-US" sz="1600" i="1" smtClean="0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𝑏𝑠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/>
                      </a:rPr>
                      <m:t>(1−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)+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co</m:t>
                    </m:r>
                    <m:r>
                      <a:rPr lang="en-US" sz="1600" b="1" i="0" smtClean="0">
                        <a:latin typeface="Cambria Math"/>
                      </a:rPr>
                      <m:t>𝐬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𝑏𝑠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sin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 dirty="0"/>
                  <a:t>,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800100"/>
                <a:ext cx="8778240" cy="5524500"/>
              </a:xfrm>
              <a:blipFill rotWithShape="1">
                <a:blip r:embed="rId2"/>
                <a:stretch>
                  <a:fillRect l="-903" t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2080" y="5666006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5&lt;s+s</a:t>
            </a:r>
            <a:r>
              <a:rPr lang="en-US" b="1" baseline="-25000" dirty="0" smtClean="0"/>
              <a:t>0</a:t>
            </a:r>
            <a:r>
              <a:rPr lang="en-US" b="1" dirty="0" smtClean="0"/>
              <a:t>&lt;10m; s</a:t>
            </a:r>
            <a:r>
              <a:rPr lang="en-US" b="1" baseline="-25000" dirty="0" smtClean="0"/>
              <a:t>0</a:t>
            </a:r>
            <a:r>
              <a:rPr lang="en-US" b="1" dirty="0" smtClean="0"/>
              <a:t>=5m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6334464" y="-492756"/>
            <a:ext cx="1483792" cy="3679825"/>
            <a:chOff x="6694714" y="1362075"/>
            <a:chExt cx="2227036" cy="4725988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640" y="1362075"/>
              <a:ext cx="1269048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 dirty="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 dirty="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5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50991</TotalTime>
  <Words>1284</Words>
  <Application>Microsoft Office PowerPoint</Application>
  <PresentationFormat>On-screen Show (4:3)</PresentationFormat>
  <Paragraphs>375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Picture</vt:lpstr>
      <vt:lpstr> Chicane at 325</vt:lpstr>
      <vt:lpstr>Outline</vt:lpstr>
      <vt:lpstr> 325MHz System “Collider”</vt:lpstr>
      <vt:lpstr>Simulation Results</vt:lpstr>
      <vt:lpstr>“Neutrino Factory” 325MHz System</vt:lpstr>
      <vt:lpstr>Simulation for “neutrino factory”</vt:lpstr>
      <vt:lpstr>Chicane/Absorber Design Concept</vt:lpstr>
      <vt:lpstr>Add chicane to absorber</vt:lpstr>
      <vt:lpstr>Equations of motion and solution</vt:lpstr>
      <vt:lpstr>reference particles in chicane</vt:lpstr>
      <vt:lpstr>reference particles in 2Tchicane</vt:lpstr>
      <vt:lpstr>More reference particles</vt:lpstr>
      <vt:lpstr>Chicane + absorber</vt:lpstr>
      <vt:lpstr>Compare-absorber vs absorber+chicane</vt:lpstr>
      <vt:lpstr>Chicane Anomaly (Rogers)</vt:lpstr>
      <vt:lpstr>Anomaly meaning ?</vt:lpstr>
      <vt:lpstr>Front End with Absorber-Rematch</vt:lpstr>
      <vt:lpstr>PowerPoint Presentation</vt:lpstr>
      <vt:lpstr>“Neutrino factory” Chicane</vt:lpstr>
      <vt:lpstr>Compare 325 w chicane vs 200 </vt:lpstr>
      <vt:lpstr>Chicane performance </vt:lpstr>
      <vt:lpstr>Optimum Chicane ???</vt:lpstr>
      <vt:lpstr>Current Status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1380</cp:revision>
  <cp:lastPrinted>2012-07-18T17:25:35Z</cp:lastPrinted>
  <dcterms:created xsi:type="dcterms:W3CDTF">2003-09-15T21:58:19Z</dcterms:created>
  <dcterms:modified xsi:type="dcterms:W3CDTF">2013-11-12T14:58:45Z</dcterms:modified>
</cp:coreProperties>
</file>