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524A-64EE-48C9-9AB6-BF09D1D615C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D0C6-089D-4BF7-BB12-5C582D98A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5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524A-64EE-48C9-9AB6-BF09D1D615C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D0C6-089D-4BF7-BB12-5C582D98A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1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524A-64EE-48C9-9AB6-BF09D1D615C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D0C6-089D-4BF7-BB12-5C582D98A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8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524A-64EE-48C9-9AB6-BF09D1D615C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D0C6-089D-4BF7-BB12-5C582D98A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9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524A-64EE-48C9-9AB6-BF09D1D615C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D0C6-089D-4BF7-BB12-5C582D98A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1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524A-64EE-48C9-9AB6-BF09D1D615C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D0C6-089D-4BF7-BB12-5C582D98A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7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524A-64EE-48C9-9AB6-BF09D1D615C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D0C6-089D-4BF7-BB12-5C582D98A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5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524A-64EE-48C9-9AB6-BF09D1D615C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D0C6-089D-4BF7-BB12-5C582D98A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0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524A-64EE-48C9-9AB6-BF09D1D615C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D0C6-089D-4BF7-BB12-5C582D98A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89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524A-64EE-48C9-9AB6-BF09D1D615C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D0C6-089D-4BF7-BB12-5C582D98A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5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524A-64EE-48C9-9AB6-BF09D1D615C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D0C6-089D-4BF7-BB12-5C582D98A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9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524A-64EE-48C9-9AB6-BF09D1D615C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4D0C6-089D-4BF7-BB12-5C582D98A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1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-bd.fnal.gov/sp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2438399"/>
          </a:xfrm>
        </p:spPr>
        <p:txBody>
          <a:bodyPr/>
          <a:lstStyle/>
          <a:p>
            <a:r>
              <a:rPr lang="en-US" dirty="0" smtClean="0"/>
              <a:t>Converting </a:t>
            </a:r>
            <a:r>
              <a:rPr lang="en-US" dirty="0" err="1" smtClean="0"/>
              <a:t>Memopad</a:t>
            </a:r>
            <a:r>
              <a:rPr lang="en-US" dirty="0" smtClean="0"/>
              <a:t> to </a:t>
            </a:r>
            <a:r>
              <a:rPr lang="en-US" dirty="0" err="1" smtClean="0"/>
              <a:t>ScratchPad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90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January 2nd, </a:t>
            </a:r>
            <a:r>
              <a:rPr lang="en-US" smtClean="0"/>
              <a:t>2014 </a:t>
            </a:r>
          </a:p>
          <a:p>
            <a:r>
              <a:rPr lang="en-US" smtClean="0"/>
              <a:t>‘</a:t>
            </a:r>
            <a:r>
              <a:rPr lang="en-US" dirty="0" smtClean="0"/>
              <a:t>Machine’ and ‘MCR’ elogs </a:t>
            </a:r>
            <a:r>
              <a:rPr lang="en-US" dirty="0" err="1" smtClean="0"/>
              <a:t>memopads</a:t>
            </a:r>
            <a:r>
              <a:rPr lang="en-US" dirty="0" smtClean="0"/>
              <a:t> will be retired.  Also all old elogs will become ‘read only’.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4724400"/>
            <a:ext cx="693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hlinkClick r:id="rId2"/>
              </a:rPr>
              <a:t>Link to scratchpads:</a:t>
            </a:r>
          </a:p>
          <a:p>
            <a:pPr algn="ctr"/>
            <a:r>
              <a:rPr lang="en-US" sz="3200" dirty="0" smtClean="0">
                <a:hlinkClick r:id="rId2"/>
              </a:rPr>
              <a:t>http://www-bd.fnal.gov/sp/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573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Converting Memopad to ScratchPad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Converting Memopad to ScratchPad</dc:title>
  <dc:creator>kissel</dc:creator>
  <cp:lastModifiedBy>kissel</cp:lastModifiedBy>
  <cp:revision>2</cp:revision>
  <dcterms:created xsi:type="dcterms:W3CDTF">2013-12-05T16:59:14Z</dcterms:created>
  <dcterms:modified xsi:type="dcterms:W3CDTF">2013-12-05T17:10:39Z</dcterms:modified>
</cp:coreProperties>
</file>