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4" d="100"/>
          <a:sy n="34" d="100"/>
        </p:scale>
        <p:origin x="1051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048F88-87B2-4948-B155-0E34CB3A6452}" type="datetimeFigureOut">
              <a:rPr lang="en-US" smtClean="0"/>
              <a:t>12/10/2013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F763F7-00D6-4F48-8EF1-AEB438D39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6268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F763F7-00D6-4F48-8EF1-AEB438D395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326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F763F7-00D6-4F48-8EF1-AEB438D395F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632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AA43F-5356-428F-A286-5EE3EF4FA466}" type="datetime1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C6B6-A142-469A-989E-4A6B3D8B3D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2858E-582E-412F-B876-69F72C7E0818}" type="datetime1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C6B6-A142-469A-989E-4A6B3D8B3D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6CE70-013C-4857-AE30-4BCCFF903AA4}" type="datetime1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C6B6-A142-469A-989E-4A6B3D8B3D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6D8E8-0A39-4FEE-B1B9-84E503468B35}" type="datetime1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C6B6-A142-469A-989E-4A6B3D8B3D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D73A0-9050-4CEC-B651-B836E72DF876}" type="datetime1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C6B6-A142-469A-989E-4A6B3D8B3D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BC3BE-5F26-4359-9E3C-B2086680D70A}" type="datetime1">
              <a:rPr lang="en-US" smtClean="0"/>
              <a:t>12/10/2013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C6B6-A142-469A-989E-4A6B3D8B3D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0FB551-128E-4096-B9E7-59C592CF65B5}" type="datetime1">
              <a:rPr lang="en-US" smtClean="0"/>
              <a:t>12/10/2013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C6B6-A142-469A-989E-4A6B3D8B3D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EEE41-0D41-4EF9-A758-6F10FEF94A9F}" type="datetime1">
              <a:rPr lang="en-US" smtClean="0"/>
              <a:t>12/10/2013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C6B6-A142-469A-989E-4A6B3D8B3D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E213D-14BD-4188-8A92-A87067384334}" type="datetime1">
              <a:rPr lang="en-US" smtClean="0"/>
              <a:t>12/10/2013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C6B6-A142-469A-989E-4A6B3D8B3D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C136B-58F6-4825-B568-59ACFF30D38A}" type="datetime1">
              <a:rPr lang="en-US" smtClean="0"/>
              <a:t>12/10/2013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C6B6-A142-469A-989E-4A6B3D8B3D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0CDF8-7501-4B77-91FC-E798D0CFA12E}" type="datetime1">
              <a:rPr lang="en-US" smtClean="0"/>
              <a:t>12/10/2013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C6B6-A142-469A-989E-4A6B3D8B3D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9C2AA-124D-4266-B4CC-4D61F2BCCA86}" type="datetime1">
              <a:rPr lang="en-US" smtClean="0"/>
              <a:t>12/10/2013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AC6B6-A142-469A-989E-4A6B3D8B3D1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Chicane simulation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Pavel Snopok</a:t>
            </a:r>
          </a:p>
          <a:p>
            <a:r>
              <a:rPr lang="en-US" dirty="0" smtClean="0"/>
              <a:t>Front end phone meeting</a:t>
            </a:r>
          </a:p>
          <a:p>
            <a:r>
              <a:rPr lang="en-US" dirty="0" smtClean="0"/>
              <a:t>December 10,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C6B6-A142-469A-989E-4A6B3D8B3D12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 simulation discrepancy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C6B6-A142-469A-989E-4A6B3D8B3D12}" type="slidenum">
              <a:rPr lang="en-US" smtClean="0"/>
              <a:t>2</a:t>
            </a:fld>
            <a:endParaRPr lang="en-US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600200"/>
            <a:ext cx="4038600" cy="272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196" y="1524000"/>
            <a:ext cx="3612604" cy="272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914400" y="4419600"/>
            <a:ext cx="732608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It was indicated that there is a discrepancy in the FE simulation results between ICOOL and G4beamline.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It was suggested that the chicane model in ICOOL (two bent solenoids as opposed to the individual coils in G4beamline) is the source of the issue.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It was suggested that the issue is investigated by generating a field map of the chicane in G4beamline and using this map in ICOOL instead of the bent solenoids.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25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 map generation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Field map is generated for the chicane only using the G4beamline deck as is (v5.1).</a:t>
            </a:r>
          </a:p>
          <a:p>
            <a:r>
              <a:rPr lang="en-US" dirty="0" smtClean="0"/>
              <a:t>Coordinates of the map are modified accordingly to match the ICOOL region:</a:t>
            </a:r>
          </a:p>
          <a:p>
            <a:pPr lvl="1"/>
            <a:r>
              <a:rPr lang="en-US" dirty="0" smtClean="0"/>
              <a:t>z = 19 m  =&gt; 0,</a:t>
            </a:r>
          </a:p>
          <a:p>
            <a:pPr lvl="1"/>
            <a:r>
              <a:rPr lang="en-US" dirty="0" smtClean="0"/>
              <a:t>x = 1.086 m =&gt; 0.</a:t>
            </a:r>
          </a:p>
          <a:p>
            <a:r>
              <a:rPr lang="en-US" dirty="0" smtClean="0"/>
              <a:t>This way the only changes in the ICOOL deck are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emove the bent solenoids;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dd DVAR command at the downstream end of the map to compensate for the horizontal beam offset.</a:t>
            </a:r>
          </a:p>
          <a:p>
            <a:r>
              <a:rPr lang="en-US" dirty="0" smtClean="0"/>
              <a:t>A word of caution: ICOOL guide suggests max grid size is 501x101x101, while in the code it is 500x100x100, larger numbers generate a subtle error message. Fixed by Scott, but be careful when using the older version of ICOOL.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C6B6-A142-469A-989E-4A6B3D8B3D1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02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Field map as imported into ICOOL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083" y="1536004"/>
            <a:ext cx="7511318" cy="1812952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081" y="4005590"/>
            <a:ext cx="7511320" cy="165304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69858" y="3440668"/>
            <a:ext cx="30042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 exported from G4beamline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377250" y="5895576"/>
            <a:ext cx="2389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 imported into ICOOL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C6B6-A142-469A-989E-4A6B3D8B3D1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12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ICOOL with BSOL </a:t>
            </a:r>
            <a:r>
              <a:rPr lang="en-US" dirty="0" err="1" smtClean="0"/>
              <a:t>vs</a:t>
            </a:r>
            <a:r>
              <a:rPr lang="en-US" dirty="0" smtClean="0"/>
              <a:t> G43D map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76293"/>
            <a:ext cx="4038599" cy="3089014"/>
          </a:xfrm>
        </p:spPr>
      </p:pic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752600"/>
            <a:ext cx="4038599" cy="3136400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C6B6-A142-469A-989E-4A6B3D8B3D12}" type="slidenum">
              <a:rPr lang="en-US" smtClean="0"/>
              <a:t>5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389279" y="5562600"/>
            <a:ext cx="21744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Transverse </a:t>
            </a:r>
            <a:r>
              <a:rPr lang="en-US" dirty="0" err="1" smtClean="0"/>
              <a:t>emittance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494582" y="5562600"/>
            <a:ext cx="23458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Longitudinal </a:t>
            </a:r>
            <a:r>
              <a:rPr lang="en-US" dirty="0" err="1" smtClean="0"/>
              <a:t>emittance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42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ICOOL with BSOL </a:t>
            </a:r>
            <a:r>
              <a:rPr lang="en-US" dirty="0" err="1" smtClean="0"/>
              <a:t>vs</a:t>
            </a:r>
            <a:r>
              <a:rPr lang="en-US" dirty="0" smtClean="0"/>
              <a:t> G43D map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054" y="1776293"/>
            <a:ext cx="3920891" cy="3089013"/>
          </a:xfrm>
        </p:spPr>
      </p:pic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6980" y="1752600"/>
            <a:ext cx="3981039" cy="3136399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C6B6-A142-469A-989E-4A6B3D8B3D12}" type="slidenum">
              <a:rPr lang="en-US" smtClean="0"/>
              <a:t>6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528963" y="5105400"/>
            <a:ext cx="18950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Number of </a:t>
            </a:r>
            <a:r>
              <a:rPr lang="en-US" dirty="0" err="1" smtClean="0"/>
              <a:t>muons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381955" y="5105400"/>
            <a:ext cx="25710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Number of useful </a:t>
            </a:r>
            <a:r>
              <a:rPr lang="en-US" dirty="0" err="1" smtClean="0"/>
              <a:t>muons</a:t>
            </a:r>
            <a:r>
              <a:rPr lang="en-US" dirty="0" smtClean="0"/>
              <a:t> </a:t>
            </a:r>
          </a:p>
          <a:p>
            <a:pPr algn="ctr"/>
            <a:r>
              <a:rPr lang="en-US" dirty="0" smtClean="0"/>
              <a:t>within canonical cuts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088079" y="5815012"/>
            <a:ext cx="66977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Relatively large statistics: 300k incident particles, correct distribution</a:t>
            </a:r>
          </a:p>
          <a:p>
            <a:pPr algn="ctr"/>
            <a:r>
              <a:rPr lang="en-US" dirty="0" smtClean="0">
                <a:solidFill>
                  <a:srgbClr val="FF0000"/>
                </a:solidFill>
              </a:rPr>
              <a:t>(wrong distribution sent earlier by email, no 2 ns correction to time)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26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3871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ICOOL simulation with bent solenoids and 3D field map for the chicane generated by G4beamline produce the same result.</a:t>
            </a:r>
          </a:p>
          <a:p>
            <a:r>
              <a:rPr lang="en-US" dirty="0" smtClean="0"/>
              <a:t>Bent solenoid approximation is adequate.</a:t>
            </a:r>
          </a:p>
          <a:p>
            <a:r>
              <a:rPr lang="en-US" dirty="0" smtClean="0"/>
              <a:t>Chicane is not the source of discrepancy.</a:t>
            </a:r>
          </a:p>
          <a:p>
            <a:r>
              <a:rPr lang="en-US" dirty="0" smtClean="0"/>
              <a:t>Haven’t taken into account the Be proton absorber, but it is unlikely that the absorber is responsible </a:t>
            </a:r>
            <a:r>
              <a:rPr lang="en-US" smtClean="0"/>
              <a:t>for </a:t>
            </a:r>
            <a:r>
              <a:rPr lang="en-US" smtClean="0"/>
              <a:t>such a difference </a:t>
            </a:r>
            <a:r>
              <a:rPr lang="en-US" dirty="0" smtClean="0"/>
              <a:t>in transmission.</a:t>
            </a:r>
          </a:p>
          <a:p>
            <a:r>
              <a:rPr lang="en-US" dirty="0" smtClean="0"/>
              <a:t>I will continue comparing the elements of the channel downstream of the chicane.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AC6B6-A142-469A-989E-4A6B3D8B3D1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389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673</TotalTime>
  <Words>366</Words>
  <Application>Microsoft Office PowerPoint</Application>
  <PresentationFormat>On-screen Show (4:3)</PresentationFormat>
  <Paragraphs>44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Chicane simulation update</vt:lpstr>
      <vt:lpstr>FE simulation discrepancy</vt:lpstr>
      <vt:lpstr>Field map generation</vt:lpstr>
      <vt:lpstr>Field map as imported into ICOOL</vt:lpstr>
      <vt:lpstr>ICOOL with BSOL vs G43D map</vt:lpstr>
      <vt:lpstr>ICOOL with BSOL vs G43D map</vt:lpstr>
      <vt:lpstr>Conclusions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Chicane shielding in MARS</dc:title>
  <dc:creator>snopok</dc:creator>
  <cp:lastModifiedBy>Pavel Snopok</cp:lastModifiedBy>
  <cp:revision>26</cp:revision>
  <dcterms:created xsi:type="dcterms:W3CDTF">2013-02-12T08:02:44Z</dcterms:created>
  <dcterms:modified xsi:type="dcterms:W3CDTF">2013-12-10T15:28:05Z</dcterms:modified>
</cp:coreProperties>
</file>