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Integrated QPS document complete</a:t>
            </a:r>
          </a:p>
          <a:p>
            <a:r>
              <a:rPr lang="en-US" dirty="0"/>
              <a:t>TIARA successful</a:t>
            </a:r>
          </a:p>
          <a:p>
            <a:r>
              <a:rPr lang="en-US" dirty="0"/>
              <a:t>P</a:t>
            </a:r>
            <a:r>
              <a:rPr lang="en-US" dirty="0" smtClean="0"/>
              <a:t>roton </a:t>
            </a:r>
            <a:r>
              <a:rPr lang="en-US" dirty="0"/>
              <a:t>absorber under test</a:t>
            </a:r>
          </a:p>
          <a:p>
            <a:r>
              <a:rPr lang="en-US" dirty="0"/>
              <a:t>MEMO defined</a:t>
            </a:r>
          </a:p>
          <a:p>
            <a:r>
              <a:rPr lang="en-US" dirty="0"/>
              <a:t>SS2 leak tested in R9</a:t>
            </a:r>
          </a:p>
          <a:p>
            <a:r>
              <a:rPr lang="en-US" dirty="0"/>
              <a:t>C</a:t>
            </a:r>
            <a:r>
              <a:rPr lang="en-US" dirty="0" smtClean="0"/>
              <a:t>omplete </a:t>
            </a:r>
            <a:r>
              <a:rPr lang="en-US" dirty="0"/>
              <a:t>UPS monitoring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Integrated QPS design meeting to be scheduled</a:t>
            </a:r>
          </a:p>
          <a:p>
            <a:r>
              <a:rPr lang="en-US" dirty="0"/>
              <a:t>Complete proton absorber test</a:t>
            </a:r>
          </a:p>
          <a:p>
            <a:r>
              <a:rPr lang="en-US" dirty="0"/>
              <a:t>FC1: add MLI and re-tension supports</a:t>
            </a:r>
          </a:p>
          <a:p>
            <a:r>
              <a:rPr lang="en-US" dirty="0"/>
              <a:t>SS1: HTS lead tests and </a:t>
            </a:r>
            <a:r>
              <a:rPr lang="en-US" dirty="0" err="1"/>
              <a:t>cooldown</a:t>
            </a:r>
            <a:r>
              <a:rPr lang="en-US" dirty="0"/>
              <a:t> </a:t>
            </a:r>
          </a:p>
          <a:p>
            <a:r>
              <a:rPr lang="en-US" dirty="0"/>
              <a:t>SS2 leak tested in R9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Complete SS1 training &amp; mapping</a:t>
            </a:r>
          </a:p>
          <a:p>
            <a:r>
              <a:rPr lang="en-US" dirty="0"/>
              <a:t>Complete FC1 training &amp; mapping</a:t>
            </a:r>
          </a:p>
          <a:p>
            <a:r>
              <a:rPr lang="en-US" dirty="0"/>
              <a:t>Get geometry into CDB</a:t>
            </a:r>
          </a:p>
          <a:p>
            <a:r>
              <a:rPr lang="en-US" dirty="0"/>
              <a:t>Complete PRY design</a:t>
            </a:r>
          </a:p>
          <a:p>
            <a:r>
              <a:rPr lang="en-US" dirty="0"/>
              <a:t>DS repair and QP commissioning</a:t>
            </a:r>
          </a:p>
          <a:p>
            <a:r>
              <a:rPr lang="en-US" dirty="0"/>
              <a:t>Install proton absorber</a:t>
            </a:r>
          </a:p>
          <a:p>
            <a:r>
              <a:rPr lang="en-US" dirty="0"/>
              <a:t>Need new plan with reduced FC B-field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SS1 HTS lead failure</a:t>
            </a:r>
          </a:p>
          <a:p>
            <a:r>
              <a:rPr lang="en-US" dirty="0">
                <a:solidFill>
                  <a:srgbClr val="FF0000"/>
                </a:solidFill>
              </a:rPr>
              <a:t>FC2 heat leak; FC2 abandoned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CERN mapping team availability when SS1 is ready – depends on SS1 </a:t>
            </a:r>
            <a:r>
              <a:rPr lang="en-US" dirty="0" smtClean="0"/>
              <a:t>readiness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 December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 smtClean="0"/>
              <a:t>04.01 </a:t>
            </a:r>
            <a:r>
              <a:rPr lang="en-US" sz="1800" dirty="0" smtClean="0"/>
              <a:t>– </a:t>
            </a:r>
            <a:r>
              <a:rPr lang="en-US" sz="1800" dirty="0" smtClean="0"/>
              <a:t>MICE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Pierrick</a:t>
            </a:r>
            <a:r>
              <a:rPr lang="en-US" dirty="0" smtClean="0"/>
              <a:t> </a:t>
            </a:r>
            <a:r>
              <a:rPr lang="en-US" dirty="0" err="1" smtClean="0"/>
              <a:t>Hanlet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6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Feasibility Phase I through FY15:</a:t>
            </a:r>
          </a:p>
          <a:p>
            <a:pPr lvl="1"/>
            <a:r>
              <a:rPr lang="en-US" dirty="0"/>
              <a:t>Development of a plan for a MAP 6D cooling bench test.</a:t>
            </a:r>
          </a:p>
          <a:p>
            <a:pPr lvl="1"/>
            <a:r>
              <a:rPr lang="en-US" dirty="0"/>
              <a:t>Close coordination with D&amp;S and TD activities.</a:t>
            </a:r>
          </a:p>
          <a:p>
            <a:pPr lvl="1"/>
            <a:r>
              <a:rPr lang="en-US" dirty="0"/>
              <a:t>Development of a suite of experimental options.</a:t>
            </a:r>
          </a:p>
          <a:p>
            <a:pPr lvl="1"/>
            <a:r>
              <a:rPr lang="en-US" dirty="0"/>
              <a:t>Report during FY15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63512" indent="-171450"/>
            <a:r>
              <a:rPr lang="en-US" dirty="0" smtClean="0"/>
              <a:t>Looked at the 53 MHz bunch train in a 325 MHz cooling cell:</a:t>
            </a:r>
          </a:p>
          <a:p>
            <a:pPr marL="282575" lvl="1" indent="-171450"/>
            <a:r>
              <a:rPr lang="en-US" dirty="0" smtClean="0"/>
              <a:t>No particle loss even with multiple cooling cells</a:t>
            </a:r>
          </a:p>
          <a:p>
            <a:pPr marL="282575" lvl="1" indent="-171450"/>
            <a:r>
              <a:rPr lang="en-US" dirty="0" smtClean="0"/>
              <a:t>No longitudinal </a:t>
            </a:r>
            <a:r>
              <a:rPr lang="en-US" dirty="0" err="1" smtClean="0"/>
              <a:t>emittance</a:t>
            </a:r>
            <a:r>
              <a:rPr lang="en-US" dirty="0" smtClean="0"/>
              <a:t> growth</a:t>
            </a:r>
          </a:p>
          <a:p>
            <a:pPr marL="282575" lvl="1" indent="-171450"/>
            <a:r>
              <a:rPr lang="en-US" dirty="0" smtClean="0"/>
              <a:t>The simulation was in 1D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Bunch train simulation in full 3D</a:t>
            </a:r>
            <a:endParaRPr lang="en-US" dirty="0" smtClean="0"/>
          </a:p>
          <a:p>
            <a:r>
              <a:rPr lang="en-US" dirty="0" smtClean="0"/>
              <a:t>Continue </a:t>
            </a:r>
            <a:r>
              <a:rPr lang="en-US" dirty="0" smtClean="0"/>
              <a:t>matching section and detector design/simulation work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Continue exploring </a:t>
            </a:r>
            <a:r>
              <a:rPr lang="en-US" dirty="0" err="1" smtClean="0"/>
              <a:t>muon</a:t>
            </a:r>
            <a:r>
              <a:rPr lang="en-US" dirty="0" smtClean="0"/>
              <a:t>/proton beam options</a:t>
            </a:r>
          </a:p>
          <a:p>
            <a:r>
              <a:rPr lang="en-US" dirty="0" smtClean="0"/>
              <a:t>Continue with 6D ICE conceptual design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6D ICE detector conceptual design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 December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 smtClean="0"/>
              <a:t>04.02 – 6D Cooling Demonstration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Pavel Snopok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92445"/>
      </p:ext>
    </p:extLst>
  </p:cSld>
  <p:clrMapOvr>
    <a:masterClrMapping/>
  </p:clrMapOvr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296</TotalTime>
  <Words>222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MAP_L2_Managers_MonthlyReport_Template</vt:lpstr>
      <vt:lpstr>PowerPoint Presentation</vt:lpstr>
      <vt:lpstr>PowerPoint Presentation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Pavel Snopok</cp:lastModifiedBy>
  <cp:revision>30</cp:revision>
  <dcterms:created xsi:type="dcterms:W3CDTF">2013-04-12T21:24:42Z</dcterms:created>
  <dcterms:modified xsi:type="dcterms:W3CDTF">2013-12-20T17:16:16Z</dcterms:modified>
</cp:coreProperties>
</file>