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D8898D-58AF-44A3-8C3E-3FBFE1DA10BA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D92A03A-57DB-4F1A-9674-3CC0A4A9CB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21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1747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31748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49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1750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1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2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1753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31754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5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6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7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1760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761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762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176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64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3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1524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1524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7598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70866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1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81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002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92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17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462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1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28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75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22" name="Group 2"/>
          <p:cNvGrpSpPr>
            <a:grpSpLocks/>
          </p:cNvGrpSpPr>
          <p:nvPr/>
        </p:nvGrpSpPr>
        <p:grpSpPr bwMode="auto">
          <a:xfrm>
            <a:off x="3175" y="-609600"/>
            <a:ext cx="9140825" cy="6851650"/>
            <a:chOff x="0" y="4"/>
            <a:chExt cx="5758" cy="4316"/>
          </a:xfrm>
        </p:grpSpPr>
        <p:sp>
          <p:nvSpPr>
            <p:cNvPr id="30723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24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30725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30726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7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8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29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0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1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2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3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734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0735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152400"/>
            <a:ext cx="7086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36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5438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37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11C0C287-7CE1-4B86-A203-C45BED91E597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0738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073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66C513EB-5BFE-40BD-B632-814232E0CAC8}" type="slidenum">
              <a:rPr lang="en-US" smtClean="0"/>
              <a:t>‹#›</a:t>
            </a:fld>
            <a:endParaRPr lang="en-US"/>
          </a:p>
        </p:txBody>
      </p:sp>
      <p:pic>
        <p:nvPicPr>
          <p:cNvPr id="30751" name="Picture 31" descr="muon_dept_logo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408" t="34567" r="31480" b="22223"/>
          <a:stretch>
            <a:fillRect/>
          </a:stretch>
        </p:blipFill>
        <p:spPr bwMode="auto">
          <a:xfrm>
            <a:off x="990600" y="609600"/>
            <a:ext cx="609600" cy="54768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2" name="Text Box 32"/>
          <p:cNvSpPr txBox="1">
            <a:spLocks noChangeArrowheads="1"/>
          </p:cNvSpPr>
          <p:nvPr/>
        </p:nvSpPr>
        <p:spPr bwMode="auto">
          <a:xfrm>
            <a:off x="381000" y="1066800"/>
            <a:ext cx="4476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CC00"/>
                </a:solidFill>
              </a:rPr>
              <a:t>µ</a:t>
            </a:r>
            <a:endParaRPr lang="en-US" sz="3600" dirty="0">
              <a:solidFill>
                <a:srgbClr val="FFCC0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Muon Department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December 26,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57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Points to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FTL (minimize Administrative general)</a:t>
            </a:r>
          </a:p>
          <a:p>
            <a:r>
              <a:rPr lang="en-US" dirty="0" smtClean="0"/>
              <a:t>M4/M5 </a:t>
            </a:r>
            <a:r>
              <a:rPr lang="en-US" dirty="0" smtClean="0"/>
              <a:t>line hatch</a:t>
            </a:r>
          </a:p>
          <a:p>
            <a:r>
              <a:rPr lang="en-US" dirty="0" smtClean="0"/>
              <a:t>Alignment</a:t>
            </a:r>
          </a:p>
          <a:p>
            <a:r>
              <a:rPr lang="en-US" dirty="0" smtClean="0"/>
              <a:t>Refurbishing </a:t>
            </a:r>
            <a:r>
              <a:rPr lang="en-US" dirty="0" smtClean="0"/>
              <a:t>of Vacuum equipment</a:t>
            </a:r>
          </a:p>
          <a:p>
            <a:r>
              <a:rPr lang="en-US" dirty="0" smtClean="0"/>
              <a:t>Abandon Cable issues</a:t>
            </a:r>
          </a:p>
          <a:p>
            <a:r>
              <a:rPr lang="en-US" dirty="0" smtClean="0"/>
              <a:t>Studies progress</a:t>
            </a:r>
            <a:endParaRPr lang="en-US" dirty="0" smtClean="0"/>
          </a:p>
          <a:p>
            <a:r>
              <a:rPr lang="en-US" dirty="0" smtClean="0"/>
              <a:t>2014 Shutdown work (Cons)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132123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Abandon Cables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Official Response to October 29 incident.</a:t>
            </a:r>
          </a:p>
          <a:p>
            <a:r>
              <a:rPr lang="en-US" dirty="0" smtClean="0"/>
              <a:t>Cables both used and abandoned should be addressed.</a:t>
            </a:r>
          </a:p>
          <a:p>
            <a:r>
              <a:rPr lang="en-US" dirty="0" smtClean="0"/>
              <a:t>Updating cable database is part of this effort.</a:t>
            </a:r>
          </a:p>
          <a:p>
            <a:r>
              <a:rPr lang="en-US" dirty="0" smtClean="0"/>
              <a:t>There is no special code to use or no extra money for this.  Make it a part of what ever work you are doing.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294406"/>
      </p:ext>
    </p:extLst>
  </p:cSld>
  <p:clrMapOvr>
    <a:masterClrMapping/>
  </p:clrMapOvr>
</p:sld>
</file>

<file path=ppt/theme/theme1.xml><?xml version="1.0" encoding="utf-8"?>
<a:theme xmlns:a="http://schemas.openxmlformats.org/drawingml/2006/main" name="muon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muon</Template>
  <TotalTime>42744</TotalTime>
  <Words>88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muon</vt:lpstr>
      <vt:lpstr>Muon Department Meeting</vt:lpstr>
      <vt:lpstr>Points to discuss</vt:lpstr>
      <vt:lpstr>Abandon Cables </vt:lpstr>
    </vt:vector>
  </TitlesOfParts>
  <Company>Fermi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Muon Department Meeting</dc:title>
  <dc:creator>Gerald E. Annala x3804 06541N</dc:creator>
  <cp:lastModifiedBy>Gerald E. Annala x3804 06541N</cp:lastModifiedBy>
  <cp:revision>95</cp:revision>
  <cp:lastPrinted>2014-01-15T14:31:36Z</cp:lastPrinted>
  <dcterms:created xsi:type="dcterms:W3CDTF">2012-02-28T20:15:46Z</dcterms:created>
  <dcterms:modified xsi:type="dcterms:W3CDTF">2014-01-16T14:33:55Z</dcterms:modified>
</cp:coreProperties>
</file>