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098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3D8898D-58AF-44A3-8C3E-3FBFE1DA10BA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D92A03A-57DB-4F1A-9674-3CC0A4A9CB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6216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746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31747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31748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>
                  <a:gd name="T0" fmla="*/ 0 w 5184"/>
                  <a:gd name="T1" fmla="*/ 3159 h 3159"/>
                  <a:gd name="T2" fmla="*/ 5184 w 5184"/>
                  <a:gd name="T3" fmla="*/ 3159 h 3159"/>
                  <a:gd name="T4" fmla="*/ 5184 w 5184"/>
                  <a:gd name="T5" fmla="*/ 0 h 3159"/>
                  <a:gd name="T6" fmla="*/ 0 w 5184"/>
                  <a:gd name="T7" fmla="*/ 0 h 3159"/>
                  <a:gd name="T8" fmla="*/ 0 w 5184"/>
                  <a:gd name="T9" fmla="*/ 3159 h 3159"/>
                  <a:gd name="T10" fmla="*/ 0 w 5184"/>
                  <a:gd name="T11" fmla="*/ 3159 h 3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49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>
                  <a:gd name="T0" fmla="*/ 0 w 556"/>
                  <a:gd name="T1" fmla="*/ 0 h 3159"/>
                  <a:gd name="T2" fmla="*/ 0 w 556"/>
                  <a:gd name="T3" fmla="*/ 3159 h 3159"/>
                  <a:gd name="T4" fmla="*/ 556 w 556"/>
                  <a:gd name="T5" fmla="*/ 3159 h 3159"/>
                  <a:gd name="T6" fmla="*/ 556 w 556"/>
                  <a:gd name="T7" fmla="*/ 0 h 3159"/>
                  <a:gd name="T8" fmla="*/ 0 w 556"/>
                  <a:gd name="T9" fmla="*/ 0 h 3159"/>
                  <a:gd name="T10" fmla="*/ 0 w 556"/>
                  <a:gd name="T11" fmla="*/ 0 h 3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1750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>
                <a:gd name="T0" fmla="*/ 0 w 12"/>
                <a:gd name="T1" fmla="*/ 0 h 420"/>
                <a:gd name="T2" fmla="*/ 0 w 12"/>
                <a:gd name="T3" fmla="*/ 420 h 420"/>
                <a:gd name="T4" fmla="*/ 12 w 12"/>
                <a:gd name="T5" fmla="*/ 420 h 420"/>
                <a:gd name="T6" fmla="*/ 12 w 12"/>
                <a:gd name="T7" fmla="*/ 0 h 420"/>
                <a:gd name="T8" fmla="*/ 0 w 12"/>
                <a:gd name="T9" fmla="*/ 0 h 420"/>
                <a:gd name="T10" fmla="*/ 0 w 12"/>
                <a:gd name="T11" fmla="*/ 0 h 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51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>
                <a:gd name="T0" fmla="*/ 251 w 251"/>
                <a:gd name="T1" fmla="*/ 0 h 12"/>
                <a:gd name="T2" fmla="*/ 0 w 251"/>
                <a:gd name="T3" fmla="*/ 0 h 12"/>
                <a:gd name="T4" fmla="*/ 0 w 251"/>
                <a:gd name="T5" fmla="*/ 12 h 12"/>
                <a:gd name="T6" fmla="*/ 251 w 251"/>
                <a:gd name="T7" fmla="*/ 12 h 12"/>
                <a:gd name="T8" fmla="*/ 251 w 251"/>
                <a:gd name="T9" fmla="*/ 0 h 12"/>
                <a:gd name="T10" fmla="*/ 251 w 251"/>
                <a:gd name="T11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52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>
                <a:gd name="T0" fmla="*/ 0 w 251"/>
                <a:gd name="T1" fmla="*/ 0 h 12"/>
                <a:gd name="T2" fmla="*/ 0 w 251"/>
                <a:gd name="T3" fmla="*/ 12 h 12"/>
                <a:gd name="T4" fmla="*/ 251 w 251"/>
                <a:gd name="T5" fmla="*/ 12 h 12"/>
                <a:gd name="T6" fmla="*/ 251 w 251"/>
                <a:gd name="T7" fmla="*/ 0 h 12"/>
                <a:gd name="T8" fmla="*/ 0 w 251"/>
                <a:gd name="T9" fmla="*/ 0 h 12"/>
                <a:gd name="T10" fmla="*/ 0 w 251"/>
                <a:gd name="T11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1753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31754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55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56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24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24 w 4724"/>
                  <a:gd name="T7" fmla="*/ 12 h 12"/>
                  <a:gd name="T8" fmla="*/ 4724 w 4724"/>
                  <a:gd name="T9" fmla="*/ 0 h 12"/>
                  <a:gd name="T10" fmla="*/ 4724 w 4724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57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58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59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>
                  <a:gd name="T0" fmla="*/ 0 w 418"/>
                  <a:gd name="T1" fmla="*/ 0 h 12"/>
                  <a:gd name="T2" fmla="*/ 0 w 418"/>
                  <a:gd name="T3" fmla="*/ 12 h 12"/>
                  <a:gd name="T4" fmla="*/ 418 w 418"/>
                  <a:gd name="T5" fmla="*/ 12 h 12"/>
                  <a:gd name="T6" fmla="*/ 418 w 418"/>
                  <a:gd name="T7" fmla="*/ 0 h 12"/>
                  <a:gd name="T8" fmla="*/ 0 w 418"/>
                  <a:gd name="T9" fmla="*/ 0 h 12"/>
                  <a:gd name="T10" fmla="*/ 0 w 418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31760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1761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31762" name="Rectangle 18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fld id="{11C0C287-7CE1-4B86-A203-C45BED91E597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31763" name="Rectangle 19"/>
          <p:cNvSpPr>
            <a:spLocks noGrp="1" noChangeArrowheads="1"/>
          </p:cNvSpPr>
          <p:nvPr>
            <p:ph type="ftr" sz="quarter" idx="3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1764" name="Rectangle 2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66C513EB-5BFE-40BD-B632-814232E0CA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1C0C287-7CE1-4B86-A203-C45BED91E597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C513EB-5BFE-40BD-B632-814232E0C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631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6100" y="152400"/>
            <a:ext cx="1943100" cy="5943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152400"/>
            <a:ext cx="5676900" cy="5943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1C0C287-7CE1-4B86-A203-C45BED91E597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C513EB-5BFE-40BD-B632-814232E0C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7598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152400"/>
            <a:ext cx="70866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066800" y="1600200"/>
            <a:ext cx="7543800" cy="4495800"/>
          </a:xfrm>
        </p:spPr>
        <p:txBody>
          <a:bodyPr/>
          <a:lstStyle/>
          <a:p>
            <a:r>
              <a:rPr lang="en-US" smtClean="0"/>
              <a:t>Click icon to add table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11C0C287-7CE1-4B86-A203-C45BED91E597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66C513EB-5BFE-40BD-B632-814232E0C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137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1C0C287-7CE1-4B86-A203-C45BED91E597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C513EB-5BFE-40BD-B632-814232E0C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811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1C0C287-7CE1-4B86-A203-C45BED91E597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C513EB-5BFE-40BD-B632-814232E0C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209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600200"/>
            <a:ext cx="36957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600200"/>
            <a:ext cx="36957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1C0C287-7CE1-4B86-A203-C45BED91E597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C513EB-5BFE-40BD-B632-814232E0C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792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1C0C287-7CE1-4B86-A203-C45BED91E597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C513EB-5BFE-40BD-B632-814232E0C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517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1C0C287-7CE1-4B86-A203-C45BED91E597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C513EB-5BFE-40BD-B632-814232E0C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462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1C0C287-7CE1-4B86-A203-C45BED91E597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C513EB-5BFE-40BD-B632-814232E0C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061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1C0C287-7CE1-4B86-A203-C45BED91E597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C513EB-5BFE-40BD-B632-814232E0C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128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1C0C287-7CE1-4B86-A203-C45BED91E597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C513EB-5BFE-40BD-B632-814232E0C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875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22" name="Group 2"/>
          <p:cNvGrpSpPr>
            <a:grpSpLocks/>
          </p:cNvGrpSpPr>
          <p:nvPr/>
        </p:nvGrpSpPr>
        <p:grpSpPr bwMode="auto">
          <a:xfrm>
            <a:off x="3175" y="-609600"/>
            <a:ext cx="9140825" cy="6851650"/>
            <a:chOff x="0" y="4"/>
            <a:chExt cx="5758" cy="4316"/>
          </a:xfrm>
        </p:grpSpPr>
        <p:sp>
          <p:nvSpPr>
            <p:cNvPr id="30723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>
                <a:gd name="T0" fmla="*/ 0 w 5184"/>
                <a:gd name="T1" fmla="*/ 3159 h 3159"/>
                <a:gd name="T2" fmla="*/ 5184 w 5184"/>
                <a:gd name="T3" fmla="*/ 3159 h 3159"/>
                <a:gd name="T4" fmla="*/ 5184 w 5184"/>
                <a:gd name="T5" fmla="*/ 0 h 3159"/>
                <a:gd name="T6" fmla="*/ 0 w 5184"/>
                <a:gd name="T7" fmla="*/ 0 h 3159"/>
                <a:gd name="T8" fmla="*/ 0 w 5184"/>
                <a:gd name="T9" fmla="*/ 3159 h 3159"/>
                <a:gd name="T10" fmla="*/ 0 w 5184"/>
                <a:gd name="T11" fmla="*/ 3159 h 3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24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>
                <a:gd name="T0" fmla="*/ 0 w 556"/>
                <a:gd name="T1" fmla="*/ 0 h 3159"/>
                <a:gd name="T2" fmla="*/ 0 w 556"/>
                <a:gd name="T3" fmla="*/ 3159 h 3159"/>
                <a:gd name="T4" fmla="*/ 556 w 556"/>
                <a:gd name="T5" fmla="*/ 3159 h 3159"/>
                <a:gd name="T6" fmla="*/ 556 w 556"/>
                <a:gd name="T7" fmla="*/ 0 h 3159"/>
                <a:gd name="T8" fmla="*/ 0 w 556"/>
                <a:gd name="T9" fmla="*/ 0 h 3159"/>
                <a:gd name="T10" fmla="*/ 0 w 556"/>
                <a:gd name="T11" fmla="*/ 0 h 3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0725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30726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27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28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24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24 w 4724"/>
                  <a:gd name="T7" fmla="*/ 12 h 12"/>
                  <a:gd name="T8" fmla="*/ 4724 w 4724"/>
                  <a:gd name="T9" fmla="*/ 0 h 12"/>
                  <a:gd name="T10" fmla="*/ 4724 w 4724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29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30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31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>
                  <a:gd name="T0" fmla="*/ 0 w 12"/>
                  <a:gd name="T1" fmla="*/ 0 h 420"/>
                  <a:gd name="T2" fmla="*/ 0 w 12"/>
                  <a:gd name="T3" fmla="*/ 420 h 420"/>
                  <a:gd name="T4" fmla="*/ 12 w 12"/>
                  <a:gd name="T5" fmla="*/ 420 h 420"/>
                  <a:gd name="T6" fmla="*/ 12 w 12"/>
                  <a:gd name="T7" fmla="*/ 0 h 420"/>
                  <a:gd name="T8" fmla="*/ 0 w 12"/>
                  <a:gd name="T9" fmla="*/ 0 h 420"/>
                  <a:gd name="T10" fmla="*/ 0 w 12"/>
                  <a:gd name="T11" fmla="*/ 0 h 4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32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>
                  <a:gd name="T0" fmla="*/ 0 w 251"/>
                  <a:gd name="T1" fmla="*/ 0 h 12"/>
                  <a:gd name="T2" fmla="*/ 0 w 251"/>
                  <a:gd name="T3" fmla="*/ 12 h 12"/>
                  <a:gd name="T4" fmla="*/ 251 w 251"/>
                  <a:gd name="T5" fmla="*/ 12 h 12"/>
                  <a:gd name="T6" fmla="*/ 251 w 251"/>
                  <a:gd name="T7" fmla="*/ 0 h 12"/>
                  <a:gd name="T8" fmla="*/ 0 w 251"/>
                  <a:gd name="T9" fmla="*/ 0 h 12"/>
                  <a:gd name="T10" fmla="*/ 0 w 251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33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>
                  <a:gd name="T0" fmla="*/ 251 w 251"/>
                  <a:gd name="T1" fmla="*/ 0 h 12"/>
                  <a:gd name="T2" fmla="*/ 0 w 251"/>
                  <a:gd name="T3" fmla="*/ 0 h 12"/>
                  <a:gd name="T4" fmla="*/ 0 w 251"/>
                  <a:gd name="T5" fmla="*/ 12 h 12"/>
                  <a:gd name="T6" fmla="*/ 251 w 251"/>
                  <a:gd name="T7" fmla="*/ 12 h 12"/>
                  <a:gd name="T8" fmla="*/ 251 w 251"/>
                  <a:gd name="T9" fmla="*/ 0 h 12"/>
                  <a:gd name="T10" fmla="*/ 251 w 251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34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>
                  <a:gd name="T0" fmla="*/ 0 w 418"/>
                  <a:gd name="T1" fmla="*/ 0 h 12"/>
                  <a:gd name="T2" fmla="*/ 0 w 418"/>
                  <a:gd name="T3" fmla="*/ 12 h 12"/>
                  <a:gd name="T4" fmla="*/ 418 w 418"/>
                  <a:gd name="T5" fmla="*/ 12 h 12"/>
                  <a:gd name="T6" fmla="*/ 418 w 418"/>
                  <a:gd name="T7" fmla="*/ 0 h 12"/>
                  <a:gd name="T8" fmla="*/ 0 w 418"/>
                  <a:gd name="T9" fmla="*/ 0 h 12"/>
                  <a:gd name="T10" fmla="*/ 0 w 418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30735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752600" y="152400"/>
            <a:ext cx="70866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36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600200"/>
            <a:ext cx="75438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37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fld id="{11C0C287-7CE1-4B86-A203-C45BED91E597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30738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30739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fld id="{66C513EB-5BFE-40BD-B632-814232E0CAC8}" type="slidenum">
              <a:rPr lang="en-US" smtClean="0"/>
              <a:t>‹#›</a:t>
            </a:fld>
            <a:endParaRPr lang="en-US"/>
          </a:p>
        </p:txBody>
      </p:sp>
      <p:pic>
        <p:nvPicPr>
          <p:cNvPr id="30751" name="Picture 31" descr="muon_dept_logo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408" t="34567" r="31480" b="22223"/>
          <a:stretch>
            <a:fillRect/>
          </a:stretch>
        </p:blipFill>
        <p:spPr bwMode="auto">
          <a:xfrm>
            <a:off x="990600" y="609600"/>
            <a:ext cx="609600" cy="547688"/>
          </a:xfrm>
          <a:prstGeom prst="rect">
            <a:avLst/>
          </a:prstGeom>
          <a:noFill/>
          <a:ln w="9525">
            <a:solidFill>
              <a:srgbClr val="FFCC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52" name="Text Box 32"/>
          <p:cNvSpPr txBox="1">
            <a:spLocks noChangeArrowheads="1"/>
          </p:cNvSpPr>
          <p:nvPr/>
        </p:nvSpPr>
        <p:spPr bwMode="auto">
          <a:xfrm>
            <a:off x="381000" y="1066800"/>
            <a:ext cx="4476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CC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rgbClr val="FFCC00"/>
                </a:solidFill>
              </a:rPr>
              <a:t>µ</a:t>
            </a:r>
            <a:endParaRPr lang="en-US" sz="3600" dirty="0">
              <a:solidFill>
                <a:srgbClr val="FFCC00"/>
              </a:solidFill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dirty="0" smtClean="0"/>
              <a:t>Muon Department Meeting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en-US" dirty="0" smtClean="0"/>
              <a:t>December 26,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55754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Points to discuss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FTL (minimize Administrative general)</a:t>
            </a:r>
          </a:p>
          <a:p>
            <a:r>
              <a:rPr lang="en-US" dirty="0" smtClean="0"/>
              <a:t>M4/M5 </a:t>
            </a:r>
            <a:r>
              <a:rPr lang="en-US" dirty="0" smtClean="0"/>
              <a:t>line hatch</a:t>
            </a:r>
          </a:p>
          <a:p>
            <a:r>
              <a:rPr lang="en-US" dirty="0" smtClean="0"/>
              <a:t>Alignment</a:t>
            </a:r>
          </a:p>
          <a:p>
            <a:r>
              <a:rPr lang="en-US" dirty="0" smtClean="0"/>
              <a:t>Refurbishing </a:t>
            </a:r>
            <a:r>
              <a:rPr lang="en-US" dirty="0" smtClean="0"/>
              <a:t>of Vacuum equipment</a:t>
            </a:r>
          </a:p>
          <a:p>
            <a:r>
              <a:rPr lang="en-US" dirty="0" smtClean="0"/>
              <a:t>Abandon Cable issues</a:t>
            </a:r>
          </a:p>
          <a:p>
            <a:r>
              <a:rPr lang="en-US" dirty="0" smtClean="0"/>
              <a:t>Studies progress</a:t>
            </a:r>
            <a:endParaRPr lang="en-US" dirty="0" smtClean="0"/>
          </a:p>
          <a:p>
            <a:r>
              <a:rPr lang="en-US" dirty="0" smtClean="0"/>
              <a:t>2014 Shutdown work (Cons)</a:t>
            </a: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132123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Abandon Cables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Official Response to October 29 incident.</a:t>
            </a:r>
          </a:p>
          <a:p>
            <a:r>
              <a:rPr lang="en-US" dirty="0" smtClean="0"/>
              <a:t>Cables both used and abandoned should be addressed.</a:t>
            </a:r>
          </a:p>
          <a:p>
            <a:r>
              <a:rPr lang="en-US" dirty="0" smtClean="0"/>
              <a:t>Updating cable database is part of this effort.</a:t>
            </a:r>
          </a:p>
          <a:p>
            <a:r>
              <a:rPr lang="en-US" dirty="0" smtClean="0"/>
              <a:t>There is no special code to use or no extra money for this.  Make it a part of what ever work you are doing.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1294406"/>
      </p:ext>
    </p:extLst>
  </p:cSld>
  <p:clrMapOvr>
    <a:masterClrMapping/>
  </p:clrMapOvr>
</p:sld>
</file>

<file path=ppt/theme/theme1.xml><?xml version="1.0" encoding="utf-8"?>
<a:theme xmlns:a="http://schemas.openxmlformats.org/drawingml/2006/main" name="muon">
  <a:themeElements>
    <a:clrScheme name="Shimmer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Shimmer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ymbol" pitchFamily="18" charset="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ymbol" pitchFamily="18" charset="2"/>
          </a:defRPr>
        </a:defPPr>
      </a:lstStyle>
    </a:lnDef>
  </a:objectDefaults>
  <a:extraClrSchemeLst>
    <a:extraClrScheme>
      <a:clrScheme name="Shimmer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muon</Template>
  <TotalTime>42744</TotalTime>
  <Words>88</Words>
  <Application>Microsoft Office PowerPoint</Application>
  <PresentationFormat>On-screen Show (4:3)</PresentationFormat>
  <Paragraphs>15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muon</vt:lpstr>
      <vt:lpstr>Muon Department Meeting</vt:lpstr>
      <vt:lpstr>Points to discuss</vt:lpstr>
      <vt:lpstr>Abandon Cables </vt:lpstr>
    </vt:vector>
  </TitlesOfParts>
  <Company>Fermi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Muon Department Meeting</dc:title>
  <dc:creator>Gerald E. Annala x3804 06541N</dc:creator>
  <cp:lastModifiedBy>Gerald E. Annala x3804 06541N</cp:lastModifiedBy>
  <cp:revision>95</cp:revision>
  <cp:lastPrinted>2014-01-15T14:31:36Z</cp:lastPrinted>
  <dcterms:created xsi:type="dcterms:W3CDTF">2012-02-28T20:15:46Z</dcterms:created>
  <dcterms:modified xsi:type="dcterms:W3CDTF">2014-01-16T14:33:55Z</dcterms:modified>
</cp:coreProperties>
</file>