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7" r:id="rId2"/>
    <p:sldId id="322" r:id="rId3"/>
    <p:sldId id="287" r:id="rId4"/>
    <p:sldId id="291" r:id="rId5"/>
    <p:sldId id="337" r:id="rId6"/>
    <p:sldId id="336" r:id="rId7"/>
    <p:sldId id="335" r:id="rId8"/>
    <p:sldId id="292" r:id="rId9"/>
    <p:sldId id="338" r:id="rId10"/>
    <p:sldId id="331" r:id="rId11"/>
    <p:sldId id="332" r:id="rId12"/>
    <p:sldId id="333" r:id="rId13"/>
    <p:sldId id="334" r:id="rId14"/>
    <p:sldId id="328" r:id="rId15"/>
    <p:sldId id="340" r:id="rId16"/>
    <p:sldId id="341" r:id="rId17"/>
    <p:sldId id="330" r:id="rId18"/>
    <p:sldId id="339" r:id="rId19"/>
    <p:sldId id="327" r:id="rId20"/>
  </p:sldIdLst>
  <p:sldSz cx="9906000" cy="6858000" type="A4"/>
  <p:notesSz cx="6662738" cy="9926638"/>
  <p:defaultTextStyle>
    <a:defPPr>
      <a:defRPr lang="en-GB"/>
    </a:defPPr>
    <a:lvl1pPr algn="l" rtl="0" fontAlgn="base">
      <a:spcBef>
        <a:spcPct val="0"/>
      </a:spcBef>
      <a:spcAft>
        <a:spcPct val="50000"/>
      </a:spcAft>
      <a:buClr>
        <a:srgbClr val="F28E00"/>
      </a:buClr>
      <a:buFont typeface="Arial Black" pitchFamily="34" charset="0"/>
      <a:defRPr sz="2000" b="1" kern="1200">
        <a:solidFill>
          <a:srgbClr val="F28E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50000"/>
      </a:spcAft>
      <a:buClr>
        <a:srgbClr val="F28E00"/>
      </a:buClr>
      <a:buFont typeface="Arial Black" pitchFamily="34" charset="0"/>
      <a:defRPr sz="2000" b="1" kern="1200">
        <a:solidFill>
          <a:srgbClr val="F28E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50000"/>
      </a:spcAft>
      <a:buClr>
        <a:srgbClr val="F28E00"/>
      </a:buClr>
      <a:buFont typeface="Arial Black" pitchFamily="34" charset="0"/>
      <a:defRPr sz="2000" b="1" kern="1200">
        <a:solidFill>
          <a:srgbClr val="F28E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50000"/>
      </a:spcAft>
      <a:buClr>
        <a:srgbClr val="F28E00"/>
      </a:buClr>
      <a:buFont typeface="Arial Black" pitchFamily="34" charset="0"/>
      <a:defRPr sz="2000" b="1" kern="1200">
        <a:solidFill>
          <a:srgbClr val="F28E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50000"/>
      </a:spcAft>
      <a:buClr>
        <a:srgbClr val="F28E00"/>
      </a:buClr>
      <a:buFont typeface="Arial Black" pitchFamily="34" charset="0"/>
      <a:defRPr sz="2000" b="1" kern="1200">
        <a:solidFill>
          <a:srgbClr val="F28E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rgbClr val="F28E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rgbClr val="F28E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rgbClr val="F28E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rgbClr val="F28E00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lash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C9E9F"/>
    <a:srgbClr val="FFFFFF"/>
    <a:srgbClr val="DDDDDD"/>
    <a:srgbClr val="00A5EB"/>
    <a:srgbClr val="FFCC00"/>
    <a:srgbClr val="FF00FF"/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75725" autoAdjust="0"/>
  </p:normalViewPr>
  <p:slideViewPr>
    <p:cSldViewPr snapToGrid="0" snapToObjects="1" showGuides="1">
      <p:cViewPr>
        <p:scale>
          <a:sx n="70" d="100"/>
          <a:sy n="70" d="100"/>
        </p:scale>
        <p:origin x="-2550" y="-468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6014"/>
        <p:guide pos="1680"/>
        <p:guide pos="4526"/>
        <p:guide pos="3171"/>
        <p:guide pos="3043"/>
        <p:guide pos="193"/>
        <p:guide pos="4657"/>
        <p:guide pos="15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6" d="100"/>
          <a:sy n="76" d="100"/>
        </p:scale>
        <p:origin x="-2130" y="-96"/>
      </p:cViewPr>
      <p:guideLst>
        <p:guide orient="horz" pos="3127"/>
        <p:guide pos="2099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9AA0F3-50A4-46B7-8C18-8D874B1E0461}" type="doc">
      <dgm:prSet loTypeId="urn:microsoft.com/office/officeart/2005/8/layout/radial5" loCatId="relationship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de-DE"/>
        </a:p>
      </dgm:t>
    </dgm:pt>
    <dgm:pt modelId="{B06D7211-1B07-4833-BFCB-421F64349D72}">
      <dgm:prSet phldrT="[Text]"/>
      <dgm:spPr/>
      <dgm:t>
        <a:bodyPr/>
        <a:lstStyle/>
        <a:p>
          <a:r>
            <a:rPr lang="de-DE" smtClean="0"/>
            <a:t>civil construction</a:t>
          </a:r>
          <a:endParaRPr lang="de-DE" dirty="0"/>
        </a:p>
      </dgm:t>
    </dgm:pt>
    <dgm:pt modelId="{17F4A25B-41E6-407D-AA35-53F81704A6F3}" type="parTrans" cxnId="{8B981ECC-3B2E-44D6-A0DE-C23B00D631D0}">
      <dgm:prSet/>
      <dgm:spPr/>
      <dgm:t>
        <a:bodyPr/>
        <a:lstStyle/>
        <a:p>
          <a:endParaRPr lang="de-DE"/>
        </a:p>
      </dgm:t>
    </dgm:pt>
    <dgm:pt modelId="{F60B1D6E-9B6C-4325-955A-067722756B16}" type="sibTrans" cxnId="{8B981ECC-3B2E-44D6-A0DE-C23B00D631D0}">
      <dgm:prSet/>
      <dgm:spPr/>
      <dgm:t>
        <a:bodyPr/>
        <a:lstStyle/>
        <a:p>
          <a:endParaRPr lang="de-DE"/>
        </a:p>
      </dgm:t>
    </dgm:pt>
    <dgm:pt modelId="{171439B2-025A-44C8-AE04-7738DD014124}">
      <dgm:prSet phldrT="[Text]"/>
      <dgm:spPr/>
      <dgm:t>
        <a:bodyPr/>
        <a:lstStyle/>
        <a:p>
          <a:r>
            <a:rPr lang="de-DE" dirty="0" err="1" smtClean="0"/>
            <a:t>free</a:t>
          </a:r>
          <a:r>
            <a:rPr lang="de-DE" dirty="0" smtClean="0"/>
            <a:t> </a:t>
          </a:r>
          <a:r>
            <a:rPr lang="de-DE" dirty="0" err="1" smtClean="0"/>
            <a:t>falling</a:t>
          </a:r>
          <a:r>
            <a:rPr lang="de-DE" dirty="0" smtClean="0"/>
            <a:t> </a:t>
          </a:r>
          <a:r>
            <a:rPr lang="de-DE" dirty="0" err="1" smtClean="0"/>
            <a:t>edges</a:t>
          </a:r>
          <a:endParaRPr lang="de-DE" dirty="0"/>
        </a:p>
      </dgm:t>
    </dgm:pt>
    <dgm:pt modelId="{C8853549-C653-4D36-B99B-C545AA1B1588}" type="parTrans" cxnId="{39F442CC-C464-4512-A599-551D89B989E1}">
      <dgm:prSet/>
      <dgm:spPr/>
      <dgm:t>
        <a:bodyPr/>
        <a:lstStyle/>
        <a:p>
          <a:endParaRPr lang="de-DE"/>
        </a:p>
      </dgm:t>
    </dgm:pt>
    <dgm:pt modelId="{74B558EF-9A71-4D87-B19C-1A95F56B5C26}" type="sibTrans" cxnId="{39F442CC-C464-4512-A599-551D89B989E1}">
      <dgm:prSet/>
      <dgm:spPr/>
      <dgm:t>
        <a:bodyPr/>
        <a:lstStyle/>
        <a:p>
          <a:endParaRPr lang="de-DE"/>
        </a:p>
      </dgm:t>
    </dgm:pt>
    <dgm:pt modelId="{D813A55C-3DFC-466A-AC89-A7A76C8B9659}">
      <dgm:prSet phldrT="[Text]"/>
      <dgm:spPr/>
      <dgm:t>
        <a:bodyPr/>
        <a:lstStyle/>
        <a:p>
          <a:r>
            <a:rPr lang="de-DE" dirty="0" err="1" smtClean="0"/>
            <a:t>construction</a:t>
          </a:r>
          <a:r>
            <a:rPr lang="de-DE" dirty="0" smtClean="0"/>
            <a:t> </a:t>
          </a:r>
          <a:r>
            <a:rPr lang="de-DE" dirty="0" err="1" smtClean="0"/>
            <a:t>machinery</a:t>
          </a:r>
          <a:endParaRPr lang="de-DE" dirty="0"/>
        </a:p>
      </dgm:t>
    </dgm:pt>
    <dgm:pt modelId="{AB65AF5B-033C-4436-94B5-67E8344E947E}" type="parTrans" cxnId="{3A7EF32C-FFAD-43EC-BA7C-03F4798E335F}">
      <dgm:prSet/>
      <dgm:spPr/>
      <dgm:t>
        <a:bodyPr/>
        <a:lstStyle/>
        <a:p>
          <a:endParaRPr lang="de-DE"/>
        </a:p>
      </dgm:t>
    </dgm:pt>
    <dgm:pt modelId="{BBD83E77-1A1D-4ECB-8ED0-579F5AD02399}" type="sibTrans" cxnId="{3A7EF32C-FFAD-43EC-BA7C-03F4798E335F}">
      <dgm:prSet/>
      <dgm:spPr/>
      <dgm:t>
        <a:bodyPr/>
        <a:lstStyle/>
        <a:p>
          <a:endParaRPr lang="de-DE"/>
        </a:p>
      </dgm:t>
    </dgm:pt>
    <dgm:pt modelId="{50305087-C50C-47FC-982B-857D44AD348A}">
      <dgm:prSet phldrT="[Text]"/>
      <dgm:spPr/>
      <dgm:t>
        <a:bodyPr/>
        <a:lstStyle/>
        <a:p>
          <a:r>
            <a:rPr lang="de-DE" dirty="0" err="1" smtClean="0"/>
            <a:t>physical</a:t>
          </a:r>
          <a:r>
            <a:rPr lang="de-DE" dirty="0" smtClean="0"/>
            <a:t> </a:t>
          </a:r>
          <a:r>
            <a:rPr lang="de-DE" dirty="0" err="1" smtClean="0"/>
            <a:t>strain</a:t>
          </a:r>
          <a:endParaRPr lang="de-DE" dirty="0"/>
        </a:p>
      </dgm:t>
    </dgm:pt>
    <dgm:pt modelId="{59F668AC-568F-4B0E-B650-B364DBD556F2}" type="parTrans" cxnId="{53E13213-9A67-4E98-85CE-FCDCBDD2FABC}">
      <dgm:prSet/>
      <dgm:spPr/>
      <dgm:t>
        <a:bodyPr/>
        <a:lstStyle/>
        <a:p>
          <a:endParaRPr lang="de-DE"/>
        </a:p>
      </dgm:t>
    </dgm:pt>
    <dgm:pt modelId="{D8501FB5-CF3B-405E-8E53-3CF2CF013F8B}" type="sibTrans" cxnId="{53E13213-9A67-4E98-85CE-FCDCBDD2FABC}">
      <dgm:prSet/>
      <dgm:spPr/>
      <dgm:t>
        <a:bodyPr/>
        <a:lstStyle/>
        <a:p>
          <a:endParaRPr lang="de-DE"/>
        </a:p>
      </dgm:t>
    </dgm:pt>
    <dgm:pt modelId="{8712C30E-9A46-41F9-B888-2D096841D99E}">
      <dgm:prSet/>
      <dgm:spPr/>
      <dgm:t>
        <a:bodyPr/>
        <a:lstStyle/>
        <a:p>
          <a:r>
            <a:rPr lang="de-DE" dirty="0" err="1" smtClean="0"/>
            <a:t>electric</a:t>
          </a:r>
          <a:r>
            <a:rPr lang="de-DE" dirty="0" smtClean="0"/>
            <a:t> </a:t>
          </a:r>
          <a:r>
            <a:rPr lang="de-DE" dirty="0" err="1" smtClean="0"/>
            <a:t>shock</a:t>
          </a:r>
          <a:endParaRPr lang="de-DE" dirty="0"/>
        </a:p>
      </dgm:t>
    </dgm:pt>
    <dgm:pt modelId="{F165DE8F-D5D5-4E32-A451-BC86D2470034}" type="parTrans" cxnId="{0DB27C0E-9396-45BC-9171-541BF7522C96}">
      <dgm:prSet/>
      <dgm:spPr/>
      <dgm:t>
        <a:bodyPr/>
        <a:lstStyle/>
        <a:p>
          <a:endParaRPr lang="de-DE"/>
        </a:p>
      </dgm:t>
    </dgm:pt>
    <dgm:pt modelId="{04F27918-543A-4E60-BD24-865BF6A83C88}" type="sibTrans" cxnId="{0DB27C0E-9396-45BC-9171-541BF7522C96}">
      <dgm:prSet/>
      <dgm:spPr/>
      <dgm:t>
        <a:bodyPr/>
        <a:lstStyle/>
        <a:p>
          <a:endParaRPr lang="de-DE"/>
        </a:p>
      </dgm:t>
    </dgm:pt>
    <dgm:pt modelId="{47211A0C-E96E-48E9-9271-E7086B4CECE3}">
      <dgm:prSet/>
      <dgm:spPr/>
      <dgm:t>
        <a:bodyPr/>
        <a:lstStyle/>
        <a:p>
          <a:r>
            <a:rPr lang="de-DE" dirty="0" err="1" smtClean="0"/>
            <a:t>moving</a:t>
          </a:r>
          <a:r>
            <a:rPr lang="de-DE" dirty="0" smtClean="0"/>
            <a:t> material</a:t>
          </a:r>
          <a:endParaRPr lang="de-DE" dirty="0"/>
        </a:p>
      </dgm:t>
    </dgm:pt>
    <dgm:pt modelId="{F44C634F-B95C-4211-A1F0-621A49C67E3B}" type="parTrans" cxnId="{A07A58CC-1DC0-4B55-815A-C22F7AD60BFF}">
      <dgm:prSet/>
      <dgm:spPr/>
      <dgm:t>
        <a:bodyPr/>
        <a:lstStyle/>
        <a:p>
          <a:endParaRPr lang="de-DE"/>
        </a:p>
      </dgm:t>
    </dgm:pt>
    <dgm:pt modelId="{86C9E16E-A0A6-47F0-BBEE-763E65DFDF45}" type="sibTrans" cxnId="{A07A58CC-1DC0-4B55-815A-C22F7AD60BFF}">
      <dgm:prSet/>
      <dgm:spPr/>
      <dgm:t>
        <a:bodyPr/>
        <a:lstStyle/>
        <a:p>
          <a:endParaRPr lang="de-DE"/>
        </a:p>
      </dgm:t>
    </dgm:pt>
    <dgm:pt modelId="{E223D61F-EA56-4420-8295-03A11567B58E}">
      <dgm:prSet/>
      <dgm:spPr/>
      <dgm:t>
        <a:bodyPr/>
        <a:lstStyle/>
        <a:p>
          <a:r>
            <a:rPr lang="de-DE" dirty="0" err="1" smtClean="0"/>
            <a:t>noise</a:t>
          </a:r>
          <a:endParaRPr lang="de-DE" dirty="0"/>
        </a:p>
      </dgm:t>
    </dgm:pt>
    <dgm:pt modelId="{8D825D96-D053-4AEB-8991-8824CDD330EC}" type="parTrans" cxnId="{BAA4890B-8CE6-4759-8256-D3E236FDF5C9}">
      <dgm:prSet/>
      <dgm:spPr/>
      <dgm:t>
        <a:bodyPr/>
        <a:lstStyle/>
        <a:p>
          <a:endParaRPr lang="de-DE"/>
        </a:p>
      </dgm:t>
    </dgm:pt>
    <dgm:pt modelId="{FA4B3FCB-784C-4611-98F7-B367FD5688C1}" type="sibTrans" cxnId="{BAA4890B-8CE6-4759-8256-D3E236FDF5C9}">
      <dgm:prSet/>
      <dgm:spPr/>
      <dgm:t>
        <a:bodyPr/>
        <a:lstStyle/>
        <a:p>
          <a:endParaRPr lang="de-DE"/>
        </a:p>
      </dgm:t>
    </dgm:pt>
    <dgm:pt modelId="{6302C93E-4034-4055-96B9-97E96CF933A9}" type="pres">
      <dgm:prSet presAssocID="{429AA0F3-50A4-46B7-8C18-8D874B1E046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FD82F2E-8B43-41D0-A815-F2BCAAD5D7C2}" type="pres">
      <dgm:prSet presAssocID="{B06D7211-1B07-4833-BFCB-421F64349D72}" presName="centerShape" presStyleLbl="node0" presStyleIdx="0" presStyleCnt="1"/>
      <dgm:spPr/>
      <dgm:t>
        <a:bodyPr/>
        <a:lstStyle/>
        <a:p>
          <a:endParaRPr lang="de-DE"/>
        </a:p>
      </dgm:t>
    </dgm:pt>
    <dgm:pt modelId="{9F337DF5-F7B0-40AA-BCE1-984956EB83F3}" type="pres">
      <dgm:prSet presAssocID="{C8853549-C653-4D36-B99B-C545AA1B1588}" presName="parTrans" presStyleLbl="sibTrans2D1" presStyleIdx="0" presStyleCnt="6"/>
      <dgm:spPr/>
      <dgm:t>
        <a:bodyPr/>
        <a:lstStyle/>
        <a:p>
          <a:endParaRPr lang="de-DE"/>
        </a:p>
      </dgm:t>
    </dgm:pt>
    <dgm:pt modelId="{90DDA190-B2C4-4FD8-9477-2540DBA839FF}" type="pres">
      <dgm:prSet presAssocID="{C8853549-C653-4D36-B99B-C545AA1B1588}" presName="connectorText" presStyleLbl="sibTrans2D1" presStyleIdx="0" presStyleCnt="6"/>
      <dgm:spPr/>
      <dgm:t>
        <a:bodyPr/>
        <a:lstStyle/>
        <a:p>
          <a:endParaRPr lang="de-DE"/>
        </a:p>
      </dgm:t>
    </dgm:pt>
    <dgm:pt modelId="{19EFF062-6D3C-4800-9D83-12422C6AB9A4}" type="pres">
      <dgm:prSet presAssocID="{171439B2-025A-44C8-AE04-7738DD01412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55AB398-20C3-4F1C-B21C-0934168D3EB3}" type="pres">
      <dgm:prSet presAssocID="{AB65AF5B-033C-4436-94B5-67E8344E947E}" presName="parTrans" presStyleLbl="sibTrans2D1" presStyleIdx="1" presStyleCnt="6"/>
      <dgm:spPr/>
      <dgm:t>
        <a:bodyPr/>
        <a:lstStyle/>
        <a:p>
          <a:endParaRPr lang="de-DE"/>
        </a:p>
      </dgm:t>
    </dgm:pt>
    <dgm:pt modelId="{6105D001-ED61-4098-B9C5-340CD932CD7F}" type="pres">
      <dgm:prSet presAssocID="{AB65AF5B-033C-4436-94B5-67E8344E947E}" presName="connectorText" presStyleLbl="sibTrans2D1" presStyleIdx="1" presStyleCnt="6"/>
      <dgm:spPr/>
      <dgm:t>
        <a:bodyPr/>
        <a:lstStyle/>
        <a:p>
          <a:endParaRPr lang="de-DE"/>
        </a:p>
      </dgm:t>
    </dgm:pt>
    <dgm:pt modelId="{EBCB8A12-E42E-406C-95B8-26364F328CA0}" type="pres">
      <dgm:prSet presAssocID="{D813A55C-3DFC-466A-AC89-A7A76C8B965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95A2388-1695-4EEF-935C-445D0F9C5CFD}" type="pres">
      <dgm:prSet presAssocID="{F44C634F-B95C-4211-A1F0-621A49C67E3B}" presName="parTrans" presStyleLbl="sibTrans2D1" presStyleIdx="2" presStyleCnt="6"/>
      <dgm:spPr/>
      <dgm:t>
        <a:bodyPr/>
        <a:lstStyle/>
        <a:p>
          <a:endParaRPr lang="de-DE"/>
        </a:p>
      </dgm:t>
    </dgm:pt>
    <dgm:pt modelId="{0BD12DE4-8C4C-4CD1-A5B6-BEB055BB2232}" type="pres">
      <dgm:prSet presAssocID="{F44C634F-B95C-4211-A1F0-621A49C67E3B}" presName="connectorText" presStyleLbl="sibTrans2D1" presStyleIdx="2" presStyleCnt="6"/>
      <dgm:spPr/>
      <dgm:t>
        <a:bodyPr/>
        <a:lstStyle/>
        <a:p>
          <a:endParaRPr lang="de-DE"/>
        </a:p>
      </dgm:t>
    </dgm:pt>
    <dgm:pt modelId="{F0885CC1-6485-4554-9BA3-1419FD617481}" type="pres">
      <dgm:prSet presAssocID="{47211A0C-E96E-48E9-9271-E7086B4CECE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426257A-B06E-40F2-BD92-E01D4751CCE8}" type="pres">
      <dgm:prSet presAssocID="{8D825D96-D053-4AEB-8991-8824CDD330EC}" presName="parTrans" presStyleLbl="sibTrans2D1" presStyleIdx="3" presStyleCnt="6"/>
      <dgm:spPr/>
      <dgm:t>
        <a:bodyPr/>
        <a:lstStyle/>
        <a:p>
          <a:endParaRPr lang="de-DE"/>
        </a:p>
      </dgm:t>
    </dgm:pt>
    <dgm:pt modelId="{59A3134F-E1CD-4550-A159-FD54E160ED54}" type="pres">
      <dgm:prSet presAssocID="{8D825D96-D053-4AEB-8991-8824CDD330EC}" presName="connectorText" presStyleLbl="sibTrans2D1" presStyleIdx="3" presStyleCnt="6"/>
      <dgm:spPr/>
      <dgm:t>
        <a:bodyPr/>
        <a:lstStyle/>
        <a:p>
          <a:endParaRPr lang="de-DE"/>
        </a:p>
      </dgm:t>
    </dgm:pt>
    <dgm:pt modelId="{28C8B0F6-F251-495C-8CB0-1C7DB88FBEC2}" type="pres">
      <dgm:prSet presAssocID="{E223D61F-EA56-4420-8295-03A11567B58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C8E1E11-6107-4366-A403-165BE10F477E}" type="pres">
      <dgm:prSet presAssocID="{F165DE8F-D5D5-4E32-A451-BC86D2470034}" presName="parTrans" presStyleLbl="sibTrans2D1" presStyleIdx="4" presStyleCnt="6"/>
      <dgm:spPr/>
      <dgm:t>
        <a:bodyPr/>
        <a:lstStyle/>
        <a:p>
          <a:endParaRPr lang="de-DE"/>
        </a:p>
      </dgm:t>
    </dgm:pt>
    <dgm:pt modelId="{58A04B54-C899-4164-AA22-251075E58826}" type="pres">
      <dgm:prSet presAssocID="{F165DE8F-D5D5-4E32-A451-BC86D2470034}" presName="connectorText" presStyleLbl="sibTrans2D1" presStyleIdx="4" presStyleCnt="6"/>
      <dgm:spPr/>
      <dgm:t>
        <a:bodyPr/>
        <a:lstStyle/>
        <a:p>
          <a:endParaRPr lang="de-DE"/>
        </a:p>
      </dgm:t>
    </dgm:pt>
    <dgm:pt modelId="{D0933DE7-0A87-43DB-B4F4-38D4AABC4D43}" type="pres">
      <dgm:prSet presAssocID="{8712C30E-9A46-41F9-B888-2D096841D99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61F0BCB-AE40-4581-B9C6-413557A9D206}" type="pres">
      <dgm:prSet presAssocID="{59F668AC-568F-4B0E-B650-B364DBD556F2}" presName="parTrans" presStyleLbl="sibTrans2D1" presStyleIdx="5" presStyleCnt="6"/>
      <dgm:spPr/>
      <dgm:t>
        <a:bodyPr/>
        <a:lstStyle/>
        <a:p>
          <a:endParaRPr lang="de-DE"/>
        </a:p>
      </dgm:t>
    </dgm:pt>
    <dgm:pt modelId="{CA4AE6B1-314C-46C1-BADA-8B5861F235D2}" type="pres">
      <dgm:prSet presAssocID="{59F668AC-568F-4B0E-B650-B364DBD556F2}" presName="connectorText" presStyleLbl="sibTrans2D1" presStyleIdx="5" presStyleCnt="6"/>
      <dgm:spPr/>
      <dgm:t>
        <a:bodyPr/>
        <a:lstStyle/>
        <a:p>
          <a:endParaRPr lang="de-DE"/>
        </a:p>
      </dgm:t>
    </dgm:pt>
    <dgm:pt modelId="{6AC2D2B5-261E-4DF9-AE1F-96CB54D3CA57}" type="pres">
      <dgm:prSet presAssocID="{50305087-C50C-47FC-982B-857D44AD348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877F3A2-BCFD-4574-A81F-B24B802E0D18}" type="presOf" srcId="{D813A55C-3DFC-466A-AC89-A7A76C8B9659}" destId="{EBCB8A12-E42E-406C-95B8-26364F328CA0}" srcOrd="0" destOrd="0" presId="urn:microsoft.com/office/officeart/2005/8/layout/radial5"/>
    <dgm:cxn modelId="{1CF4FA1B-404C-41C5-972E-51651AF7E80F}" type="presOf" srcId="{F44C634F-B95C-4211-A1F0-621A49C67E3B}" destId="{395A2388-1695-4EEF-935C-445D0F9C5CFD}" srcOrd="0" destOrd="0" presId="urn:microsoft.com/office/officeart/2005/8/layout/radial5"/>
    <dgm:cxn modelId="{4C97E353-8D19-4791-876A-C843038F41E2}" type="presOf" srcId="{AB65AF5B-033C-4436-94B5-67E8344E947E}" destId="{6105D001-ED61-4098-B9C5-340CD932CD7F}" srcOrd="1" destOrd="0" presId="urn:microsoft.com/office/officeart/2005/8/layout/radial5"/>
    <dgm:cxn modelId="{B4421188-C55C-41F2-AFCF-BFA007756459}" type="presOf" srcId="{8D825D96-D053-4AEB-8991-8824CDD330EC}" destId="{59A3134F-E1CD-4550-A159-FD54E160ED54}" srcOrd="1" destOrd="0" presId="urn:microsoft.com/office/officeart/2005/8/layout/radial5"/>
    <dgm:cxn modelId="{A07A58CC-1DC0-4B55-815A-C22F7AD60BFF}" srcId="{B06D7211-1B07-4833-BFCB-421F64349D72}" destId="{47211A0C-E96E-48E9-9271-E7086B4CECE3}" srcOrd="2" destOrd="0" parTransId="{F44C634F-B95C-4211-A1F0-621A49C67E3B}" sibTransId="{86C9E16E-A0A6-47F0-BBEE-763E65DFDF45}"/>
    <dgm:cxn modelId="{3BE2E3F6-926D-4C60-85DF-F48F1B5ACFC7}" type="presOf" srcId="{B06D7211-1B07-4833-BFCB-421F64349D72}" destId="{3FD82F2E-8B43-41D0-A815-F2BCAAD5D7C2}" srcOrd="0" destOrd="0" presId="urn:microsoft.com/office/officeart/2005/8/layout/radial5"/>
    <dgm:cxn modelId="{0D112F1A-7E4E-4EF6-B75E-C6797F1794FB}" type="presOf" srcId="{8712C30E-9A46-41F9-B888-2D096841D99E}" destId="{D0933DE7-0A87-43DB-B4F4-38D4AABC4D43}" srcOrd="0" destOrd="0" presId="urn:microsoft.com/office/officeart/2005/8/layout/radial5"/>
    <dgm:cxn modelId="{AB8382A2-429A-4CB5-BDE9-A8AF180FE4D1}" type="presOf" srcId="{59F668AC-568F-4B0E-B650-B364DBD556F2}" destId="{A61F0BCB-AE40-4581-B9C6-413557A9D206}" srcOrd="0" destOrd="0" presId="urn:microsoft.com/office/officeart/2005/8/layout/radial5"/>
    <dgm:cxn modelId="{672F1ED3-267D-43F6-89C3-D0688F30E300}" type="presOf" srcId="{F44C634F-B95C-4211-A1F0-621A49C67E3B}" destId="{0BD12DE4-8C4C-4CD1-A5B6-BEB055BB2232}" srcOrd="1" destOrd="0" presId="urn:microsoft.com/office/officeart/2005/8/layout/radial5"/>
    <dgm:cxn modelId="{5CAA1126-772E-4E6D-864A-69EDE79B567E}" type="presOf" srcId="{47211A0C-E96E-48E9-9271-E7086B4CECE3}" destId="{F0885CC1-6485-4554-9BA3-1419FD617481}" srcOrd="0" destOrd="0" presId="urn:microsoft.com/office/officeart/2005/8/layout/radial5"/>
    <dgm:cxn modelId="{A6B93DB9-F609-4BFD-A85D-C7D629FBAEE3}" type="presOf" srcId="{50305087-C50C-47FC-982B-857D44AD348A}" destId="{6AC2D2B5-261E-4DF9-AE1F-96CB54D3CA57}" srcOrd="0" destOrd="0" presId="urn:microsoft.com/office/officeart/2005/8/layout/radial5"/>
    <dgm:cxn modelId="{76998B08-FA5C-4B28-89D2-61234EA5BEA6}" type="presOf" srcId="{C8853549-C653-4D36-B99B-C545AA1B1588}" destId="{90DDA190-B2C4-4FD8-9477-2540DBA839FF}" srcOrd="1" destOrd="0" presId="urn:microsoft.com/office/officeart/2005/8/layout/radial5"/>
    <dgm:cxn modelId="{ABFE1DFC-6188-49B1-88D7-F108DC556DBC}" type="presOf" srcId="{F165DE8F-D5D5-4E32-A451-BC86D2470034}" destId="{BC8E1E11-6107-4366-A403-165BE10F477E}" srcOrd="0" destOrd="0" presId="urn:microsoft.com/office/officeart/2005/8/layout/radial5"/>
    <dgm:cxn modelId="{8B981ECC-3B2E-44D6-A0DE-C23B00D631D0}" srcId="{429AA0F3-50A4-46B7-8C18-8D874B1E0461}" destId="{B06D7211-1B07-4833-BFCB-421F64349D72}" srcOrd="0" destOrd="0" parTransId="{17F4A25B-41E6-407D-AA35-53F81704A6F3}" sibTransId="{F60B1D6E-9B6C-4325-955A-067722756B16}"/>
    <dgm:cxn modelId="{0ED91BEA-C283-4E6F-B9EA-C328A5811515}" type="presOf" srcId="{429AA0F3-50A4-46B7-8C18-8D874B1E0461}" destId="{6302C93E-4034-4055-96B9-97E96CF933A9}" srcOrd="0" destOrd="0" presId="urn:microsoft.com/office/officeart/2005/8/layout/radial5"/>
    <dgm:cxn modelId="{E9F6074C-4DE1-4D36-8E94-C7C3E15B0600}" type="presOf" srcId="{59F668AC-568F-4B0E-B650-B364DBD556F2}" destId="{CA4AE6B1-314C-46C1-BADA-8B5861F235D2}" srcOrd="1" destOrd="0" presId="urn:microsoft.com/office/officeart/2005/8/layout/radial5"/>
    <dgm:cxn modelId="{E59C74E6-56B7-4BBA-AFFA-17876AA4CF55}" type="presOf" srcId="{C8853549-C653-4D36-B99B-C545AA1B1588}" destId="{9F337DF5-F7B0-40AA-BCE1-984956EB83F3}" srcOrd="0" destOrd="0" presId="urn:microsoft.com/office/officeart/2005/8/layout/radial5"/>
    <dgm:cxn modelId="{FBBBF787-A68E-4346-BC05-A01ACCE75431}" type="presOf" srcId="{171439B2-025A-44C8-AE04-7738DD014124}" destId="{19EFF062-6D3C-4800-9D83-12422C6AB9A4}" srcOrd="0" destOrd="0" presId="urn:microsoft.com/office/officeart/2005/8/layout/radial5"/>
    <dgm:cxn modelId="{90BD01D6-E6C2-4092-A86C-052ACE91A498}" type="presOf" srcId="{AB65AF5B-033C-4436-94B5-67E8344E947E}" destId="{E55AB398-20C3-4F1C-B21C-0934168D3EB3}" srcOrd="0" destOrd="0" presId="urn:microsoft.com/office/officeart/2005/8/layout/radial5"/>
    <dgm:cxn modelId="{3A7EF32C-FFAD-43EC-BA7C-03F4798E335F}" srcId="{B06D7211-1B07-4833-BFCB-421F64349D72}" destId="{D813A55C-3DFC-466A-AC89-A7A76C8B9659}" srcOrd="1" destOrd="0" parTransId="{AB65AF5B-033C-4436-94B5-67E8344E947E}" sibTransId="{BBD83E77-1A1D-4ECB-8ED0-579F5AD02399}"/>
    <dgm:cxn modelId="{0DB27C0E-9396-45BC-9171-541BF7522C96}" srcId="{B06D7211-1B07-4833-BFCB-421F64349D72}" destId="{8712C30E-9A46-41F9-B888-2D096841D99E}" srcOrd="4" destOrd="0" parTransId="{F165DE8F-D5D5-4E32-A451-BC86D2470034}" sibTransId="{04F27918-543A-4E60-BD24-865BF6A83C88}"/>
    <dgm:cxn modelId="{D080ACC4-90E0-4419-951F-A13FA006D75F}" type="presOf" srcId="{F165DE8F-D5D5-4E32-A451-BC86D2470034}" destId="{58A04B54-C899-4164-AA22-251075E58826}" srcOrd="1" destOrd="0" presId="urn:microsoft.com/office/officeart/2005/8/layout/radial5"/>
    <dgm:cxn modelId="{BAA4890B-8CE6-4759-8256-D3E236FDF5C9}" srcId="{B06D7211-1B07-4833-BFCB-421F64349D72}" destId="{E223D61F-EA56-4420-8295-03A11567B58E}" srcOrd="3" destOrd="0" parTransId="{8D825D96-D053-4AEB-8991-8824CDD330EC}" sibTransId="{FA4B3FCB-784C-4611-98F7-B367FD5688C1}"/>
    <dgm:cxn modelId="{39F442CC-C464-4512-A599-551D89B989E1}" srcId="{B06D7211-1B07-4833-BFCB-421F64349D72}" destId="{171439B2-025A-44C8-AE04-7738DD014124}" srcOrd="0" destOrd="0" parTransId="{C8853549-C653-4D36-B99B-C545AA1B1588}" sibTransId="{74B558EF-9A71-4D87-B19C-1A95F56B5C26}"/>
    <dgm:cxn modelId="{26CB9949-A872-4D24-8AD9-46FCF6603472}" type="presOf" srcId="{8D825D96-D053-4AEB-8991-8824CDD330EC}" destId="{D426257A-B06E-40F2-BD92-E01D4751CCE8}" srcOrd="0" destOrd="0" presId="urn:microsoft.com/office/officeart/2005/8/layout/radial5"/>
    <dgm:cxn modelId="{53E13213-9A67-4E98-85CE-FCDCBDD2FABC}" srcId="{B06D7211-1B07-4833-BFCB-421F64349D72}" destId="{50305087-C50C-47FC-982B-857D44AD348A}" srcOrd="5" destOrd="0" parTransId="{59F668AC-568F-4B0E-B650-B364DBD556F2}" sibTransId="{D8501FB5-CF3B-405E-8E53-3CF2CF013F8B}"/>
    <dgm:cxn modelId="{5CCA0CA7-36EC-4D79-A901-D258C0192B45}" type="presOf" srcId="{E223D61F-EA56-4420-8295-03A11567B58E}" destId="{28C8B0F6-F251-495C-8CB0-1C7DB88FBEC2}" srcOrd="0" destOrd="0" presId="urn:microsoft.com/office/officeart/2005/8/layout/radial5"/>
    <dgm:cxn modelId="{66706E0D-A2D0-4950-B59A-65564F4CDE04}" type="presParOf" srcId="{6302C93E-4034-4055-96B9-97E96CF933A9}" destId="{3FD82F2E-8B43-41D0-A815-F2BCAAD5D7C2}" srcOrd="0" destOrd="0" presId="urn:microsoft.com/office/officeart/2005/8/layout/radial5"/>
    <dgm:cxn modelId="{EB898BD2-2590-4DF7-B21C-7061F1E2B91C}" type="presParOf" srcId="{6302C93E-4034-4055-96B9-97E96CF933A9}" destId="{9F337DF5-F7B0-40AA-BCE1-984956EB83F3}" srcOrd="1" destOrd="0" presId="urn:microsoft.com/office/officeart/2005/8/layout/radial5"/>
    <dgm:cxn modelId="{28CB8DDB-4E7F-4410-8CE1-41906F038BBB}" type="presParOf" srcId="{9F337DF5-F7B0-40AA-BCE1-984956EB83F3}" destId="{90DDA190-B2C4-4FD8-9477-2540DBA839FF}" srcOrd="0" destOrd="0" presId="urn:microsoft.com/office/officeart/2005/8/layout/radial5"/>
    <dgm:cxn modelId="{9E5D077F-0DBE-46A1-B95D-508A06F12338}" type="presParOf" srcId="{6302C93E-4034-4055-96B9-97E96CF933A9}" destId="{19EFF062-6D3C-4800-9D83-12422C6AB9A4}" srcOrd="2" destOrd="0" presId="urn:microsoft.com/office/officeart/2005/8/layout/radial5"/>
    <dgm:cxn modelId="{550F2848-7C60-45AE-BE27-C89C84C725DB}" type="presParOf" srcId="{6302C93E-4034-4055-96B9-97E96CF933A9}" destId="{E55AB398-20C3-4F1C-B21C-0934168D3EB3}" srcOrd="3" destOrd="0" presId="urn:microsoft.com/office/officeart/2005/8/layout/radial5"/>
    <dgm:cxn modelId="{ADEB141A-3D89-4AF6-BE5D-C2B1A9594E57}" type="presParOf" srcId="{E55AB398-20C3-4F1C-B21C-0934168D3EB3}" destId="{6105D001-ED61-4098-B9C5-340CD932CD7F}" srcOrd="0" destOrd="0" presId="urn:microsoft.com/office/officeart/2005/8/layout/radial5"/>
    <dgm:cxn modelId="{3F4371AF-4B3D-4E92-AECF-25C62921D662}" type="presParOf" srcId="{6302C93E-4034-4055-96B9-97E96CF933A9}" destId="{EBCB8A12-E42E-406C-95B8-26364F328CA0}" srcOrd="4" destOrd="0" presId="urn:microsoft.com/office/officeart/2005/8/layout/radial5"/>
    <dgm:cxn modelId="{BC553F67-FDCF-4751-A21E-D7EC498C1FD2}" type="presParOf" srcId="{6302C93E-4034-4055-96B9-97E96CF933A9}" destId="{395A2388-1695-4EEF-935C-445D0F9C5CFD}" srcOrd="5" destOrd="0" presId="urn:microsoft.com/office/officeart/2005/8/layout/radial5"/>
    <dgm:cxn modelId="{31F670CD-793C-44F2-9ECB-3FBCA89952B0}" type="presParOf" srcId="{395A2388-1695-4EEF-935C-445D0F9C5CFD}" destId="{0BD12DE4-8C4C-4CD1-A5B6-BEB055BB2232}" srcOrd="0" destOrd="0" presId="urn:microsoft.com/office/officeart/2005/8/layout/radial5"/>
    <dgm:cxn modelId="{84D9BF89-22C3-4F71-80C7-6EB2F377BF20}" type="presParOf" srcId="{6302C93E-4034-4055-96B9-97E96CF933A9}" destId="{F0885CC1-6485-4554-9BA3-1419FD617481}" srcOrd="6" destOrd="0" presId="urn:microsoft.com/office/officeart/2005/8/layout/radial5"/>
    <dgm:cxn modelId="{33393174-F0A0-4819-9342-2D565F9CE3DB}" type="presParOf" srcId="{6302C93E-4034-4055-96B9-97E96CF933A9}" destId="{D426257A-B06E-40F2-BD92-E01D4751CCE8}" srcOrd="7" destOrd="0" presId="urn:microsoft.com/office/officeart/2005/8/layout/radial5"/>
    <dgm:cxn modelId="{F0FEEE55-D599-46F3-B395-03E6A972E739}" type="presParOf" srcId="{D426257A-B06E-40F2-BD92-E01D4751CCE8}" destId="{59A3134F-E1CD-4550-A159-FD54E160ED54}" srcOrd="0" destOrd="0" presId="urn:microsoft.com/office/officeart/2005/8/layout/radial5"/>
    <dgm:cxn modelId="{E17D0910-B17E-4CC8-903E-E23332EF2A8A}" type="presParOf" srcId="{6302C93E-4034-4055-96B9-97E96CF933A9}" destId="{28C8B0F6-F251-495C-8CB0-1C7DB88FBEC2}" srcOrd="8" destOrd="0" presId="urn:microsoft.com/office/officeart/2005/8/layout/radial5"/>
    <dgm:cxn modelId="{1B6EDCC9-5320-4EC8-B1E2-01BE8BB91B40}" type="presParOf" srcId="{6302C93E-4034-4055-96B9-97E96CF933A9}" destId="{BC8E1E11-6107-4366-A403-165BE10F477E}" srcOrd="9" destOrd="0" presId="urn:microsoft.com/office/officeart/2005/8/layout/radial5"/>
    <dgm:cxn modelId="{2F7EFE43-8A93-41DE-A0B9-BA71301E1B6E}" type="presParOf" srcId="{BC8E1E11-6107-4366-A403-165BE10F477E}" destId="{58A04B54-C899-4164-AA22-251075E58826}" srcOrd="0" destOrd="0" presId="urn:microsoft.com/office/officeart/2005/8/layout/radial5"/>
    <dgm:cxn modelId="{669DC3F1-B869-473A-BD90-17123FBCA988}" type="presParOf" srcId="{6302C93E-4034-4055-96B9-97E96CF933A9}" destId="{D0933DE7-0A87-43DB-B4F4-38D4AABC4D43}" srcOrd="10" destOrd="0" presId="urn:microsoft.com/office/officeart/2005/8/layout/radial5"/>
    <dgm:cxn modelId="{AE37865D-E7E8-44ED-AFFD-E307E6BFA1C6}" type="presParOf" srcId="{6302C93E-4034-4055-96B9-97E96CF933A9}" destId="{A61F0BCB-AE40-4581-B9C6-413557A9D206}" srcOrd="11" destOrd="0" presId="urn:microsoft.com/office/officeart/2005/8/layout/radial5"/>
    <dgm:cxn modelId="{F3E2129E-0E63-4B76-B0B4-4C40C0934FCC}" type="presParOf" srcId="{A61F0BCB-AE40-4581-B9C6-413557A9D206}" destId="{CA4AE6B1-314C-46C1-BADA-8B5861F235D2}" srcOrd="0" destOrd="0" presId="urn:microsoft.com/office/officeart/2005/8/layout/radial5"/>
    <dgm:cxn modelId="{618A3358-71BA-4834-8D13-B87925973CE6}" type="presParOf" srcId="{6302C93E-4034-4055-96B9-97E96CF933A9}" destId="{6AC2D2B5-261E-4DF9-AE1F-96CB54D3CA57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9AA0F3-50A4-46B7-8C18-8D874B1E0461}" type="doc">
      <dgm:prSet loTypeId="urn:microsoft.com/office/officeart/2005/8/layout/radial5" loCatId="relationship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de-DE"/>
        </a:p>
      </dgm:t>
    </dgm:pt>
    <dgm:pt modelId="{B06D7211-1B07-4833-BFCB-421F64349D72}">
      <dgm:prSet phldrT="[Text]"/>
      <dgm:spPr/>
      <dgm:t>
        <a:bodyPr/>
        <a:lstStyle/>
        <a:p>
          <a:r>
            <a:rPr lang="de-DE" dirty="0" err="1" smtClean="0"/>
            <a:t>installation</a:t>
          </a:r>
          <a:endParaRPr lang="de-DE" dirty="0"/>
        </a:p>
      </dgm:t>
    </dgm:pt>
    <dgm:pt modelId="{17F4A25B-41E6-407D-AA35-53F81704A6F3}" type="parTrans" cxnId="{8B981ECC-3B2E-44D6-A0DE-C23B00D631D0}">
      <dgm:prSet/>
      <dgm:spPr/>
      <dgm:t>
        <a:bodyPr/>
        <a:lstStyle/>
        <a:p>
          <a:endParaRPr lang="de-DE"/>
        </a:p>
      </dgm:t>
    </dgm:pt>
    <dgm:pt modelId="{F60B1D6E-9B6C-4325-955A-067722756B16}" type="sibTrans" cxnId="{8B981ECC-3B2E-44D6-A0DE-C23B00D631D0}">
      <dgm:prSet/>
      <dgm:spPr/>
      <dgm:t>
        <a:bodyPr/>
        <a:lstStyle/>
        <a:p>
          <a:endParaRPr lang="de-DE"/>
        </a:p>
      </dgm:t>
    </dgm:pt>
    <dgm:pt modelId="{171439B2-025A-44C8-AE04-7738DD014124}">
      <dgm:prSet phldrT="[Text]"/>
      <dgm:spPr/>
      <dgm:t>
        <a:bodyPr/>
        <a:lstStyle/>
        <a:p>
          <a:r>
            <a:rPr lang="de-DE" dirty="0" err="1" smtClean="0"/>
            <a:t>moving</a:t>
          </a:r>
          <a:r>
            <a:rPr lang="de-DE" dirty="0" smtClean="0"/>
            <a:t> material</a:t>
          </a:r>
          <a:endParaRPr lang="de-DE" dirty="0"/>
        </a:p>
      </dgm:t>
    </dgm:pt>
    <dgm:pt modelId="{C8853549-C653-4D36-B99B-C545AA1B1588}" type="parTrans" cxnId="{39F442CC-C464-4512-A599-551D89B989E1}">
      <dgm:prSet/>
      <dgm:spPr/>
      <dgm:t>
        <a:bodyPr/>
        <a:lstStyle/>
        <a:p>
          <a:endParaRPr lang="de-DE"/>
        </a:p>
      </dgm:t>
    </dgm:pt>
    <dgm:pt modelId="{74B558EF-9A71-4D87-B19C-1A95F56B5C26}" type="sibTrans" cxnId="{39F442CC-C464-4512-A599-551D89B989E1}">
      <dgm:prSet/>
      <dgm:spPr/>
      <dgm:t>
        <a:bodyPr/>
        <a:lstStyle/>
        <a:p>
          <a:endParaRPr lang="de-DE"/>
        </a:p>
      </dgm:t>
    </dgm:pt>
    <dgm:pt modelId="{D813A55C-3DFC-466A-AC89-A7A76C8B9659}">
      <dgm:prSet phldrT="[Text]"/>
      <dgm:spPr/>
      <dgm:t>
        <a:bodyPr/>
        <a:lstStyle/>
        <a:p>
          <a:r>
            <a:rPr lang="de-DE" dirty="0" err="1" smtClean="0"/>
            <a:t>electric</a:t>
          </a:r>
          <a:r>
            <a:rPr lang="de-DE" dirty="0" smtClean="0"/>
            <a:t> </a:t>
          </a:r>
          <a:r>
            <a:rPr lang="de-DE" dirty="0" err="1" smtClean="0"/>
            <a:t>shocks</a:t>
          </a:r>
          <a:endParaRPr lang="de-DE" dirty="0"/>
        </a:p>
      </dgm:t>
    </dgm:pt>
    <dgm:pt modelId="{AB65AF5B-033C-4436-94B5-67E8344E947E}" type="parTrans" cxnId="{3A7EF32C-FFAD-43EC-BA7C-03F4798E335F}">
      <dgm:prSet/>
      <dgm:spPr/>
      <dgm:t>
        <a:bodyPr/>
        <a:lstStyle/>
        <a:p>
          <a:endParaRPr lang="de-DE"/>
        </a:p>
      </dgm:t>
    </dgm:pt>
    <dgm:pt modelId="{BBD83E77-1A1D-4ECB-8ED0-579F5AD02399}" type="sibTrans" cxnId="{3A7EF32C-FFAD-43EC-BA7C-03F4798E335F}">
      <dgm:prSet/>
      <dgm:spPr/>
      <dgm:t>
        <a:bodyPr/>
        <a:lstStyle/>
        <a:p>
          <a:endParaRPr lang="de-DE"/>
        </a:p>
      </dgm:t>
    </dgm:pt>
    <dgm:pt modelId="{50305087-C50C-47FC-982B-857D44AD348A}">
      <dgm:prSet phldrT="[Text]"/>
      <dgm:spPr/>
      <dgm:t>
        <a:bodyPr/>
        <a:lstStyle/>
        <a:p>
          <a:r>
            <a:rPr lang="de-DE" dirty="0" err="1" smtClean="0"/>
            <a:t>moving</a:t>
          </a:r>
          <a:r>
            <a:rPr lang="de-DE" dirty="0" smtClean="0"/>
            <a:t> </a:t>
          </a:r>
          <a:r>
            <a:rPr lang="de-DE" dirty="0" err="1" smtClean="0"/>
            <a:t>work</a:t>
          </a:r>
          <a:r>
            <a:rPr lang="de-DE" dirty="0" smtClean="0"/>
            <a:t> </a:t>
          </a:r>
          <a:r>
            <a:rPr lang="de-DE" dirty="0" err="1" smtClean="0"/>
            <a:t>equipment</a:t>
          </a:r>
          <a:endParaRPr lang="de-DE" dirty="0"/>
        </a:p>
      </dgm:t>
    </dgm:pt>
    <dgm:pt modelId="{59F668AC-568F-4B0E-B650-B364DBD556F2}" type="parTrans" cxnId="{53E13213-9A67-4E98-85CE-FCDCBDD2FABC}">
      <dgm:prSet/>
      <dgm:spPr/>
      <dgm:t>
        <a:bodyPr/>
        <a:lstStyle/>
        <a:p>
          <a:endParaRPr lang="de-DE"/>
        </a:p>
      </dgm:t>
    </dgm:pt>
    <dgm:pt modelId="{D8501FB5-CF3B-405E-8E53-3CF2CF013F8B}" type="sibTrans" cxnId="{53E13213-9A67-4E98-85CE-FCDCBDD2FABC}">
      <dgm:prSet/>
      <dgm:spPr/>
      <dgm:t>
        <a:bodyPr/>
        <a:lstStyle/>
        <a:p>
          <a:endParaRPr lang="de-DE"/>
        </a:p>
      </dgm:t>
    </dgm:pt>
    <dgm:pt modelId="{8712C30E-9A46-41F9-B888-2D096841D99E}">
      <dgm:prSet/>
      <dgm:spPr/>
      <dgm:t>
        <a:bodyPr/>
        <a:lstStyle/>
        <a:p>
          <a:r>
            <a:rPr lang="de-DE" dirty="0" err="1" smtClean="0"/>
            <a:t>hot</a:t>
          </a:r>
          <a:r>
            <a:rPr lang="de-DE" dirty="0" smtClean="0"/>
            <a:t> </a:t>
          </a:r>
          <a:r>
            <a:rPr lang="de-DE" dirty="0" err="1" smtClean="0"/>
            <a:t>surfaces</a:t>
          </a:r>
          <a:endParaRPr lang="de-DE" dirty="0"/>
        </a:p>
      </dgm:t>
    </dgm:pt>
    <dgm:pt modelId="{F165DE8F-D5D5-4E32-A451-BC86D2470034}" type="parTrans" cxnId="{0DB27C0E-9396-45BC-9171-541BF7522C96}">
      <dgm:prSet/>
      <dgm:spPr/>
      <dgm:t>
        <a:bodyPr/>
        <a:lstStyle/>
        <a:p>
          <a:endParaRPr lang="de-DE"/>
        </a:p>
      </dgm:t>
    </dgm:pt>
    <dgm:pt modelId="{04F27918-543A-4E60-BD24-865BF6A83C88}" type="sibTrans" cxnId="{0DB27C0E-9396-45BC-9171-541BF7522C96}">
      <dgm:prSet/>
      <dgm:spPr/>
      <dgm:t>
        <a:bodyPr/>
        <a:lstStyle/>
        <a:p>
          <a:endParaRPr lang="de-DE"/>
        </a:p>
      </dgm:t>
    </dgm:pt>
    <dgm:pt modelId="{47211A0C-E96E-48E9-9271-E7086B4CECE3}">
      <dgm:prSet/>
      <dgm:spPr/>
      <dgm:t>
        <a:bodyPr/>
        <a:lstStyle/>
        <a:p>
          <a:r>
            <a:rPr lang="de-DE" dirty="0" err="1" smtClean="0"/>
            <a:t>inhalation</a:t>
          </a:r>
          <a:r>
            <a:rPr lang="de-DE" dirty="0" smtClean="0"/>
            <a:t> </a:t>
          </a:r>
          <a:r>
            <a:rPr lang="de-DE" dirty="0" err="1" smtClean="0"/>
            <a:t>of</a:t>
          </a:r>
          <a:r>
            <a:rPr lang="de-DE" dirty="0" smtClean="0"/>
            <a:t> </a:t>
          </a:r>
          <a:r>
            <a:rPr lang="de-DE" dirty="0" err="1" smtClean="0"/>
            <a:t>hazardous</a:t>
          </a:r>
          <a:r>
            <a:rPr lang="de-DE" dirty="0" smtClean="0"/>
            <a:t> </a:t>
          </a:r>
          <a:r>
            <a:rPr lang="de-DE" dirty="0" err="1" smtClean="0"/>
            <a:t>substances</a:t>
          </a:r>
          <a:endParaRPr lang="de-DE" dirty="0"/>
        </a:p>
      </dgm:t>
    </dgm:pt>
    <dgm:pt modelId="{F44C634F-B95C-4211-A1F0-621A49C67E3B}" type="parTrans" cxnId="{A07A58CC-1DC0-4B55-815A-C22F7AD60BFF}">
      <dgm:prSet/>
      <dgm:spPr/>
      <dgm:t>
        <a:bodyPr/>
        <a:lstStyle/>
        <a:p>
          <a:endParaRPr lang="de-DE"/>
        </a:p>
      </dgm:t>
    </dgm:pt>
    <dgm:pt modelId="{86C9E16E-A0A6-47F0-BBEE-763E65DFDF45}" type="sibTrans" cxnId="{A07A58CC-1DC0-4B55-815A-C22F7AD60BFF}">
      <dgm:prSet/>
      <dgm:spPr/>
      <dgm:t>
        <a:bodyPr/>
        <a:lstStyle/>
        <a:p>
          <a:endParaRPr lang="de-DE"/>
        </a:p>
      </dgm:t>
    </dgm:pt>
    <dgm:pt modelId="{E223D61F-EA56-4420-8295-03A11567B58E}">
      <dgm:prSet/>
      <dgm:spPr/>
      <dgm:t>
        <a:bodyPr/>
        <a:lstStyle/>
        <a:p>
          <a:r>
            <a:rPr lang="de-DE" dirty="0" err="1" smtClean="0"/>
            <a:t>combustable</a:t>
          </a:r>
          <a:r>
            <a:rPr lang="de-DE" dirty="0" smtClean="0"/>
            <a:t> </a:t>
          </a:r>
          <a:r>
            <a:rPr lang="de-DE" dirty="0" err="1" smtClean="0"/>
            <a:t>gases</a:t>
          </a:r>
          <a:endParaRPr lang="de-DE" dirty="0"/>
        </a:p>
      </dgm:t>
    </dgm:pt>
    <dgm:pt modelId="{8D825D96-D053-4AEB-8991-8824CDD330EC}" type="parTrans" cxnId="{BAA4890B-8CE6-4759-8256-D3E236FDF5C9}">
      <dgm:prSet/>
      <dgm:spPr/>
      <dgm:t>
        <a:bodyPr/>
        <a:lstStyle/>
        <a:p>
          <a:endParaRPr lang="de-DE"/>
        </a:p>
      </dgm:t>
    </dgm:pt>
    <dgm:pt modelId="{FA4B3FCB-784C-4611-98F7-B367FD5688C1}" type="sibTrans" cxnId="{BAA4890B-8CE6-4759-8256-D3E236FDF5C9}">
      <dgm:prSet/>
      <dgm:spPr/>
      <dgm:t>
        <a:bodyPr/>
        <a:lstStyle/>
        <a:p>
          <a:endParaRPr lang="de-DE"/>
        </a:p>
      </dgm:t>
    </dgm:pt>
    <dgm:pt modelId="{6302C93E-4034-4055-96B9-97E96CF933A9}" type="pres">
      <dgm:prSet presAssocID="{429AA0F3-50A4-46B7-8C18-8D874B1E046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FD82F2E-8B43-41D0-A815-F2BCAAD5D7C2}" type="pres">
      <dgm:prSet presAssocID="{B06D7211-1B07-4833-BFCB-421F64349D72}" presName="centerShape" presStyleLbl="node0" presStyleIdx="0" presStyleCnt="1"/>
      <dgm:spPr/>
      <dgm:t>
        <a:bodyPr/>
        <a:lstStyle/>
        <a:p>
          <a:endParaRPr lang="de-DE"/>
        </a:p>
      </dgm:t>
    </dgm:pt>
    <dgm:pt modelId="{9F337DF5-F7B0-40AA-BCE1-984956EB83F3}" type="pres">
      <dgm:prSet presAssocID="{C8853549-C653-4D36-B99B-C545AA1B1588}" presName="parTrans" presStyleLbl="sibTrans2D1" presStyleIdx="0" presStyleCnt="6"/>
      <dgm:spPr/>
      <dgm:t>
        <a:bodyPr/>
        <a:lstStyle/>
        <a:p>
          <a:endParaRPr lang="de-DE"/>
        </a:p>
      </dgm:t>
    </dgm:pt>
    <dgm:pt modelId="{90DDA190-B2C4-4FD8-9477-2540DBA839FF}" type="pres">
      <dgm:prSet presAssocID="{C8853549-C653-4D36-B99B-C545AA1B1588}" presName="connectorText" presStyleLbl="sibTrans2D1" presStyleIdx="0" presStyleCnt="6"/>
      <dgm:spPr/>
      <dgm:t>
        <a:bodyPr/>
        <a:lstStyle/>
        <a:p>
          <a:endParaRPr lang="de-DE"/>
        </a:p>
      </dgm:t>
    </dgm:pt>
    <dgm:pt modelId="{19EFF062-6D3C-4800-9D83-12422C6AB9A4}" type="pres">
      <dgm:prSet presAssocID="{171439B2-025A-44C8-AE04-7738DD01412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55AB398-20C3-4F1C-B21C-0934168D3EB3}" type="pres">
      <dgm:prSet presAssocID="{AB65AF5B-033C-4436-94B5-67E8344E947E}" presName="parTrans" presStyleLbl="sibTrans2D1" presStyleIdx="1" presStyleCnt="6"/>
      <dgm:spPr/>
      <dgm:t>
        <a:bodyPr/>
        <a:lstStyle/>
        <a:p>
          <a:endParaRPr lang="de-DE"/>
        </a:p>
      </dgm:t>
    </dgm:pt>
    <dgm:pt modelId="{6105D001-ED61-4098-B9C5-340CD932CD7F}" type="pres">
      <dgm:prSet presAssocID="{AB65AF5B-033C-4436-94B5-67E8344E947E}" presName="connectorText" presStyleLbl="sibTrans2D1" presStyleIdx="1" presStyleCnt="6"/>
      <dgm:spPr/>
      <dgm:t>
        <a:bodyPr/>
        <a:lstStyle/>
        <a:p>
          <a:endParaRPr lang="de-DE"/>
        </a:p>
      </dgm:t>
    </dgm:pt>
    <dgm:pt modelId="{EBCB8A12-E42E-406C-95B8-26364F328CA0}" type="pres">
      <dgm:prSet presAssocID="{D813A55C-3DFC-466A-AC89-A7A76C8B965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95A2388-1695-4EEF-935C-445D0F9C5CFD}" type="pres">
      <dgm:prSet presAssocID="{F44C634F-B95C-4211-A1F0-621A49C67E3B}" presName="parTrans" presStyleLbl="sibTrans2D1" presStyleIdx="2" presStyleCnt="6"/>
      <dgm:spPr/>
      <dgm:t>
        <a:bodyPr/>
        <a:lstStyle/>
        <a:p>
          <a:endParaRPr lang="de-DE"/>
        </a:p>
      </dgm:t>
    </dgm:pt>
    <dgm:pt modelId="{0BD12DE4-8C4C-4CD1-A5B6-BEB055BB2232}" type="pres">
      <dgm:prSet presAssocID="{F44C634F-B95C-4211-A1F0-621A49C67E3B}" presName="connectorText" presStyleLbl="sibTrans2D1" presStyleIdx="2" presStyleCnt="6"/>
      <dgm:spPr/>
      <dgm:t>
        <a:bodyPr/>
        <a:lstStyle/>
        <a:p>
          <a:endParaRPr lang="de-DE"/>
        </a:p>
      </dgm:t>
    </dgm:pt>
    <dgm:pt modelId="{F0885CC1-6485-4554-9BA3-1419FD617481}" type="pres">
      <dgm:prSet presAssocID="{47211A0C-E96E-48E9-9271-E7086B4CECE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426257A-B06E-40F2-BD92-E01D4751CCE8}" type="pres">
      <dgm:prSet presAssocID="{8D825D96-D053-4AEB-8991-8824CDD330EC}" presName="parTrans" presStyleLbl="sibTrans2D1" presStyleIdx="3" presStyleCnt="6"/>
      <dgm:spPr/>
      <dgm:t>
        <a:bodyPr/>
        <a:lstStyle/>
        <a:p>
          <a:endParaRPr lang="de-DE"/>
        </a:p>
      </dgm:t>
    </dgm:pt>
    <dgm:pt modelId="{59A3134F-E1CD-4550-A159-FD54E160ED54}" type="pres">
      <dgm:prSet presAssocID="{8D825D96-D053-4AEB-8991-8824CDD330EC}" presName="connectorText" presStyleLbl="sibTrans2D1" presStyleIdx="3" presStyleCnt="6"/>
      <dgm:spPr/>
      <dgm:t>
        <a:bodyPr/>
        <a:lstStyle/>
        <a:p>
          <a:endParaRPr lang="de-DE"/>
        </a:p>
      </dgm:t>
    </dgm:pt>
    <dgm:pt modelId="{28C8B0F6-F251-495C-8CB0-1C7DB88FBEC2}" type="pres">
      <dgm:prSet presAssocID="{E223D61F-EA56-4420-8295-03A11567B58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C8E1E11-6107-4366-A403-165BE10F477E}" type="pres">
      <dgm:prSet presAssocID="{F165DE8F-D5D5-4E32-A451-BC86D2470034}" presName="parTrans" presStyleLbl="sibTrans2D1" presStyleIdx="4" presStyleCnt="6"/>
      <dgm:spPr/>
      <dgm:t>
        <a:bodyPr/>
        <a:lstStyle/>
        <a:p>
          <a:endParaRPr lang="de-DE"/>
        </a:p>
      </dgm:t>
    </dgm:pt>
    <dgm:pt modelId="{58A04B54-C899-4164-AA22-251075E58826}" type="pres">
      <dgm:prSet presAssocID="{F165DE8F-D5D5-4E32-A451-BC86D2470034}" presName="connectorText" presStyleLbl="sibTrans2D1" presStyleIdx="4" presStyleCnt="6"/>
      <dgm:spPr/>
      <dgm:t>
        <a:bodyPr/>
        <a:lstStyle/>
        <a:p>
          <a:endParaRPr lang="de-DE"/>
        </a:p>
      </dgm:t>
    </dgm:pt>
    <dgm:pt modelId="{D0933DE7-0A87-43DB-B4F4-38D4AABC4D43}" type="pres">
      <dgm:prSet presAssocID="{8712C30E-9A46-41F9-B888-2D096841D99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61F0BCB-AE40-4581-B9C6-413557A9D206}" type="pres">
      <dgm:prSet presAssocID="{59F668AC-568F-4B0E-B650-B364DBD556F2}" presName="parTrans" presStyleLbl="sibTrans2D1" presStyleIdx="5" presStyleCnt="6"/>
      <dgm:spPr/>
      <dgm:t>
        <a:bodyPr/>
        <a:lstStyle/>
        <a:p>
          <a:endParaRPr lang="de-DE"/>
        </a:p>
      </dgm:t>
    </dgm:pt>
    <dgm:pt modelId="{CA4AE6B1-314C-46C1-BADA-8B5861F235D2}" type="pres">
      <dgm:prSet presAssocID="{59F668AC-568F-4B0E-B650-B364DBD556F2}" presName="connectorText" presStyleLbl="sibTrans2D1" presStyleIdx="5" presStyleCnt="6"/>
      <dgm:spPr/>
      <dgm:t>
        <a:bodyPr/>
        <a:lstStyle/>
        <a:p>
          <a:endParaRPr lang="de-DE"/>
        </a:p>
      </dgm:t>
    </dgm:pt>
    <dgm:pt modelId="{6AC2D2B5-261E-4DF9-AE1F-96CB54D3CA57}" type="pres">
      <dgm:prSet presAssocID="{50305087-C50C-47FC-982B-857D44AD348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61218E2-7BB8-4937-9958-EE85C1F0E1FA}" type="presOf" srcId="{F44C634F-B95C-4211-A1F0-621A49C67E3B}" destId="{395A2388-1695-4EEF-935C-445D0F9C5CFD}" srcOrd="0" destOrd="0" presId="urn:microsoft.com/office/officeart/2005/8/layout/radial5"/>
    <dgm:cxn modelId="{8C936BF3-944B-4F76-A1C7-86D8851E6A61}" type="presOf" srcId="{F165DE8F-D5D5-4E32-A451-BC86D2470034}" destId="{58A04B54-C899-4164-AA22-251075E58826}" srcOrd="1" destOrd="0" presId="urn:microsoft.com/office/officeart/2005/8/layout/radial5"/>
    <dgm:cxn modelId="{E76A970C-2DF7-46A8-AB75-048C6C91C43D}" type="presOf" srcId="{8D825D96-D053-4AEB-8991-8824CDD330EC}" destId="{59A3134F-E1CD-4550-A159-FD54E160ED54}" srcOrd="1" destOrd="0" presId="urn:microsoft.com/office/officeart/2005/8/layout/radial5"/>
    <dgm:cxn modelId="{A8FF2A16-F10E-4F30-BCB5-A397D173EFF4}" type="presOf" srcId="{F165DE8F-D5D5-4E32-A451-BC86D2470034}" destId="{BC8E1E11-6107-4366-A403-165BE10F477E}" srcOrd="0" destOrd="0" presId="urn:microsoft.com/office/officeart/2005/8/layout/radial5"/>
    <dgm:cxn modelId="{36E19280-030E-4189-BEB9-3657337A85F1}" type="presOf" srcId="{F44C634F-B95C-4211-A1F0-621A49C67E3B}" destId="{0BD12DE4-8C4C-4CD1-A5B6-BEB055BB2232}" srcOrd="1" destOrd="0" presId="urn:microsoft.com/office/officeart/2005/8/layout/radial5"/>
    <dgm:cxn modelId="{027C546C-DE46-4FAE-BFFB-CB421905A6EC}" type="presOf" srcId="{E223D61F-EA56-4420-8295-03A11567B58E}" destId="{28C8B0F6-F251-495C-8CB0-1C7DB88FBEC2}" srcOrd="0" destOrd="0" presId="urn:microsoft.com/office/officeart/2005/8/layout/radial5"/>
    <dgm:cxn modelId="{DEFBAA7F-4261-48EC-8B6E-DAF7275E86AF}" type="presOf" srcId="{8D825D96-D053-4AEB-8991-8824CDD330EC}" destId="{D426257A-B06E-40F2-BD92-E01D4751CCE8}" srcOrd="0" destOrd="0" presId="urn:microsoft.com/office/officeart/2005/8/layout/radial5"/>
    <dgm:cxn modelId="{71D1C4E0-743D-40D9-B67B-8869360CA1D6}" type="presOf" srcId="{47211A0C-E96E-48E9-9271-E7086B4CECE3}" destId="{F0885CC1-6485-4554-9BA3-1419FD617481}" srcOrd="0" destOrd="0" presId="urn:microsoft.com/office/officeart/2005/8/layout/radial5"/>
    <dgm:cxn modelId="{E9A5CC82-39BC-4795-9A9B-7BE150F2C2A3}" type="presOf" srcId="{B06D7211-1B07-4833-BFCB-421F64349D72}" destId="{3FD82F2E-8B43-41D0-A815-F2BCAAD5D7C2}" srcOrd="0" destOrd="0" presId="urn:microsoft.com/office/officeart/2005/8/layout/radial5"/>
    <dgm:cxn modelId="{A07A58CC-1DC0-4B55-815A-C22F7AD60BFF}" srcId="{B06D7211-1B07-4833-BFCB-421F64349D72}" destId="{47211A0C-E96E-48E9-9271-E7086B4CECE3}" srcOrd="2" destOrd="0" parTransId="{F44C634F-B95C-4211-A1F0-621A49C67E3B}" sibTransId="{86C9E16E-A0A6-47F0-BBEE-763E65DFDF45}"/>
    <dgm:cxn modelId="{4A29A820-922A-4AFD-BD41-D3FC3D5B52A8}" type="presOf" srcId="{50305087-C50C-47FC-982B-857D44AD348A}" destId="{6AC2D2B5-261E-4DF9-AE1F-96CB54D3CA57}" srcOrd="0" destOrd="0" presId="urn:microsoft.com/office/officeart/2005/8/layout/radial5"/>
    <dgm:cxn modelId="{49E624D3-CD91-4586-A3D2-63355E5D0B11}" type="presOf" srcId="{C8853549-C653-4D36-B99B-C545AA1B1588}" destId="{9F337DF5-F7B0-40AA-BCE1-984956EB83F3}" srcOrd="0" destOrd="0" presId="urn:microsoft.com/office/officeart/2005/8/layout/radial5"/>
    <dgm:cxn modelId="{C0732EFC-F47B-460D-AEAF-49503D091CA4}" type="presOf" srcId="{D813A55C-3DFC-466A-AC89-A7A76C8B9659}" destId="{EBCB8A12-E42E-406C-95B8-26364F328CA0}" srcOrd="0" destOrd="0" presId="urn:microsoft.com/office/officeart/2005/8/layout/radial5"/>
    <dgm:cxn modelId="{44B1A793-F73D-4A65-A28F-E8D1EBD6EBC9}" type="presOf" srcId="{171439B2-025A-44C8-AE04-7738DD014124}" destId="{19EFF062-6D3C-4800-9D83-12422C6AB9A4}" srcOrd="0" destOrd="0" presId="urn:microsoft.com/office/officeart/2005/8/layout/radial5"/>
    <dgm:cxn modelId="{681A5401-E050-4579-A2DC-8DFDE54DAD7C}" type="presOf" srcId="{C8853549-C653-4D36-B99B-C545AA1B1588}" destId="{90DDA190-B2C4-4FD8-9477-2540DBA839FF}" srcOrd="1" destOrd="0" presId="urn:microsoft.com/office/officeart/2005/8/layout/radial5"/>
    <dgm:cxn modelId="{490876B2-0B77-4641-928B-451054A7C45B}" type="presOf" srcId="{AB65AF5B-033C-4436-94B5-67E8344E947E}" destId="{E55AB398-20C3-4F1C-B21C-0934168D3EB3}" srcOrd="0" destOrd="0" presId="urn:microsoft.com/office/officeart/2005/8/layout/radial5"/>
    <dgm:cxn modelId="{8B981ECC-3B2E-44D6-A0DE-C23B00D631D0}" srcId="{429AA0F3-50A4-46B7-8C18-8D874B1E0461}" destId="{B06D7211-1B07-4833-BFCB-421F64349D72}" srcOrd="0" destOrd="0" parTransId="{17F4A25B-41E6-407D-AA35-53F81704A6F3}" sibTransId="{F60B1D6E-9B6C-4325-955A-067722756B16}"/>
    <dgm:cxn modelId="{DCBDA2E1-F50C-45A2-9AE4-F73A29E868DA}" type="presOf" srcId="{429AA0F3-50A4-46B7-8C18-8D874B1E0461}" destId="{6302C93E-4034-4055-96B9-97E96CF933A9}" srcOrd="0" destOrd="0" presId="urn:microsoft.com/office/officeart/2005/8/layout/radial5"/>
    <dgm:cxn modelId="{37C4B274-4C98-4692-896F-7A551D094F98}" type="presOf" srcId="{8712C30E-9A46-41F9-B888-2D096841D99E}" destId="{D0933DE7-0A87-43DB-B4F4-38D4AABC4D43}" srcOrd="0" destOrd="0" presId="urn:microsoft.com/office/officeart/2005/8/layout/radial5"/>
    <dgm:cxn modelId="{3A7EF32C-FFAD-43EC-BA7C-03F4798E335F}" srcId="{B06D7211-1B07-4833-BFCB-421F64349D72}" destId="{D813A55C-3DFC-466A-AC89-A7A76C8B9659}" srcOrd="1" destOrd="0" parTransId="{AB65AF5B-033C-4436-94B5-67E8344E947E}" sibTransId="{BBD83E77-1A1D-4ECB-8ED0-579F5AD02399}"/>
    <dgm:cxn modelId="{0DB27C0E-9396-45BC-9171-541BF7522C96}" srcId="{B06D7211-1B07-4833-BFCB-421F64349D72}" destId="{8712C30E-9A46-41F9-B888-2D096841D99E}" srcOrd="4" destOrd="0" parTransId="{F165DE8F-D5D5-4E32-A451-BC86D2470034}" sibTransId="{04F27918-543A-4E60-BD24-865BF6A83C88}"/>
    <dgm:cxn modelId="{DC4A74C0-A7BD-4F60-B7E1-F23DBFAB84C8}" type="presOf" srcId="{AB65AF5B-033C-4436-94B5-67E8344E947E}" destId="{6105D001-ED61-4098-B9C5-340CD932CD7F}" srcOrd="1" destOrd="0" presId="urn:microsoft.com/office/officeart/2005/8/layout/radial5"/>
    <dgm:cxn modelId="{BAA4890B-8CE6-4759-8256-D3E236FDF5C9}" srcId="{B06D7211-1B07-4833-BFCB-421F64349D72}" destId="{E223D61F-EA56-4420-8295-03A11567B58E}" srcOrd="3" destOrd="0" parTransId="{8D825D96-D053-4AEB-8991-8824CDD330EC}" sibTransId="{FA4B3FCB-784C-4611-98F7-B367FD5688C1}"/>
    <dgm:cxn modelId="{91788B81-B7E4-45F4-A164-52F5EF29A0E3}" type="presOf" srcId="{59F668AC-568F-4B0E-B650-B364DBD556F2}" destId="{CA4AE6B1-314C-46C1-BADA-8B5861F235D2}" srcOrd="1" destOrd="0" presId="urn:microsoft.com/office/officeart/2005/8/layout/radial5"/>
    <dgm:cxn modelId="{39F442CC-C464-4512-A599-551D89B989E1}" srcId="{B06D7211-1B07-4833-BFCB-421F64349D72}" destId="{171439B2-025A-44C8-AE04-7738DD014124}" srcOrd="0" destOrd="0" parTransId="{C8853549-C653-4D36-B99B-C545AA1B1588}" sibTransId="{74B558EF-9A71-4D87-B19C-1A95F56B5C26}"/>
    <dgm:cxn modelId="{53E13213-9A67-4E98-85CE-FCDCBDD2FABC}" srcId="{B06D7211-1B07-4833-BFCB-421F64349D72}" destId="{50305087-C50C-47FC-982B-857D44AD348A}" srcOrd="5" destOrd="0" parTransId="{59F668AC-568F-4B0E-B650-B364DBD556F2}" sibTransId="{D8501FB5-CF3B-405E-8E53-3CF2CF013F8B}"/>
    <dgm:cxn modelId="{F6F23C3B-EA98-43F7-A9E6-053E5A679EFE}" type="presOf" srcId="{59F668AC-568F-4B0E-B650-B364DBD556F2}" destId="{A61F0BCB-AE40-4581-B9C6-413557A9D206}" srcOrd="0" destOrd="0" presId="urn:microsoft.com/office/officeart/2005/8/layout/radial5"/>
    <dgm:cxn modelId="{E217EC78-93D9-4FEC-94DE-85DC3C8662AC}" type="presParOf" srcId="{6302C93E-4034-4055-96B9-97E96CF933A9}" destId="{3FD82F2E-8B43-41D0-A815-F2BCAAD5D7C2}" srcOrd="0" destOrd="0" presId="urn:microsoft.com/office/officeart/2005/8/layout/radial5"/>
    <dgm:cxn modelId="{31ECAFD5-07CF-458B-B0DA-EA2D9A3E9985}" type="presParOf" srcId="{6302C93E-4034-4055-96B9-97E96CF933A9}" destId="{9F337DF5-F7B0-40AA-BCE1-984956EB83F3}" srcOrd="1" destOrd="0" presId="urn:microsoft.com/office/officeart/2005/8/layout/radial5"/>
    <dgm:cxn modelId="{D03CB3FD-4DC1-45F7-85BA-B236F205FB4F}" type="presParOf" srcId="{9F337DF5-F7B0-40AA-BCE1-984956EB83F3}" destId="{90DDA190-B2C4-4FD8-9477-2540DBA839FF}" srcOrd="0" destOrd="0" presId="urn:microsoft.com/office/officeart/2005/8/layout/radial5"/>
    <dgm:cxn modelId="{C62F0F35-8444-4415-91A8-941BDE46F278}" type="presParOf" srcId="{6302C93E-4034-4055-96B9-97E96CF933A9}" destId="{19EFF062-6D3C-4800-9D83-12422C6AB9A4}" srcOrd="2" destOrd="0" presId="urn:microsoft.com/office/officeart/2005/8/layout/radial5"/>
    <dgm:cxn modelId="{0D207AE1-B94D-4545-BE26-E653C8A16011}" type="presParOf" srcId="{6302C93E-4034-4055-96B9-97E96CF933A9}" destId="{E55AB398-20C3-4F1C-B21C-0934168D3EB3}" srcOrd="3" destOrd="0" presId="urn:microsoft.com/office/officeart/2005/8/layout/radial5"/>
    <dgm:cxn modelId="{D67C09CD-AF8E-4C13-AC1C-77FDC7C05C1F}" type="presParOf" srcId="{E55AB398-20C3-4F1C-B21C-0934168D3EB3}" destId="{6105D001-ED61-4098-B9C5-340CD932CD7F}" srcOrd="0" destOrd="0" presId="urn:microsoft.com/office/officeart/2005/8/layout/radial5"/>
    <dgm:cxn modelId="{D98AC764-A673-4454-BD02-0A0BDBD803BE}" type="presParOf" srcId="{6302C93E-4034-4055-96B9-97E96CF933A9}" destId="{EBCB8A12-E42E-406C-95B8-26364F328CA0}" srcOrd="4" destOrd="0" presId="urn:microsoft.com/office/officeart/2005/8/layout/radial5"/>
    <dgm:cxn modelId="{624FB861-F9FE-48C7-B513-0706ABF6DDF1}" type="presParOf" srcId="{6302C93E-4034-4055-96B9-97E96CF933A9}" destId="{395A2388-1695-4EEF-935C-445D0F9C5CFD}" srcOrd="5" destOrd="0" presId="urn:microsoft.com/office/officeart/2005/8/layout/radial5"/>
    <dgm:cxn modelId="{4F5884FE-185E-4BBD-AED9-40D1D1125A74}" type="presParOf" srcId="{395A2388-1695-4EEF-935C-445D0F9C5CFD}" destId="{0BD12DE4-8C4C-4CD1-A5B6-BEB055BB2232}" srcOrd="0" destOrd="0" presId="urn:microsoft.com/office/officeart/2005/8/layout/radial5"/>
    <dgm:cxn modelId="{FA12A748-F8C5-4335-88B3-D052B4E0B932}" type="presParOf" srcId="{6302C93E-4034-4055-96B9-97E96CF933A9}" destId="{F0885CC1-6485-4554-9BA3-1419FD617481}" srcOrd="6" destOrd="0" presId="urn:microsoft.com/office/officeart/2005/8/layout/radial5"/>
    <dgm:cxn modelId="{AE64CAFA-4F0B-4753-AEDE-795E4269D307}" type="presParOf" srcId="{6302C93E-4034-4055-96B9-97E96CF933A9}" destId="{D426257A-B06E-40F2-BD92-E01D4751CCE8}" srcOrd="7" destOrd="0" presId="urn:microsoft.com/office/officeart/2005/8/layout/radial5"/>
    <dgm:cxn modelId="{5C7A4B0E-D092-43C7-AE54-9A5ADD6A9B96}" type="presParOf" srcId="{D426257A-B06E-40F2-BD92-E01D4751CCE8}" destId="{59A3134F-E1CD-4550-A159-FD54E160ED54}" srcOrd="0" destOrd="0" presId="urn:microsoft.com/office/officeart/2005/8/layout/radial5"/>
    <dgm:cxn modelId="{775556AC-466A-4B0D-A1CF-D534F56A6341}" type="presParOf" srcId="{6302C93E-4034-4055-96B9-97E96CF933A9}" destId="{28C8B0F6-F251-495C-8CB0-1C7DB88FBEC2}" srcOrd="8" destOrd="0" presId="urn:microsoft.com/office/officeart/2005/8/layout/radial5"/>
    <dgm:cxn modelId="{7BD2C7E3-C7F1-4E70-B637-233356962F61}" type="presParOf" srcId="{6302C93E-4034-4055-96B9-97E96CF933A9}" destId="{BC8E1E11-6107-4366-A403-165BE10F477E}" srcOrd="9" destOrd="0" presId="urn:microsoft.com/office/officeart/2005/8/layout/radial5"/>
    <dgm:cxn modelId="{5E75DBFF-5AB8-4F9E-85C3-FE38E216E0D1}" type="presParOf" srcId="{BC8E1E11-6107-4366-A403-165BE10F477E}" destId="{58A04B54-C899-4164-AA22-251075E58826}" srcOrd="0" destOrd="0" presId="urn:microsoft.com/office/officeart/2005/8/layout/radial5"/>
    <dgm:cxn modelId="{F30A4063-9930-4635-B35E-1EFE095D0445}" type="presParOf" srcId="{6302C93E-4034-4055-96B9-97E96CF933A9}" destId="{D0933DE7-0A87-43DB-B4F4-38D4AABC4D43}" srcOrd="10" destOrd="0" presId="urn:microsoft.com/office/officeart/2005/8/layout/radial5"/>
    <dgm:cxn modelId="{D24F6166-34DF-4AC6-B8C7-E073E5C95E54}" type="presParOf" srcId="{6302C93E-4034-4055-96B9-97E96CF933A9}" destId="{A61F0BCB-AE40-4581-B9C6-413557A9D206}" srcOrd="11" destOrd="0" presId="urn:microsoft.com/office/officeart/2005/8/layout/radial5"/>
    <dgm:cxn modelId="{42BB2E46-AD2C-4F5F-9A21-59DB5FBA8F8E}" type="presParOf" srcId="{A61F0BCB-AE40-4581-B9C6-413557A9D206}" destId="{CA4AE6B1-314C-46C1-BADA-8B5861F235D2}" srcOrd="0" destOrd="0" presId="urn:microsoft.com/office/officeart/2005/8/layout/radial5"/>
    <dgm:cxn modelId="{162E4248-0FED-473A-86EC-2059FDDF528A}" type="presParOf" srcId="{6302C93E-4034-4055-96B9-97E96CF933A9}" destId="{6AC2D2B5-261E-4DF9-AE1F-96CB54D3CA57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9AA0F3-50A4-46B7-8C18-8D874B1E0461}" type="doc">
      <dgm:prSet loTypeId="urn:microsoft.com/office/officeart/2005/8/layout/radial5" loCatId="relationship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de-DE"/>
        </a:p>
      </dgm:t>
    </dgm:pt>
    <dgm:pt modelId="{B06D7211-1B07-4833-BFCB-421F64349D72}">
      <dgm:prSet phldrT="[Text]"/>
      <dgm:spPr/>
      <dgm:t>
        <a:bodyPr/>
        <a:lstStyle/>
        <a:p>
          <a:r>
            <a:rPr lang="de-DE" dirty="0" err="1" smtClean="0"/>
            <a:t>machine</a:t>
          </a:r>
          <a:r>
            <a:rPr lang="de-DE" dirty="0" smtClean="0"/>
            <a:t> </a:t>
          </a:r>
          <a:r>
            <a:rPr lang="de-DE" dirty="0" err="1" smtClean="0"/>
            <a:t>installation</a:t>
          </a:r>
          <a:endParaRPr lang="de-DE" dirty="0"/>
        </a:p>
      </dgm:t>
    </dgm:pt>
    <dgm:pt modelId="{17F4A25B-41E6-407D-AA35-53F81704A6F3}" type="parTrans" cxnId="{8B981ECC-3B2E-44D6-A0DE-C23B00D631D0}">
      <dgm:prSet/>
      <dgm:spPr/>
      <dgm:t>
        <a:bodyPr/>
        <a:lstStyle/>
        <a:p>
          <a:endParaRPr lang="de-DE"/>
        </a:p>
      </dgm:t>
    </dgm:pt>
    <dgm:pt modelId="{F60B1D6E-9B6C-4325-955A-067722756B16}" type="sibTrans" cxnId="{8B981ECC-3B2E-44D6-A0DE-C23B00D631D0}">
      <dgm:prSet/>
      <dgm:spPr/>
      <dgm:t>
        <a:bodyPr/>
        <a:lstStyle/>
        <a:p>
          <a:endParaRPr lang="de-DE"/>
        </a:p>
      </dgm:t>
    </dgm:pt>
    <dgm:pt modelId="{171439B2-025A-44C8-AE04-7738DD014124}">
      <dgm:prSet phldrT="[Text]"/>
      <dgm:spPr/>
      <dgm:t>
        <a:bodyPr/>
        <a:lstStyle/>
        <a:p>
          <a:r>
            <a:rPr lang="de-DE" dirty="0" err="1" smtClean="0"/>
            <a:t>electric</a:t>
          </a:r>
          <a:r>
            <a:rPr lang="de-DE" dirty="0" smtClean="0"/>
            <a:t> </a:t>
          </a:r>
          <a:r>
            <a:rPr lang="de-DE" dirty="0" err="1" smtClean="0"/>
            <a:t>shock</a:t>
          </a:r>
          <a:endParaRPr lang="de-DE" dirty="0"/>
        </a:p>
      </dgm:t>
    </dgm:pt>
    <dgm:pt modelId="{C8853549-C653-4D36-B99B-C545AA1B1588}" type="parTrans" cxnId="{39F442CC-C464-4512-A599-551D89B989E1}">
      <dgm:prSet/>
      <dgm:spPr/>
      <dgm:t>
        <a:bodyPr/>
        <a:lstStyle/>
        <a:p>
          <a:endParaRPr lang="de-DE"/>
        </a:p>
      </dgm:t>
    </dgm:pt>
    <dgm:pt modelId="{74B558EF-9A71-4D87-B19C-1A95F56B5C26}" type="sibTrans" cxnId="{39F442CC-C464-4512-A599-551D89B989E1}">
      <dgm:prSet/>
      <dgm:spPr/>
      <dgm:t>
        <a:bodyPr/>
        <a:lstStyle/>
        <a:p>
          <a:endParaRPr lang="de-DE"/>
        </a:p>
      </dgm:t>
    </dgm:pt>
    <dgm:pt modelId="{D813A55C-3DFC-466A-AC89-A7A76C8B9659}">
      <dgm:prSet phldrT="[Text]"/>
      <dgm:spPr/>
      <dgm:t>
        <a:bodyPr/>
        <a:lstStyle/>
        <a:p>
          <a:r>
            <a:rPr lang="de-DE" dirty="0" err="1" smtClean="0"/>
            <a:t>electric</a:t>
          </a:r>
          <a:r>
            <a:rPr lang="de-DE" dirty="0" smtClean="0"/>
            <a:t> </a:t>
          </a:r>
          <a:r>
            <a:rPr lang="de-DE" dirty="0" err="1" smtClean="0"/>
            <a:t>arcs</a:t>
          </a:r>
          <a:endParaRPr lang="de-DE" dirty="0"/>
        </a:p>
      </dgm:t>
    </dgm:pt>
    <dgm:pt modelId="{AB65AF5B-033C-4436-94B5-67E8344E947E}" type="parTrans" cxnId="{3A7EF32C-FFAD-43EC-BA7C-03F4798E335F}">
      <dgm:prSet/>
      <dgm:spPr/>
      <dgm:t>
        <a:bodyPr/>
        <a:lstStyle/>
        <a:p>
          <a:endParaRPr lang="de-DE"/>
        </a:p>
      </dgm:t>
    </dgm:pt>
    <dgm:pt modelId="{BBD83E77-1A1D-4ECB-8ED0-579F5AD02399}" type="sibTrans" cxnId="{3A7EF32C-FFAD-43EC-BA7C-03F4798E335F}">
      <dgm:prSet/>
      <dgm:spPr/>
      <dgm:t>
        <a:bodyPr/>
        <a:lstStyle/>
        <a:p>
          <a:endParaRPr lang="de-DE"/>
        </a:p>
      </dgm:t>
    </dgm:pt>
    <dgm:pt modelId="{50305087-C50C-47FC-982B-857D44AD348A}">
      <dgm:prSet phldrT="[Text]"/>
      <dgm:spPr/>
      <dgm:t>
        <a:bodyPr/>
        <a:lstStyle/>
        <a:p>
          <a:r>
            <a:rPr lang="de-DE" dirty="0" err="1" smtClean="0"/>
            <a:t>combustible</a:t>
          </a:r>
          <a:r>
            <a:rPr lang="de-DE" dirty="0" smtClean="0"/>
            <a:t> </a:t>
          </a:r>
          <a:r>
            <a:rPr lang="de-DE" dirty="0" err="1" smtClean="0"/>
            <a:t>gases</a:t>
          </a:r>
          <a:r>
            <a:rPr lang="de-DE" dirty="0" smtClean="0"/>
            <a:t>, </a:t>
          </a:r>
          <a:r>
            <a:rPr lang="de-DE" dirty="0" err="1" smtClean="0"/>
            <a:t>liquids</a:t>
          </a:r>
          <a:endParaRPr lang="de-DE" dirty="0"/>
        </a:p>
      </dgm:t>
    </dgm:pt>
    <dgm:pt modelId="{59F668AC-568F-4B0E-B650-B364DBD556F2}" type="parTrans" cxnId="{53E13213-9A67-4E98-85CE-FCDCBDD2FABC}">
      <dgm:prSet/>
      <dgm:spPr/>
      <dgm:t>
        <a:bodyPr/>
        <a:lstStyle/>
        <a:p>
          <a:endParaRPr lang="de-DE"/>
        </a:p>
      </dgm:t>
    </dgm:pt>
    <dgm:pt modelId="{D8501FB5-CF3B-405E-8E53-3CF2CF013F8B}" type="sibTrans" cxnId="{53E13213-9A67-4E98-85CE-FCDCBDD2FABC}">
      <dgm:prSet/>
      <dgm:spPr/>
      <dgm:t>
        <a:bodyPr/>
        <a:lstStyle/>
        <a:p>
          <a:endParaRPr lang="de-DE"/>
        </a:p>
      </dgm:t>
    </dgm:pt>
    <dgm:pt modelId="{8712C30E-9A46-41F9-B888-2D096841D99E}">
      <dgm:prSet/>
      <dgm:spPr/>
      <dgm:t>
        <a:bodyPr/>
        <a:lstStyle/>
        <a:p>
          <a:r>
            <a:rPr lang="de-DE" dirty="0" smtClean="0"/>
            <a:t>Inhalation </a:t>
          </a:r>
          <a:r>
            <a:rPr lang="de-DE" dirty="0" err="1" smtClean="0"/>
            <a:t>hazardous</a:t>
          </a:r>
          <a:r>
            <a:rPr lang="de-DE" dirty="0" smtClean="0"/>
            <a:t> </a:t>
          </a:r>
          <a:r>
            <a:rPr lang="de-DE" dirty="0" err="1" smtClean="0"/>
            <a:t>substances</a:t>
          </a:r>
          <a:endParaRPr lang="de-DE" dirty="0"/>
        </a:p>
      </dgm:t>
    </dgm:pt>
    <dgm:pt modelId="{F165DE8F-D5D5-4E32-A451-BC86D2470034}" type="parTrans" cxnId="{0DB27C0E-9396-45BC-9171-541BF7522C96}">
      <dgm:prSet/>
      <dgm:spPr/>
      <dgm:t>
        <a:bodyPr/>
        <a:lstStyle/>
        <a:p>
          <a:endParaRPr lang="de-DE"/>
        </a:p>
      </dgm:t>
    </dgm:pt>
    <dgm:pt modelId="{04F27918-543A-4E60-BD24-865BF6A83C88}" type="sibTrans" cxnId="{0DB27C0E-9396-45BC-9171-541BF7522C96}">
      <dgm:prSet/>
      <dgm:spPr/>
      <dgm:t>
        <a:bodyPr/>
        <a:lstStyle/>
        <a:p>
          <a:endParaRPr lang="de-DE"/>
        </a:p>
      </dgm:t>
    </dgm:pt>
    <dgm:pt modelId="{47211A0C-E96E-48E9-9271-E7086B4CECE3}">
      <dgm:prSet/>
      <dgm:spPr/>
      <dgm:t>
        <a:bodyPr/>
        <a:lstStyle/>
        <a:p>
          <a:r>
            <a:rPr lang="de-DE" dirty="0" err="1" smtClean="0"/>
            <a:t>electrostatic</a:t>
          </a:r>
          <a:r>
            <a:rPr lang="de-DE" dirty="0" smtClean="0"/>
            <a:t> </a:t>
          </a:r>
          <a:r>
            <a:rPr lang="de-DE" dirty="0" err="1" smtClean="0"/>
            <a:t>charges</a:t>
          </a:r>
          <a:endParaRPr lang="de-DE" dirty="0"/>
        </a:p>
      </dgm:t>
    </dgm:pt>
    <dgm:pt modelId="{F44C634F-B95C-4211-A1F0-621A49C67E3B}" type="parTrans" cxnId="{A07A58CC-1DC0-4B55-815A-C22F7AD60BFF}">
      <dgm:prSet/>
      <dgm:spPr/>
      <dgm:t>
        <a:bodyPr/>
        <a:lstStyle/>
        <a:p>
          <a:endParaRPr lang="de-DE"/>
        </a:p>
      </dgm:t>
    </dgm:pt>
    <dgm:pt modelId="{86C9E16E-A0A6-47F0-BBEE-763E65DFDF45}" type="sibTrans" cxnId="{A07A58CC-1DC0-4B55-815A-C22F7AD60BFF}">
      <dgm:prSet/>
      <dgm:spPr/>
      <dgm:t>
        <a:bodyPr/>
        <a:lstStyle/>
        <a:p>
          <a:endParaRPr lang="de-DE"/>
        </a:p>
      </dgm:t>
    </dgm:pt>
    <dgm:pt modelId="{E223D61F-EA56-4420-8295-03A11567B58E}">
      <dgm:prSet/>
      <dgm:spPr/>
      <dgm:t>
        <a:bodyPr/>
        <a:lstStyle/>
        <a:p>
          <a:r>
            <a:rPr lang="de-DE" dirty="0" err="1" smtClean="0"/>
            <a:t>skin</a:t>
          </a:r>
          <a:r>
            <a:rPr lang="de-DE" dirty="0" smtClean="0"/>
            <a:t> </a:t>
          </a:r>
          <a:r>
            <a:rPr lang="de-DE" dirty="0" err="1" smtClean="0"/>
            <a:t>contact</a:t>
          </a:r>
          <a:r>
            <a:rPr lang="de-DE" dirty="0" smtClean="0"/>
            <a:t> </a:t>
          </a:r>
          <a:r>
            <a:rPr lang="de-DE" dirty="0" err="1" smtClean="0"/>
            <a:t>hazardous</a:t>
          </a:r>
          <a:r>
            <a:rPr lang="de-DE" dirty="0" smtClean="0"/>
            <a:t> </a:t>
          </a:r>
          <a:r>
            <a:rPr lang="de-DE" dirty="0" err="1" smtClean="0"/>
            <a:t>substances</a:t>
          </a:r>
          <a:endParaRPr lang="de-DE" dirty="0"/>
        </a:p>
      </dgm:t>
    </dgm:pt>
    <dgm:pt modelId="{8D825D96-D053-4AEB-8991-8824CDD330EC}" type="parTrans" cxnId="{BAA4890B-8CE6-4759-8256-D3E236FDF5C9}">
      <dgm:prSet/>
      <dgm:spPr/>
      <dgm:t>
        <a:bodyPr/>
        <a:lstStyle/>
        <a:p>
          <a:endParaRPr lang="de-DE"/>
        </a:p>
      </dgm:t>
    </dgm:pt>
    <dgm:pt modelId="{FA4B3FCB-784C-4611-98F7-B367FD5688C1}" type="sibTrans" cxnId="{BAA4890B-8CE6-4759-8256-D3E236FDF5C9}">
      <dgm:prSet/>
      <dgm:spPr/>
      <dgm:t>
        <a:bodyPr/>
        <a:lstStyle/>
        <a:p>
          <a:endParaRPr lang="de-DE"/>
        </a:p>
      </dgm:t>
    </dgm:pt>
    <dgm:pt modelId="{D9F969BB-8070-49F7-B45C-B7D66F29A91E}">
      <dgm:prSet/>
      <dgm:spPr/>
      <dgm:t>
        <a:bodyPr/>
        <a:lstStyle/>
        <a:p>
          <a:r>
            <a:rPr lang="de-DE" dirty="0" err="1" smtClean="0"/>
            <a:t>hot</a:t>
          </a:r>
          <a:r>
            <a:rPr lang="de-DE" dirty="0" smtClean="0"/>
            <a:t>/</a:t>
          </a:r>
          <a:r>
            <a:rPr lang="de-DE" dirty="0" err="1" smtClean="0"/>
            <a:t>cold</a:t>
          </a:r>
          <a:r>
            <a:rPr lang="de-DE" dirty="0" smtClean="0"/>
            <a:t> </a:t>
          </a:r>
          <a:r>
            <a:rPr lang="de-DE" dirty="0" err="1" smtClean="0"/>
            <a:t>surfaces</a:t>
          </a:r>
          <a:endParaRPr lang="de-DE" dirty="0"/>
        </a:p>
      </dgm:t>
    </dgm:pt>
    <dgm:pt modelId="{BB2AB883-8651-42E5-8FDC-9943CCDF2BC1}" type="parTrans" cxnId="{FBF1C9C5-880D-4510-A340-A62B33F1E4C1}">
      <dgm:prSet/>
      <dgm:spPr/>
      <dgm:t>
        <a:bodyPr/>
        <a:lstStyle/>
        <a:p>
          <a:endParaRPr lang="de-DE"/>
        </a:p>
      </dgm:t>
    </dgm:pt>
    <dgm:pt modelId="{5D5859B3-4CD6-4255-868B-4DD0FD6CA0DE}" type="sibTrans" cxnId="{FBF1C9C5-880D-4510-A340-A62B33F1E4C1}">
      <dgm:prSet/>
      <dgm:spPr/>
      <dgm:t>
        <a:bodyPr/>
        <a:lstStyle/>
        <a:p>
          <a:endParaRPr lang="de-DE"/>
        </a:p>
      </dgm:t>
    </dgm:pt>
    <dgm:pt modelId="{095706AC-2715-45E0-BF62-EF91FE88F028}">
      <dgm:prSet/>
      <dgm:spPr/>
      <dgm:t>
        <a:bodyPr/>
        <a:lstStyle/>
        <a:p>
          <a:r>
            <a:rPr lang="de-DE" dirty="0" err="1" smtClean="0"/>
            <a:t>radiation</a:t>
          </a:r>
          <a:endParaRPr lang="de-DE" dirty="0"/>
        </a:p>
      </dgm:t>
    </dgm:pt>
    <dgm:pt modelId="{CD7713EE-B4F0-4C90-9459-562246D553A6}" type="parTrans" cxnId="{D9C86561-4AE4-49F2-B6D8-D90B62F9F24A}">
      <dgm:prSet/>
      <dgm:spPr/>
      <dgm:t>
        <a:bodyPr/>
        <a:lstStyle/>
        <a:p>
          <a:endParaRPr lang="de-DE"/>
        </a:p>
      </dgm:t>
    </dgm:pt>
    <dgm:pt modelId="{AE59AFC2-6EB7-4276-8164-AA8D074E1875}" type="sibTrans" cxnId="{D9C86561-4AE4-49F2-B6D8-D90B62F9F24A}">
      <dgm:prSet/>
      <dgm:spPr/>
      <dgm:t>
        <a:bodyPr/>
        <a:lstStyle/>
        <a:p>
          <a:endParaRPr lang="de-DE"/>
        </a:p>
      </dgm:t>
    </dgm:pt>
    <dgm:pt modelId="{6302C93E-4034-4055-96B9-97E96CF933A9}" type="pres">
      <dgm:prSet presAssocID="{429AA0F3-50A4-46B7-8C18-8D874B1E046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FD82F2E-8B43-41D0-A815-F2BCAAD5D7C2}" type="pres">
      <dgm:prSet presAssocID="{B06D7211-1B07-4833-BFCB-421F64349D72}" presName="centerShape" presStyleLbl="node0" presStyleIdx="0" presStyleCnt="1"/>
      <dgm:spPr/>
      <dgm:t>
        <a:bodyPr/>
        <a:lstStyle/>
        <a:p>
          <a:endParaRPr lang="de-DE"/>
        </a:p>
      </dgm:t>
    </dgm:pt>
    <dgm:pt modelId="{93F1F0F0-397D-4371-8D67-8657467ECFC0}" type="pres">
      <dgm:prSet presAssocID="{CD7713EE-B4F0-4C90-9459-562246D553A6}" presName="parTrans" presStyleLbl="sibTrans2D1" presStyleIdx="0" presStyleCnt="8"/>
      <dgm:spPr/>
      <dgm:t>
        <a:bodyPr/>
        <a:lstStyle/>
        <a:p>
          <a:endParaRPr lang="de-DE"/>
        </a:p>
      </dgm:t>
    </dgm:pt>
    <dgm:pt modelId="{7B2E705D-352B-42F5-A28C-3B23DE37D20B}" type="pres">
      <dgm:prSet presAssocID="{CD7713EE-B4F0-4C90-9459-562246D553A6}" presName="connectorText" presStyleLbl="sibTrans2D1" presStyleIdx="0" presStyleCnt="8"/>
      <dgm:spPr/>
      <dgm:t>
        <a:bodyPr/>
        <a:lstStyle/>
        <a:p>
          <a:endParaRPr lang="de-DE"/>
        </a:p>
      </dgm:t>
    </dgm:pt>
    <dgm:pt modelId="{2293ADC9-DA24-4B2A-A07F-934FC3B58D3B}" type="pres">
      <dgm:prSet presAssocID="{095706AC-2715-45E0-BF62-EF91FE88F028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A4DDB9C-EE0E-4F84-9F00-39D27CB80299}" type="pres">
      <dgm:prSet presAssocID="{BB2AB883-8651-42E5-8FDC-9943CCDF2BC1}" presName="parTrans" presStyleLbl="sibTrans2D1" presStyleIdx="1" presStyleCnt="8"/>
      <dgm:spPr/>
      <dgm:t>
        <a:bodyPr/>
        <a:lstStyle/>
        <a:p>
          <a:endParaRPr lang="de-DE"/>
        </a:p>
      </dgm:t>
    </dgm:pt>
    <dgm:pt modelId="{D49AE581-8E50-4AAE-A3E6-5B295B09441C}" type="pres">
      <dgm:prSet presAssocID="{BB2AB883-8651-42E5-8FDC-9943CCDF2BC1}" presName="connectorText" presStyleLbl="sibTrans2D1" presStyleIdx="1" presStyleCnt="8"/>
      <dgm:spPr/>
      <dgm:t>
        <a:bodyPr/>
        <a:lstStyle/>
        <a:p>
          <a:endParaRPr lang="de-DE"/>
        </a:p>
      </dgm:t>
    </dgm:pt>
    <dgm:pt modelId="{0AE8B4B7-4FC0-48D0-A479-D0778DAA573F}" type="pres">
      <dgm:prSet presAssocID="{D9F969BB-8070-49F7-B45C-B7D66F29A91E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F337DF5-F7B0-40AA-BCE1-984956EB83F3}" type="pres">
      <dgm:prSet presAssocID="{C8853549-C653-4D36-B99B-C545AA1B1588}" presName="parTrans" presStyleLbl="sibTrans2D1" presStyleIdx="2" presStyleCnt="8"/>
      <dgm:spPr/>
      <dgm:t>
        <a:bodyPr/>
        <a:lstStyle/>
        <a:p>
          <a:endParaRPr lang="de-DE"/>
        </a:p>
      </dgm:t>
    </dgm:pt>
    <dgm:pt modelId="{90DDA190-B2C4-4FD8-9477-2540DBA839FF}" type="pres">
      <dgm:prSet presAssocID="{C8853549-C653-4D36-B99B-C545AA1B1588}" presName="connectorText" presStyleLbl="sibTrans2D1" presStyleIdx="2" presStyleCnt="8"/>
      <dgm:spPr/>
      <dgm:t>
        <a:bodyPr/>
        <a:lstStyle/>
        <a:p>
          <a:endParaRPr lang="de-DE"/>
        </a:p>
      </dgm:t>
    </dgm:pt>
    <dgm:pt modelId="{19EFF062-6D3C-4800-9D83-12422C6AB9A4}" type="pres">
      <dgm:prSet presAssocID="{171439B2-025A-44C8-AE04-7738DD014124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55AB398-20C3-4F1C-B21C-0934168D3EB3}" type="pres">
      <dgm:prSet presAssocID="{AB65AF5B-033C-4436-94B5-67E8344E947E}" presName="parTrans" presStyleLbl="sibTrans2D1" presStyleIdx="3" presStyleCnt="8"/>
      <dgm:spPr/>
      <dgm:t>
        <a:bodyPr/>
        <a:lstStyle/>
        <a:p>
          <a:endParaRPr lang="de-DE"/>
        </a:p>
      </dgm:t>
    </dgm:pt>
    <dgm:pt modelId="{6105D001-ED61-4098-B9C5-340CD932CD7F}" type="pres">
      <dgm:prSet presAssocID="{AB65AF5B-033C-4436-94B5-67E8344E947E}" presName="connectorText" presStyleLbl="sibTrans2D1" presStyleIdx="3" presStyleCnt="8"/>
      <dgm:spPr/>
      <dgm:t>
        <a:bodyPr/>
        <a:lstStyle/>
        <a:p>
          <a:endParaRPr lang="de-DE"/>
        </a:p>
      </dgm:t>
    </dgm:pt>
    <dgm:pt modelId="{EBCB8A12-E42E-406C-95B8-26364F328CA0}" type="pres">
      <dgm:prSet presAssocID="{D813A55C-3DFC-466A-AC89-A7A76C8B965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95A2388-1695-4EEF-935C-445D0F9C5CFD}" type="pres">
      <dgm:prSet presAssocID="{F44C634F-B95C-4211-A1F0-621A49C67E3B}" presName="parTrans" presStyleLbl="sibTrans2D1" presStyleIdx="4" presStyleCnt="8"/>
      <dgm:spPr/>
      <dgm:t>
        <a:bodyPr/>
        <a:lstStyle/>
        <a:p>
          <a:endParaRPr lang="de-DE"/>
        </a:p>
      </dgm:t>
    </dgm:pt>
    <dgm:pt modelId="{0BD12DE4-8C4C-4CD1-A5B6-BEB055BB2232}" type="pres">
      <dgm:prSet presAssocID="{F44C634F-B95C-4211-A1F0-621A49C67E3B}" presName="connectorText" presStyleLbl="sibTrans2D1" presStyleIdx="4" presStyleCnt="8"/>
      <dgm:spPr/>
      <dgm:t>
        <a:bodyPr/>
        <a:lstStyle/>
        <a:p>
          <a:endParaRPr lang="de-DE"/>
        </a:p>
      </dgm:t>
    </dgm:pt>
    <dgm:pt modelId="{F0885CC1-6485-4554-9BA3-1419FD617481}" type="pres">
      <dgm:prSet presAssocID="{47211A0C-E96E-48E9-9271-E7086B4CECE3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426257A-B06E-40F2-BD92-E01D4751CCE8}" type="pres">
      <dgm:prSet presAssocID="{8D825D96-D053-4AEB-8991-8824CDD330EC}" presName="parTrans" presStyleLbl="sibTrans2D1" presStyleIdx="5" presStyleCnt="8"/>
      <dgm:spPr/>
      <dgm:t>
        <a:bodyPr/>
        <a:lstStyle/>
        <a:p>
          <a:endParaRPr lang="de-DE"/>
        </a:p>
      </dgm:t>
    </dgm:pt>
    <dgm:pt modelId="{59A3134F-E1CD-4550-A159-FD54E160ED54}" type="pres">
      <dgm:prSet presAssocID="{8D825D96-D053-4AEB-8991-8824CDD330EC}" presName="connectorText" presStyleLbl="sibTrans2D1" presStyleIdx="5" presStyleCnt="8"/>
      <dgm:spPr/>
      <dgm:t>
        <a:bodyPr/>
        <a:lstStyle/>
        <a:p>
          <a:endParaRPr lang="de-DE"/>
        </a:p>
      </dgm:t>
    </dgm:pt>
    <dgm:pt modelId="{28C8B0F6-F251-495C-8CB0-1C7DB88FBEC2}" type="pres">
      <dgm:prSet presAssocID="{E223D61F-EA56-4420-8295-03A11567B58E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C8E1E11-6107-4366-A403-165BE10F477E}" type="pres">
      <dgm:prSet presAssocID="{F165DE8F-D5D5-4E32-A451-BC86D2470034}" presName="parTrans" presStyleLbl="sibTrans2D1" presStyleIdx="6" presStyleCnt="8"/>
      <dgm:spPr/>
      <dgm:t>
        <a:bodyPr/>
        <a:lstStyle/>
        <a:p>
          <a:endParaRPr lang="de-DE"/>
        </a:p>
      </dgm:t>
    </dgm:pt>
    <dgm:pt modelId="{58A04B54-C899-4164-AA22-251075E58826}" type="pres">
      <dgm:prSet presAssocID="{F165DE8F-D5D5-4E32-A451-BC86D2470034}" presName="connectorText" presStyleLbl="sibTrans2D1" presStyleIdx="6" presStyleCnt="8"/>
      <dgm:spPr/>
      <dgm:t>
        <a:bodyPr/>
        <a:lstStyle/>
        <a:p>
          <a:endParaRPr lang="de-DE"/>
        </a:p>
      </dgm:t>
    </dgm:pt>
    <dgm:pt modelId="{D0933DE7-0A87-43DB-B4F4-38D4AABC4D43}" type="pres">
      <dgm:prSet presAssocID="{8712C30E-9A46-41F9-B888-2D096841D99E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61F0BCB-AE40-4581-B9C6-413557A9D206}" type="pres">
      <dgm:prSet presAssocID="{59F668AC-568F-4B0E-B650-B364DBD556F2}" presName="parTrans" presStyleLbl="sibTrans2D1" presStyleIdx="7" presStyleCnt="8"/>
      <dgm:spPr/>
      <dgm:t>
        <a:bodyPr/>
        <a:lstStyle/>
        <a:p>
          <a:endParaRPr lang="de-DE"/>
        </a:p>
      </dgm:t>
    </dgm:pt>
    <dgm:pt modelId="{CA4AE6B1-314C-46C1-BADA-8B5861F235D2}" type="pres">
      <dgm:prSet presAssocID="{59F668AC-568F-4B0E-B650-B364DBD556F2}" presName="connectorText" presStyleLbl="sibTrans2D1" presStyleIdx="7" presStyleCnt="8"/>
      <dgm:spPr/>
      <dgm:t>
        <a:bodyPr/>
        <a:lstStyle/>
        <a:p>
          <a:endParaRPr lang="de-DE"/>
        </a:p>
      </dgm:t>
    </dgm:pt>
    <dgm:pt modelId="{6AC2D2B5-261E-4DF9-AE1F-96CB54D3CA57}" type="pres">
      <dgm:prSet presAssocID="{50305087-C50C-47FC-982B-857D44AD348A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E7FF5D8-2978-4A51-AF83-2169A17A856A}" type="presOf" srcId="{F44C634F-B95C-4211-A1F0-621A49C67E3B}" destId="{395A2388-1695-4EEF-935C-445D0F9C5CFD}" srcOrd="0" destOrd="0" presId="urn:microsoft.com/office/officeart/2005/8/layout/radial5"/>
    <dgm:cxn modelId="{820948CE-0775-4B43-B565-4022438B3857}" type="presOf" srcId="{8712C30E-9A46-41F9-B888-2D096841D99E}" destId="{D0933DE7-0A87-43DB-B4F4-38D4AABC4D43}" srcOrd="0" destOrd="0" presId="urn:microsoft.com/office/officeart/2005/8/layout/radial5"/>
    <dgm:cxn modelId="{AF410110-FE15-4650-849A-2432DC1F6256}" type="presOf" srcId="{47211A0C-E96E-48E9-9271-E7086B4CECE3}" destId="{F0885CC1-6485-4554-9BA3-1419FD617481}" srcOrd="0" destOrd="0" presId="urn:microsoft.com/office/officeart/2005/8/layout/radial5"/>
    <dgm:cxn modelId="{C353484E-F8D8-4E0D-BF95-3D499D9DBC37}" type="presOf" srcId="{C8853549-C653-4D36-B99B-C545AA1B1588}" destId="{90DDA190-B2C4-4FD8-9477-2540DBA839FF}" srcOrd="1" destOrd="0" presId="urn:microsoft.com/office/officeart/2005/8/layout/radial5"/>
    <dgm:cxn modelId="{954EA0D9-A9D1-408D-8CE0-A452FE46EFDE}" type="presOf" srcId="{095706AC-2715-45E0-BF62-EF91FE88F028}" destId="{2293ADC9-DA24-4B2A-A07F-934FC3B58D3B}" srcOrd="0" destOrd="0" presId="urn:microsoft.com/office/officeart/2005/8/layout/radial5"/>
    <dgm:cxn modelId="{31641C99-692E-430F-AC86-284BE4957FFD}" type="presOf" srcId="{BB2AB883-8651-42E5-8FDC-9943CCDF2BC1}" destId="{D49AE581-8E50-4AAE-A3E6-5B295B09441C}" srcOrd="1" destOrd="0" presId="urn:microsoft.com/office/officeart/2005/8/layout/radial5"/>
    <dgm:cxn modelId="{DB751533-7DF4-4027-B55E-E7D58C4EF5E6}" type="presOf" srcId="{B06D7211-1B07-4833-BFCB-421F64349D72}" destId="{3FD82F2E-8B43-41D0-A815-F2BCAAD5D7C2}" srcOrd="0" destOrd="0" presId="urn:microsoft.com/office/officeart/2005/8/layout/radial5"/>
    <dgm:cxn modelId="{72B959BC-8081-4909-B695-213EAB89BEA3}" type="presOf" srcId="{8D825D96-D053-4AEB-8991-8824CDD330EC}" destId="{D426257A-B06E-40F2-BD92-E01D4751CCE8}" srcOrd="0" destOrd="0" presId="urn:microsoft.com/office/officeart/2005/8/layout/radial5"/>
    <dgm:cxn modelId="{E39E3FB4-A4E5-474A-A643-7F2C21AE1401}" type="presOf" srcId="{F165DE8F-D5D5-4E32-A451-BC86D2470034}" destId="{58A04B54-C899-4164-AA22-251075E58826}" srcOrd="1" destOrd="0" presId="urn:microsoft.com/office/officeart/2005/8/layout/radial5"/>
    <dgm:cxn modelId="{FBF1C9C5-880D-4510-A340-A62B33F1E4C1}" srcId="{B06D7211-1B07-4833-BFCB-421F64349D72}" destId="{D9F969BB-8070-49F7-B45C-B7D66F29A91E}" srcOrd="1" destOrd="0" parTransId="{BB2AB883-8651-42E5-8FDC-9943CCDF2BC1}" sibTransId="{5D5859B3-4CD6-4255-868B-4DD0FD6CA0DE}"/>
    <dgm:cxn modelId="{A07A58CC-1DC0-4B55-815A-C22F7AD60BFF}" srcId="{B06D7211-1B07-4833-BFCB-421F64349D72}" destId="{47211A0C-E96E-48E9-9271-E7086B4CECE3}" srcOrd="4" destOrd="0" parTransId="{F44C634F-B95C-4211-A1F0-621A49C67E3B}" sibTransId="{86C9E16E-A0A6-47F0-BBEE-763E65DFDF45}"/>
    <dgm:cxn modelId="{6E0545A4-7DED-4EA4-9CAF-7630DB7FD1AE}" type="presOf" srcId="{CD7713EE-B4F0-4C90-9459-562246D553A6}" destId="{7B2E705D-352B-42F5-A28C-3B23DE37D20B}" srcOrd="1" destOrd="0" presId="urn:microsoft.com/office/officeart/2005/8/layout/radial5"/>
    <dgm:cxn modelId="{6EA2DFFB-6A3C-4141-B705-E74F295CCC7D}" type="presOf" srcId="{CD7713EE-B4F0-4C90-9459-562246D553A6}" destId="{93F1F0F0-397D-4371-8D67-8657467ECFC0}" srcOrd="0" destOrd="0" presId="urn:microsoft.com/office/officeart/2005/8/layout/radial5"/>
    <dgm:cxn modelId="{FDD2EB38-73EF-49B2-AEE2-74BF1BFC8032}" type="presOf" srcId="{AB65AF5B-033C-4436-94B5-67E8344E947E}" destId="{6105D001-ED61-4098-B9C5-340CD932CD7F}" srcOrd="1" destOrd="0" presId="urn:microsoft.com/office/officeart/2005/8/layout/radial5"/>
    <dgm:cxn modelId="{6AF44062-AB0F-4D82-A583-2BDB575351EC}" type="presOf" srcId="{59F668AC-568F-4B0E-B650-B364DBD556F2}" destId="{CA4AE6B1-314C-46C1-BADA-8B5861F235D2}" srcOrd="1" destOrd="0" presId="urn:microsoft.com/office/officeart/2005/8/layout/radial5"/>
    <dgm:cxn modelId="{D9C86561-4AE4-49F2-B6D8-D90B62F9F24A}" srcId="{B06D7211-1B07-4833-BFCB-421F64349D72}" destId="{095706AC-2715-45E0-BF62-EF91FE88F028}" srcOrd="0" destOrd="0" parTransId="{CD7713EE-B4F0-4C90-9459-562246D553A6}" sibTransId="{AE59AFC2-6EB7-4276-8164-AA8D074E1875}"/>
    <dgm:cxn modelId="{8B981ECC-3B2E-44D6-A0DE-C23B00D631D0}" srcId="{429AA0F3-50A4-46B7-8C18-8D874B1E0461}" destId="{B06D7211-1B07-4833-BFCB-421F64349D72}" srcOrd="0" destOrd="0" parTransId="{17F4A25B-41E6-407D-AA35-53F81704A6F3}" sibTransId="{F60B1D6E-9B6C-4325-955A-067722756B16}"/>
    <dgm:cxn modelId="{8830FE8E-058B-420F-A8AB-931919288956}" type="presOf" srcId="{D813A55C-3DFC-466A-AC89-A7A76C8B9659}" destId="{EBCB8A12-E42E-406C-95B8-26364F328CA0}" srcOrd="0" destOrd="0" presId="urn:microsoft.com/office/officeart/2005/8/layout/radial5"/>
    <dgm:cxn modelId="{B6EE7044-4AB4-44C5-B253-FC10F16B4389}" type="presOf" srcId="{F165DE8F-D5D5-4E32-A451-BC86D2470034}" destId="{BC8E1E11-6107-4366-A403-165BE10F477E}" srcOrd="0" destOrd="0" presId="urn:microsoft.com/office/officeart/2005/8/layout/radial5"/>
    <dgm:cxn modelId="{31722FA5-32FC-45FF-8E9B-242F01796AA8}" type="presOf" srcId="{D9F969BB-8070-49F7-B45C-B7D66F29A91E}" destId="{0AE8B4B7-4FC0-48D0-A479-D0778DAA573F}" srcOrd="0" destOrd="0" presId="urn:microsoft.com/office/officeart/2005/8/layout/radial5"/>
    <dgm:cxn modelId="{07A65513-7AAC-4DF1-8F7D-3E32F17935D5}" type="presOf" srcId="{50305087-C50C-47FC-982B-857D44AD348A}" destId="{6AC2D2B5-261E-4DF9-AE1F-96CB54D3CA57}" srcOrd="0" destOrd="0" presId="urn:microsoft.com/office/officeart/2005/8/layout/radial5"/>
    <dgm:cxn modelId="{58B66EC4-02A6-4D99-BE8F-31E5DC0CB65B}" type="presOf" srcId="{F44C634F-B95C-4211-A1F0-621A49C67E3B}" destId="{0BD12DE4-8C4C-4CD1-A5B6-BEB055BB2232}" srcOrd="1" destOrd="0" presId="urn:microsoft.com/office/officeart/2005/8/layout/radial5"/>
    <dgm:cxn modelId="{3A7EF32C-FFAD-43EC-BA7C-03F4798E335F}" srcId="{B06D7211-1B07-4833-BFCB-421F64349D72}" destId="{D813A55C-3DFC-466A-AC89-A7A76C8B9659}" srcOrd="3" destOrd="0" parTransId="{AB65AF5B-033C-4436-94B5-67E8344E947E}" sibTransId="{BBD83E77-1A1D-4ECB-8ED0-579F5AD02399}"/>
    <dgm:cxn modelId="{0DB27C0E-9396-45BC-9171-541BF7522C96}" srcId="{B06D7211-1B07-4833-BFCB-421F64349D72}" destId="{8712C30E-9A46-41F9-B888-2D096841D99E}" srcOrd="6" destOrd="0" parTransId="{F165DE8F-D5D5-4E32-A451-BC86D2470034}" sibTransId="{04F27918-543A-4E60-BD24-865BF6A83C88}"/>
    <dgm:cxn modelId="{074E9511-F0BD-4B5F-AC12-31846EB2FE5F}" type="presOf" srcId="{C8853549-C653-4D36-B99B-C545AA1B1588}" destId="{9F337DF5-F7B0-40AA-BCE1-984956EB83F3}" srcOrd="0" destOrd="0" presId="urn:microsoft.com/office/officeart/2005/8/layout/radial5"/>
    <dgm:cxn modelId="{E1D9D323-7D27-41A4-B802-5FB315F3FEB1}" type="presOf" srcId="{8D825D96-D053-4AEB-8991-8824CDD330EC}" destId="{59A3134F-E1CD-4550-A159-FD54E160ED54}" srcOrd="1" destOrd="0" presId="urn:microsoft.com/office/officeart/2005/8/layout/radial5"/>
    <dgm:cxn modelId="{E69D9590-1BB8-4091-AEAB-808A7918FCD2}" type="presOf" srcId="{E223D61F-EA56-4420-8295-03A11567B58E}" destId="{28C8B0F6-F251-495C-8CB0-1C7DB88FBEC2}" srcOrd="0" destOrd="0" presId="urn:microsoft.com/office/officeart/2005/8/layout/radial5"/>
    <dgm:cxn modelId="{BAA4890B-8CE6-4759-8256-D3E236FDF5C9}" srcId="{B06D7211-1B07-4833-BFCB-421F64349D72}" destId="{E223D61F-EA56-4420-8295-03A11567B58E}" srcOrd="5" destOrd="0" parTransId="{8D825D96-D053-4AEB-8991-8824CDD330EC}" sibTransId="{FA4B3FCB-784C-4611-98F7-B367FD5688C1}"/>
    <dgm:cxn modelId="{864F37B7-9EB1-4085-9F1F-5A5ED55C89B4}" type="presOf" srcId="{59F668AC-568F-4B0E-B650-B364DBD556F2}" destId="{A61F0BCB-AE40-4581-B9C6-413557A9D206}" srcOrd="0" destOrd="0" presId="urn:microsoft.com/office/officeart/2005/8/layout/radial5"/>
    <dgm:cxn modelId="{797D2AC7-3011-4C12-931E-E48032875CE4}" type="presOf" srcId="{AB65AF5B-033C-4436-94B5-67E8344E947E}" destId="{E55AB398-20C3-4F1C-B21C-0934168D3EB3}" srcOrd="0" destOrd="0" presId="urn:microsoft.com/office/officeart/2005/8/layout/radial5"/>
    <dgm:cxn modelId="{39F442CC-C464-4512-A599-551D89B989E1}" srcId="{B06D7211-1B07-4833-BFCB-421F64349D72}" destId="{171439B2-025A-44C8-AE04-7738DD014124}" srcOrd="2" destOrd="0" parTransId="{C8853549-C653-4D36-B99B-C545AA1B1588}" sibTransId="{74B558EF-9A71-4D87-B19C-1A95F56B5C26}"/>
    <dgm:cxn modelId="{BB02A644-311E-4CA1-B182-338144893A5F}" type="presOf" srcId="{429AA0F3-50A4-46B7-8C18-8D874B1E0461}" destId="{6302C93E-4034-4055-96B9-97E96CF933A9}" srcOrd="0" destOrd="0" presId="urn:microsoft.com/office/officeart/2005/8/layout/radial5"/>
    <dgm:cxn modelId="{53E13213-9A67-4E98-85CE-FCDCBDD2FABC}" srcId="{B06D7211-1B07-4833-BFCB-421F64349D72}" destId="{50305087-C50C-47FC-982B-857D44AD348A}" srcOrd="7" destOrd="0" parTransId="{59F668AC-568F-4B0E-B650-B364DBD556F2}" sibTransId="{D8501FB5-CF3B-405E-8E53-3CF2CF013F8B}"/>
    <dgm:cxn modelId="{85550DC8-3E60-4E7D-8F77-04523E15FFDB}" type="presOf" srcId="{BB2AB883-8651-42E5-8FDC-9943CCDF2BC1}" destId="{1A4DDB9C-EE0E-4F84-9F00-39D27CB80299}" srcOrd="0" destOrd="0" presId="urn:microsoft.com/office/officeart/2005/8/layout/radial5"/>
    <dgm:cxn modelId="{C2BCDBF0-C872-4742-8736-358E67C8B9A1}" type="presOf" srcId="{171439B2-025A-44C8-AE04-7738DD014124}" destId="{19EFF062-6D3C-4800-9D83-12422C6AB9A4}" srcOrd="0" destOrd="0" presId="urn:microsoft.com/office/officeart/2005/8/layout/radial5"/>
    <dgm:cxn modelId="{FFA23336-6788-4FD2-B62D-8C21AD7F907A}" type="presParOf" srcId="{6302C93E-4034-4055-96B9-97E96CF933A9}" destId="{3FD82F2E-8B43-41D0-A815-F2BCAAD5D7C2}" srcOrd="0" destOrd="0" presId="urn:microsoft.com/office/officeart/2005/8/layout/radial5"/>
    <dgm:cxn modelId="{B1B72EA7-0DAC-4169-B9EF-9A5C62C66D43}" type="presParOf" srcId="{6302C93E-4034-4055-96B9-97E96CF933A9}" destId="{93F1F0F0-397D-4371-8D67-8657467ECFC0}" srcOrd="1" destOrd="0" presId="urn:microsoft.com/office/officeart/2005/8/layout/radial5"/>
    <dgm:cxn modelId="{E8BABB19-807E-40AA-AE33-63D4276CD7F3}" type="presParOf" srcId="{93F1F0F0-397D-4371-8D67-8657467ECFC0}" destId="{7B2E705D-352B-42F5-A28C-3B23DE37D20B}" srcOrd="0" destOrd="0" presId="urn:microsoft.com/office/officeart/2005/8/layout/radial5"/>
    <dgm:cxn modelId="{CCE5821B-C0EE-4A0A-BCC1-393513CC184E}" type="presParOf" srcId="{6302C93E-4034-4055-96B9-97E96CF933A9}" destId="{2293ADC9-DA24-4B2A-A07F-934FC3B58D3B}" srcOrd="2" destOrd="0" presId="urn:microsoft.com/office/officeart/2005/8/layout/radial5"/>
    <dgm:cxn modelId="{6718E776-7422-46B3-93F4-D82E97C6C5A1}" type="presParOf" srcId="{6302C93E-4034-4055-96B9-97E96CF933A9}" destId="{1A4DDB9C-EE0E-4F84-9F00-39D27CB80299}" srcOrd="3" destOrd="0" presId="urn:microsoft.com/office/officeart/2005/8/layout/radial5"/>
    <dgm:cxn modelId="{1735470B-3BCA-4F11-AA5C-BD842CDD0870}" type="presParOf" srcId="{1A4DDB9C-EE0E-4F84-9F00-39D27CB80299}" destId="{D49AE581-8E50-4AAE-A3E6-5B295B09441C}" srcOrd="0" destOrd="0" presId="urn:microsoft.com/office/officeart/2005/8/layout/radial5"/>
    <dgm:cxn modelId="{62E99397-82B6-48A7-8E99-C84620B89BAE}" type="presParOf" srcId="{6302C93E-4034-4055-96B9-97E96CF933A9}" destId="{0AE8B4B7-4FC0-48D0-A479-D0778DAA573F}" srcOrd="4" destOrd="0" presId="urn:microsoft.com/office/officeart/2005/8/layout/radial5"/>
    <dgm:cxn modelId="{E35FA47A-729B-42ED-82DB-F1C1C98D866D}" type="presParOf" srcId="{6302C93E-4034-4055-96B9-97E96CF933A9}" destId="{9F337DF5-F7B0-40AA-BCE1-984956EB83F3}" srcOrd="5" destOrd="0" presId="urn:microsoft.com/office/officeart/2005/8/layout/radial5"/>
    <dgm:cxn modelId="{D25448A7-12FA-43A0-A57C-65E24DA79679}" type="presParOf" srcId="{9F337DF5-F7B0-40AA-BCE1-984956EB83F3}" destId="{90DDA190-B2C4-4FD8-9477-2540DBA839FF}" srcOrd="0" destOrd="0" presId="urn:microsoft.com/office/officeart/2005/8/layout/radial5"/>
    <dgm:cxn modelId="{23F2F802-F829-42ED-BF8B-5A290302D7FF}" type="presParOf" srcId="{6302C93E-4034-4055-96B9-97E96CF933A9}" destId="{19EFF062-6D3C-4800-9D83-12422C6AB9A4}" srcOrd="6" destOrd="0" presId="urn:microsoft.com/office/officeart/2005/8/layout/radial5"/>
    <dgm:cxn modelId="{F96A5F08-628C-44D1-B9F1-D43EF6F0A187}" type="presParOf" srcId="{6302C93E-4034-4055-96B9-97E96CF933A9}" destId="{E55AB398-20C3-4F1C-B21C-0934168D3EB3}" srcOrd="7" destOrd="0" presId="urn:microsoft.com/office/officeart/2005/8/layout/radial5"/>
    <dgm:cxn modelId="{48075495-02B0-4655-AE7F-C5912BF14EA0}" type="presParOf" srcId="{E55AB398-20C3-4F1C-B21C-0934168D3EB3}" destId="{6105D001-ED61-4098-B9C5-340CD932CD7F}" srcOrd="0" destOrd="0" presId="urn:microsoft.com/office/officeart/2005/8/layout/radial5"/>
    <dgm:cxn modelId="{F0FCAE51-186F-4F4C-8B42-3333FA00702A}" type="presParOf" srcId="{6302C93E-4034-4055-96B9-97E96CF933A9}" destId="{EBCB8A12-E42E-406C-95B8-26364F328CA0}" srcOrd="8" destOrd="0" presId="urn:microsoft.com/office/officeart/2005/8/layout/radial5"/>
    <dgm:cxn modelId="{45D949B5-D849-4F9F-A76A-33FB0F0348DF}" type="presParOf" srcId="{6302C93E-4034-4055-96B9-97E96CF933A9}" destId="{395A2388-1695-4EEF-935C-445D0F9C5CFD}" srcOrd="9" destOrd="0" presId="urn:microsoft.com/office/officeart/2005/8/layout/radial5"/>
    <dgm:cxn modelId="{8C8DD094-C025-4908-B4C1-A67812ACA2C0}" type="presParOf" srcId="{395A2388-1695-4EEF-935C-445D0F9C5CFD}" destId="{0BD12DE4-8C4C-4CD1-A5B6-BEB055BB2232}" srcOrd="0" destOrd="0" presId="urn:microsoft.com/office/officeart/2005/8/layout/radial5"/>
    <dgm:cxn modelId="{2C6346BE-635C-431C-B996-40DC6065ED97}" type="presParOf" srcId="{6302C93E-4034-4055-96B9-97E96CF933A9}" destId="{F0885CC1-6485-4554-9BA3-1419FD617481}" srcOrd="10" destOrd="0" presId="urn:microsoft.com/office/officeart/2005/8/layout/radial5"/>
    <dgm:cxn modelId="{42D600B9-FD9B-4276-A0EB-644E8556C86E}" type="presParOf" srcId="{6302C93E-4034-4055-96B9-97E96CF933A9}" destId="{D426257A-B06E-40F2-BD92-E01D4751CCE8}" srcOrd="11" destOrd="0" presId="urn:microsoft.com/office/officeart/2005/8/layout/radial5"/>
    <dgm:cxn modelId="{C27D8EF7-8C99-477A-B164-A4A984799303}" type="presParOf" srcId="{D426257A-B06E-40F2-BD92-E01D4751CCE8}" destId="{59A3134F-E1CD-4550-A159-FD54E160ED54}" srcOrd="0" destOrd="0" presId="urn:microsoft.com/office/officeart/2005/8/layout/radial5"/>
    <dgm:cxn modelId="{71A6FE21-E251-4F27-A968-152609D8777F}" type="presParOf" srcId="{6302C93E-4034-4055-96B9-97E96CF933A9}" destId="{28C8B0F6-F251-495C-8CB0-1C7DB88FBEC2}" srcOrd="12" destOrd="0" presId="urn:microsoft.com/office/officeart/2005/8/layout/radial5"/>
    <dgm:cxn modelId="{6DC96BE2-685F-434D-B1DD-D2FFA039A536}" type="presParOf" srcId="{6302C93E-4034-4055-96B9-97E96CF933A9}" destId="{BC8E1E11-6107-4366-A403-165BE10F477E}" srcOrd="13" destOrd="0" presId="urn:microsoft.com/office/officeart/2005/8/layout/radial5"/>
    <dgm:cxn modelId="{B96E6997-4EE7-466B-A503-20D8ED9C547B}" type="presParOf" srcId="{BC8E1E11-6107-4366-A403-165BE10F477E}" destId="{58A04B54-C899-4164-AA22-251075E58826}" srcOrd="0" destOrd="0" presId="urn:microsoft.com/office/officeart/2005/8/layout/radial5"/>
    <dgm:cxn modelId="{B6623AD5-7095-4D0D-92A7-F937C5DDC02B}" type="presParOf" srcId="{6302C93E-4034-4055-96B9-97E96CF933A9}" destId="{D0933DE7-0A87-43DB-B4F4-38D4AABC4D43}" srcOrd="14" destOrd="0" presId="urn:microsoft.com/office/officeart/2005/8/layout/radial5"/>
    <dgm:cxn modelId="{CAE72069-23F2-4AC0-8F9D-71293EA36315}" type="presParOf" srcId="{6302C93E-4034-4055-96B9-97E96CF933A9}" destId="{A61F0BCB-AE40-4581-B9C6-413557A9D206}" srcOrd="15" destOrd="0" presId="urn:microsoft.com/office/officeart/2005/8/layout/radial5"/>
    <dgm:cxn modelId="{A9057DDA-EC73-4C7F-B123-987DDEB7C689}" type="presParOf" srcId="{A61F0BCB-AE40-4581-B9C6-413557A9D206}" destId="{CA4AE6B1-314C-46C1-BADA-8B5861F235D2}" srcOrd="0" destOrd="0" presId="urn:microsoft.com/office/officeart/2005/8/layout/radial5"/>
    <dgm:cxn modelId="{3393B33F-AEFA-4AE1-A86C-3A6BAA2989C6}" type="presParOf" srcId="{6302C93E-4034-4055-96B9-97E96CF933A9}" destId="{6AC2D2B5-261E-4DF9-AE1F-96CB54D3CA57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B345B1-B38C-452C-AA00-C811DFE4C921}" type="doc">
      <dgm:prSet loTypeId="urn:microsoft.com/office/officeart/2005/8/layout/venn1" loCatId="relationship" qsTypeId="urn:microsoft.com/office/officeart/2005/8/quickstyle/3d6" qsCatId="3D" csTypeId="urn:microsoft.com/office/officeart/2005/8/colors/accent1_2" csCatId="accent1" phldr="1"/>
      <dgm:spPr/>
    </dgm:pt>
    <dgm:pt modelId="{E39C5E14-9789-4A78-B226-69DC85D7DEEB}">
      <dgm:prSet phldrT="[Text]"/>
      <dgm:spPr>
        <a:solidFill>
          <a:srgbClr val="291850"/>
        </a:solidFill>
      </dgm:spPr>
      <dgm:t>
        <a:bodyPr/>
        <a:lstStyle/>
        <a:p>
          <a:r>
            <a:rPr lang="de-DE" dirty="0" smtClean="0">
              <a:solidFill>
                <a:schemeClr val="bg1"/>
              </a:solidFill>
            </a:rPr>
            <a:t>European</a:t>
          </a:r>
        </a:p>
        <a:p>
          <a:r>
            <a:rPr lang="de-DE" dirty="0" smtClean="0">
              <a:solidFill>
                <a:schemeClr val="bg1"/>
              </a:solidFill>
            </a:rPr>
            <a:t>XFEL GmbH</a:t>
          </a:r>
          <a:endParaRPr lang="de-DE" dirty="0">
            <a:solidFill>
              <a:schemeClr val="bg1"/>
            </a:solidFill>
          </a:endParaRPr>
        </a:p>
      </dgm:t>
    </dgm:pt>
    <dgm:pt modelId="{2AA9AF4D-E405-4F78-9F92-74AB33A03C08}" type="parTrans" cxnId="{B5CC1DC7-9E96-40AC-91E6-68B9CAB75A2E}">
      <dgm:prSet/>
      <dgm:spPr/>
      <dgm:t>
        <a:bodyPr/>
        <a:lstStyle/>
        <a:p>
          <a:endParaRPr lang="de-DE"/>
        </a:p>
      </dgm:t>
    </dgm:pt>
    <dgm:pt modelId="{4A91CBFC-9FA2-40A6-BD7D-585CD7596932}" type="sibTrans" cxnId="{B5CC1DC7-9E96-40AC-91E6-68B9CAB75A2E}">
      <dgm:prSet/>
      <dgm:spPr/>
      <dgm:t>
        <a:bodyPr/>
        <a:lstStyle/>
        <a:p>
          <a:endParaRPr lang="de-DE"/>
        </a:p>
      </dgm:t>
    </dgm:pt>
    <dgm:pt modelId="{C761F447-B7CE-4366-8729-27A64D606948}">
      <dgm:prSet phldrT="[Text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de-DE" dirty="0" smtClean="0"/>
            <a:t>DESY</a:t>
          </a:r>
          <a:endParaRPr lang="de-DE" dirty="0"/>
        </a:p>
      </dgm:t>
    </dgm:pt>
    <dgm:pt modelId="{4B6CC8B8-5700-4906-A773-0CE7564E368B}" type="parTrans" cxnId="{838BE8AB-66F6-4618-A234-3E703BE70CAA}">
      <dgm:prSet/>
      <dgm:spPr/>
      <dgm:t>
        <a:bodyPr/>
        <a:lstStyle/>
        <a:p>
          <a:endParaRPr lang="de-DE"/>
        </a:p>
      </dgm:t>
    </dgm:pt>
    <dgm:pt modelId="{EC697CB0-C503-4359-8C3D-0064CBBD925C}" type="sibTrans" cxnId="{838BE8AB-66F6-4618-A234-3E703BE70CAA}">
      <dgm:prSet/>
      <dgm:spPr/>
      <dgm:t>
        <a:bodyPr/>
        <a:lstStyle/>
        <a:p>
          <a:endParaRPr lang="de-DE"/>
        </a:p>
      </dgm:t>
    </dgm:pt>
    <dgm:pt modelId="{9DBB8743-EA9D-43B5-B3DF-B2DEC7187E17}" type="pres">
      <dgm:prSet presAssocID="{18B345B1-B38C-452C-AA00-C811DFE4C921}" presName="compositeShape" presStyleCnt="0">
        <dgm:presLayoutVars>
          <dgm:chMax val="7"/>
          <dgm:dir/>
          <dgm:resizeHandles val="exact"/>
        </dgm:presLayoutVars>
      </dgm:prSet>
      <dgm:spPr/>
    </dgm:pt>
    <dgm:pt modelId="{425C384A-8A18-47CE-B981-F8186326C0FB}" type="pres">
      <dgm:prSet presAssocID="{E39C5E14-9789-4A78-B226-69DC85D7DEEB}" presName="circ1" presStyleLbl="vennNode1" presStyleIdx="0" presStyleCnt="2"/>
      <dgm:spPr/>
      <dgm:t>
        <a:bodyPr/>
        <a:lstStyle/>
        <a:p>
          <a:endParaRPr lang="de-DE"/>
        </a:p>
      </dgm:t>
    </dgm:pt>
    <dgm:pt modelId="{E26ADD4A-F813-46CE-A4B7-33C729E3A87C}" type="pres">
      <dgm:prSet presAssocID="{E39C5E14-9789-4A78-B226-69DC85D7DEE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47E20C0-8242-4D6A-98BB-B79D02BF03F7}" type="pres">
      <dgm:prSet presAssocID="{C761F447-B7CE-4366-8729-27A64D606948}" presName="circ2" presStyleLbl="vennNode1" presStyleIdx="1" presStyleCnt="2"/>
      <dgm:spPr/>
      <dgm:t>
        <a:bodyPr/>
        <a:lstStyle/>
        <a:p>
          <a:endParaRPr lang="de-DE"/>
        </a:p>
      </dgm:t>
    </dgm:pt>
    <dgm:pt modelId="{9779D14A-B930-4C54-A8B6-49B0C99FF5DA}" type="pres">
      <dgm:prSet presAssocID="{C761F447-B7CE-4366-8729-27A64D60694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D28B7ED-032A-4165-A410-F3453AC0AC5F}" type="presOf" srcId="{E39C5E14-9789-4A78-B226-69DC85D7DEEB}" destId="{425C384A-8A18-47CE-B981-F8186326C0FB}" srcOrd="0" destOrd="0" presId="urn:microsoft.com/office/officeart/2005/8/layout/venn1"/>
    <dgm:cxn modelId="{8F0140AE-266A-4185-9CD1-DDD31260ADF9}" type="presOf" srcId="{18B345B1-B38C-452C-AA00-C811DFE4C921}" destId="{9DBB8743-EA9D-43B5-B3DF-B2DEC7187E17}" srcOrd="0" destOrd="0" presId="urn:microsoft.com/office/officeart/2005/8/layout/venn1"/>
    <dgm:cxn modelId="{8B95B393-2C19-4722-8177-C0DD97048430}" type="presOf" srcId="{C761F447-B7CE-4366-8729-27A64D606948}" destId="{9779D14A-B930-4C54-A8B6-49B0C99FF5DA}" srcOrd="1" destOrd="0" presId="urn:microsoft.com/office/officeart/2005/8/layout/venn1"/>
    <dgm:cxn modelId="{B5CC1DC7-9E96-40AC-91E6-68B9CAB75A2E}" srcId="{18B345B1-B38C-452C-AA00-C811DFE4C921}" destId="{E39C5E14-9789-4A78-B226-69DC85D7DEEB}" srcOrd="0" destOrd="0" parTransId="{2AA9AF4D-E405-4F78-9F92-74AB33A03C08}" sibTransId="{4A91CBFC-9FA2-40A6-BD7D-585CD7596932}"/>
    <dgm:cxn modelId="{2BB5EDAE-E5EC-4016-9011-AF0C23223689}" type="presOf" srcId="{E39C5E14-9789-4A78-B226-69DC85D7DEEB}" destId="{E26ADD4A-F813-46CE-A4B7-33C729E3A87C}" srcOrd="1" destOrd="0" presId="urn:microsoft.com/office/officeart/2005/8/layout/venn1"/>
    <dgm:cxn modelId="{838BE8AB-66F6-4618-A234-3E703BE70CAA}" srcId="{18B345B1-B38C-452C-AA00-C811DFE4C921}" destId="{C761F447-B7CE-4366-8729-27A64D606948}" srcOrd="1" destOrd="0" parTransId="{4B6CC8B8-5700-4906-A773-0CE7564E368B}" sibTransId="{EC697CB0-C503-4359-8C3D-0064CBBD925C}"/>
    <dgm:cxn modelId="{1E5F0D2B-4F6D-4ABF-9D4A-7C9BAA15CC5F}" type="presOf" srcId="{C761F447-B7CE-4366-8729-27A64D606948}" destId="{E47E20C0-8242-4D6A-98BB-B79D02BF03F7}" srcOrd="0" destOrd="0" presId="urn:microsoft.com/office/officeart/2005/8/layout/venn1"/>
    <dgm:cxn modelId="{7E31F12F-5EA3-4F2A-9B07-E580B6F8C245}" type="presParOf" srcId="{9DBB8743-EA9D-43B5-B3DF-B2DEC7187E17}" destId="{425C384A-8A18-47CE-B981-F8186326C0FB}" srcOrd="0" destOrd="0" presId="urn:microsoft.com/office/officeart/2005/8/layout/venn1"/>
    <dgm:cxn modelId="{7B72852C-17ED-4EC3-B83B-E763BCBDA63A}" type="presParOf" srcId="{9DBB8743-EA9D-43B5-B3DF-B2DEC7187E17}" destId="{E26ADD4A-F813-46CE-A4B7-33C729E3A87C}" srcOrd="1" destOrd="0" presId="urn:microsoft.com/office/officeart/2005/8/layout/venn1"/>
    <dgm:cxn modelId="{BA8953AC-B383-4564-8454-53FCECD9F5FD}" type="presParOf" srcId="{9DBB8743-EA9D-43B5-B3DF-B2DEC7187E17}" destId="{E47E20C0-8242-4D6A-98BB-B79D02BF03F7}" srcOrd="2" destOrd="0" presId="urn:microsoft.com/office/officeart/2005/8/layout/venn1"/>
    <dgm:cxn modelId="{E203F744-BEC7-4DC5-BCE2-847FF2AB4570}" type="presParOf" srcId="{9DBB8743-EA9D-43B5-B3DF-B2DEC7187E17}" destId="{9779D14A-B930-4C54-A8B6-49B0C99FF5DA}" srcOrd="3" destOrd="0" presId="urn:microsoft.com/office/officeart/2005/8/layout/venn1"/>
  </dgm:cxnLst>
  <dgm:bg/>
  <dgm:whole/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EF34F1-0E21-40F6-A553-4C34B202DAF2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8CD7158-262F-4695-84B0-9245BAA6B651}">
      <dgm:prSet phldrT="[Text]"/>
      <dgm:spPr/>
      <dgm:t>
        <a:bodyPr/>
        <a:lstStyle/>
        <a:p>
          <a:r>
            <a:rPr lang="de-DE" dirty="0" err="1" smtClean="0"/>
            <a:t>project</a:t>
          </a:r>
          <a:r>
            <a:rPr lang="de-DE" dirty="0" smtClean="0"/>
            <a:t> </a:t>
          </a:r>
          <a:r>
            <a:rPr lang="de-DE" dirty="0" err="1" smtClean="0"/>
            <a:t>supervisor</a:t>
          </a:r>
          <a:endParaRPr lang="de-DE" dirty="0"/>
        </a:p>
      </dgm:t>
    </dgm:pt>
    <dgm:pt modelId="{48D9206A-5E4A-424B-944B-3F49E17F58D7}" type="parTrans" cxnId="{694AD229-AA3E-4357-B800-416FC7FE580C}">
      <dgm:prSet/>
      <dgm:spPr/>
      <dgm:t>
        <a:bodyPr/>
        <a:lstStyle/>
        <a:p>
          <a:endParaRPr lang="de-DE"/>
        </a:p>
      </dgm:t>
    </dgm:pt>
    <dgm:pt modelId="{89DE515C-26F1-44F5-8082-CB4C1A091D35}" type="sibTrans" cxnId="{694AD229-AA3E-4357-B800-416FC7FE580C}">
      <dgm:prSet/>
      <dgm:spPr/>
      <dgm:t>
        <a:bodyPr/>
        <a:lstStyle/>
        <a:p>
          <a:endParaRPr lang="de-DE"/>
        </a:p>
      </dgm:t>
    </dgm:pt>
    <dgm:pt modelId="{FB7E4D3D-4D92-4C18-83A4-6B82AF112670}" type="asst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safety and health coordinator</a:t>
          </a:r>
          <a:endParaRPr lang="de-DE" dirty="0"/>
        </a:p>
      </dgm:t>
    </dgm:pt>
    <dgm:pt modelId="{D2066609-6D7A-440C-B8C9-56F7BE8545EB}" type="parTrans" cxnId="{C834262A-4A84-4FA1-8052-BE5C66DD0F58}">
      <dgm:prSet/>
      <dgm:spPr/>
      <dgm:t>
        <a:bodyPr/>
        <a:lstStyle/>
        <a:p>
          <a:endParaRPr lang="de-DE"/>
        </a:p>
      </dgm:t>
    </dgm:pt>
    <dgm:pt modelId="{A35501BF-C32A-4FAA-AC37-F9898EB18073}" type="sibTrans" cxnId="{C834262A-4A84-4FA1-8052-BE5C66DD0F58}">
      <dgm:prSet/>
      <dgm:spPr/>
      <dgm:t>
        <a:bodyPr/>
        <a:lstStyle/>
        <a:p>
          <a:endParaRPr lang="de-DE"/>
        </a:p>
      </dgm:t>
    </dgm:pt>
    <dgm:pt modelId="{FA98EAB6-B73B-4536-92C6-4D98A536E8C1}">
      <dgm:prSet phldrT="[Text]"/>
      <dgm:spPr/>
      <dgm:t>
        <a:bodyPr/>
        <a:lstStyle/>
        <a:p>
          <a:r>
            <a:rPr lang="de-DE" dirty="0" err="1" smtClean="0"/>
            <a:t>supervisor</a:t>
          </a:r>
          <a:r>
            <a:rPr lang="de-DE" dirty="0" smtClean="0"/>
            <a:t> </a:t>
          </a:r>
          <a:r>
            <a:rPr lang="de-DE" dirty="0" err="1" smtClean="0"/>
            <a:t>infrastructure</a:t>
          </a:r>
          <a:r>
            <a:rPr lang="de-DE" dirty="0" smtClean="0"/>
            <a:t> </a:t>
          </a:r>
          <a:r>
            <a:rPr lang="de-DE" dirty="0" err="1" smtClean="0"/>
            <a:t>installation</a:t>
          </a:r>
          <a:endParaRPr lang="de-DE" dirty="0"/>
        </a:p>
      </dgm:t>
    </dgm:pt>
    <dgm:pt modelId="{4DD387BE-6062-4954-9857-DD6C084A3D33}" type="parTrans" cxnId="{5632312E-B630-4B22-8878-04EF22A4E51E}">
      <dgm:prSet/>
      <dgm:spPr/>
      <dgm:t>
        <a:bodyPr/>
        <a:lstStyle/>
        <a:p>
          <a:endParaRPr lang="de-DE"/>
        </a:p>
      </dgm:t>
    </dgm:pt>
    <dgm:pt modelId="{98951F0B-2B54-4493-A9B3-E24D534C4182}" type="sibTrans" cxnId="{5632312E-B630-4B22-8878-04EF22A4E51E}">
      <dgm:prSet/>
      <dgm:spPr/>
      <dgm:t>
        <a:bodyPr/>
        <a:lstStyle/>
        <a:p>
          <a:endParaRPr lang="de-DE"/>
        </a:p>
      </dgm:t>
    </dgm:pt>
    <dgm:pt modelId="{C5B656F8-69C2-44A9-BEDC-D8276C2B27B6}">
      <dgm:prSet phldrT="[Text]"/>
      <dgm:spPr/>
      <dgm:t>
        <a:bodyPr/>
        <a:lstStyle/>
        <a:p>
          <a:r>
            <a:rPr lang="de-DE" dirty="0" err="1" smtClean="0"/>
            <a:t>supervisors</a:t>
          </a:r>
          <a:r>
            <a:rPr lang="de-DE" dirty="0" smtClean="0"/>
            <a:t> </a:t>
          </a:r>
          <a:r>
            <a:rPr lang="de-DE" dirty="0" err="1" smtClean="0"/>
            <a:t>civil</a:t>
          </a:r>
          <a:r>
            <a:rPr lang="de-DE" dirty="0" smtClean="0"/>
            <a:t> </a:t>
          </a:r>
          <a:r>
            <a:rPr lang="de-DE" dirty="0" err="1" smtClean="0"/>
            <a:t>construction</a:t>
          </a:r>
          <a:endParaRPr lang="de-DE" dirty="0"/>
        </a:p>
      </dgm:t>
    </dgm:pt>
    <dgm:pt modelId="{24D5DD96-268B-43AC-98E1-5D7630F98E66}" type="parTrans" cxnId="{9593C849-6ED8-4A05-AFCD-2D6BA1A6B74F}">
      <dgm:prSet/>
      <dgm:spPr/>
      <dgm:t>
        <a:bodyPr/>
        <a:lstStyle/>
        <a:p>
          <a:endParaRPr lang="de-DE"/>
        </a:p>
      </dgm:t>
    </dgm:pt>
    <dgm:pt modelId="{4CC9AAD8-A41B-4195-8DC6-CCA6E36AC2A7}" type="sibTrans" cxnId="{9593C849-6ED8-4A05-AFCD-2D6BA1A6B74F}">
      <dgm:prSet/>
      <dgm:spPr/>
      <dgm:t>
        <a:bodyPr/>
        <a:lstStyle/>
        <a:p>
          <a:endParaRPr lang="de-DE"/>
        </a:p>
      </dgm:t>
    </dgm:pt>
    <dgm:pt modelId="{E4CDACB0-B639-4B94-A9FF-1DC1520105E1}">
      <dgm:prSet/>
      <dgm:spPr/>
      <dgm:t>
        <a:bodyPr/>
        <a:lstStyle/>
        <a:p>
          <a:r>
            <a:rPr lang="de-DE" dirty="0" err="1" smtClean="0"/>
            <a:t>section</a:t>
          </a:r>
          <a:r>
            <a:rPr lang="de-DE" dirty="0" smtClean="0"/>
            <a:t> </a:t>
          </a:r>
          <a:r>
            <a:rPr lang="de-DE" dirty="0" err="1" smtClean="0"/>
            <a:t>coordinators</a:t>
          </a:r>
          <a:endParaRPr lang="de-DE" dirty="0"/>
        </a:p>
      </dgm:t>
    </dgm:pt>
    <dgm:pt modelId="{8B5C433E-912C-429A-8A56-36B5EF596B3A}" type="parTrans" cxnId="{25044345-09FD-4A27-AE43-BE48C30FD6EC}">
      <dgm:prSet/>
      <dgm:spPr/>
      <dgm:t>
        <a:bodyPr/>
        <a:lstStyle/>
        <a:p>
          <a:endParaRPr lang="de-DE"/>
        </a:p>
      </dgm:t>
    </dgm:pt>
    <dgm:pt modelId="{B6B13F36-52BA-4F36-B3AF-99B71446430C}" type="sibTrans" cxnId="{25044345-09FD-4A27-AE43-BE48C30FD6EC}">
      <dgm:prSet/>
      <dgm:spPr/>
      <dgm:t>
        <a:bodyPr/>
        <a:lstStyle/>
        <a:p>
          <a:endParaRPr lang="de-DE"/>
        </a:p>
      </dgm:t>
    </dgm:pt>
    <dgm:pt modelId="{8FAECBDE-E884-4F78-A92F-0744759B4E95}">
      <dgm:prSet/>
      <dgm:spPr/>
      <dgm:t>
        <a:bodyPr/>
        <a:lstStyle/>
        <a:p>
          <a:r>
            <a:rPr lang="de-DE" dirty="0" err="1" smtClean="0"/>
            <a:t>trade</a:t>
          </a:r>
          <a:r>
            <a:rPr lang="de-DE" dirty="0" smtClean="0"/>
            <a:t> </a:t>
          </a:r>
          <a:r>
            <a:rPr lang="de-DE" dirty="0" err="1" smtClean="0"/>
            <a:t>supervisors</a:t>
          </a:r>
          <a:endParaRPr lang="de-DE" dirty="0"/>
        </a:p>
      </dgm:t>
    </dgm:pt>
    <dgm:pt modelId="{E4D496B4-7934-4468-B685-C10876D3A555}" type="parTrans" cxnId="{78964D08-0F92-49BB-8CBE-6E677B0843CF}">
      <dgm:prSet/>
      <dgm:spPr/>
      <dgm:t>
        <a:bodyPr/>
        <a:lstStyle/>
        <a:p>
          <a:endParaRPr lang="de-DE"/>
        </a:p>
      </dgm:t>
    </dgm:pt>
    <dgm:pt modelId="{C956A0B4-029F-4D8D-B0AB-3507519E4519}" type="sibTrans" cxnId="{78964D08-0F92-49BB-8CBE-6E677B0843CF}">
      <dgm:prSet/>
      <dgm:spPr/>
      <dgm:t>
        <a:bodyPr/>
        <a:lstStyle/>
        <a:p>
          <a:endParaRPr lang="de-DE"/>
        </a:p>
      </dgm:t>
    </dgm:pt>
    <dgm:pt modelId="{5BFA3269-3E6D-4F5B-95F9-2758EE1AAEDF}" type="asst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safety coordinators</a:t>
          </a:r>
          <a:endParaRPr lang="de-DE" dirty="0"/>
        </a:p>
      </dgm:t>
    </dgm:pt>
    <dgm:pt modelId="{118448D1-5D87-4D3B-81CB-257ACC5A8B12}" type="parTrans" cxnId="{EB85BD4E-464A-4E24-907C-3608A54B25EA}">
      <dgm:prSet/>
      <dgm:spPr/>
      <dgm:t>
        <a:bodyPr/>
        <a:lstStyle/>
        <a:p>
          <a:endParaRPr lang="de-DE"/>
        </a:p>
      </dgm:t>
    </dgm:pt>
    <dgm:pt modelId="{6222A09A-383A-41E3-9DF7-56ACF714B483}" type="sibTrans" cxnId="{EB85BD4E-464A-4E24-907C-3608A54B25EA}">
      <dgm:prSet/>
      <dgm:spPr/>
      <dgm:t>
        <a:bodyPr/>
        <a:lstStyle/>
        <a:p>
          <a:endParaRPr lang="de-DE"/>
        </a:p>
      </dgm:t>
    </dgm:pt>
    <dgm:pt modelId="{B61AD561-3D01-45A9-B43F-C20EE596E49F}" type="pres">
      <dgm:prSet presAssocID="{8FEF34F1-0E21-40F6-A553-4C34B202DAF2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B00724C7-E8C5-4350-9296-41C82CDFC930}" type="pres">
      <dgm:prSet presAssocID="{78CD7158-262F-4695-84B0-9245BAA6B651}" presName="hierRoot1" presStyleCnt="0">
        <dgm:presLayoutVars>
          <dgm:hierBranch val="init"/>
        </dgm:presLayoutVars>
      </dgm:prSet>
      <dgm:spPr/>
    </dgm:pt>
    <dgm:pt modelId="{117BF4D5-F7D8-4998-A7F9-EAEC283CCC3B}" type="pres">
      <dgm:prSet presAssocID="{78CD7158-262F-4695-84B0-9245BAA6B651}" presName="rootComposite1" presStyleCnt="0"/>
      <dgm:spPr/>
    </dgm:pt>
    <dgm:pt modelId="{F4323530-BCA6-464C-A07D-17C239A3727B}" type="pres">
      <dgm:prSet presAssocID="{78CD7158-262F-4695-84B0-9245BAA6B651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988C0EB-8C49-4571-A480-5E95615E687D}" type="pres">
      <dgm:prSet presAssocID="{78CD7158-262F-4695-84B0-9245BAA6B651}" presName="topArc1" presStyleLbl="parChTrans1D1" presStyleIdx="0" presStyleCnt="14"/>
      <dgm:spPr/>
    </dgm:pt>
    <dgm:pt modelId="{979CC36C-1E3C-4ECB-BC0C-796E364E6619}" type="pres">
      <dgm:prSet presAssocID="{78CD7158-262F-4695-84B0-9245BAA6B651}" presName="bottomArc1" presStyleLbl="parChTrans1D1" presStyleIdx="1" presStyleCnt="14"/>
      <dgm:spPr/>
    </dgm:pt>
    <dgm:pt modelId="{71BF55AE-F3CE-451D-9712-0B5554FAFDA8}" type="pres">
      <dgm:prSet presAssocID="{78CD7158-262F-4695-84B0-9245BAA6B651}" presName="topConnNode1" presStyleLbl="node1" presStyleIdx="0" presStyleCnt="0"/>
      <dgm:spPr/>
      <dgm:t>
        <a:bodyPr/>
        <a:lstStyle/>
        <a:p>
          <a:endParaRPr lang="de-DE"/>
        </a:p>
      </dgm:t>
    </dgm:pt>
    <dgm:pt modelId="{C4184477-52A1-433A-B561-7AEC99C2E625}" type="pres">
      <dgm:prSet presAssocID="{78CD7158-262F-4695-84B0-9245BAA6B651}" presName="hierChild2" presStyleCnt="0"/>
      <dgm:spPr/>
    </dgm:pt>
    <dgm:pt modelId="{B5A42FFF-FDC9-4BEC-B3AE-32467271E7CA}" type="pres">
      <dgm:prSet presAssocID="{4DD387BE-6062-4954-9857-DD6C084A3D33}" presName="Name28" presStyleLbl="parChTrans1D2" presStyleIdx="0" presStyleCnt="3"/>
      <dgm:spPr/>
      <dgm:t>
        <a:bodyPr/>
        <a:lstStyle/>
        <a:p>
          <a:endParaRPr lang="de-DE"/>
        </a:p>
      </dgm:t>
    </dgm:pt>
    <dgm:pt modelId="{DD7E9A39-AF7C-429A-A799-828AE65B5593}" type="pres">
      <dgm:prSet presAssocID="{FA98EAB6-B73B-4536-92C6-4D98A536E8C1}" presName="hierRoot2" presStyleCnt="0">
        <dgm:presLayoutVars>
          <dgm:hierBranch val="init"/>
        </dgm:presLayoutVars>
      </dgm:prSet>
      <dgm:spPr/>
    </dgm:pt>
    <dgm:pt modelId="{6A37DF2E-51D4-46EB-87CE-BDC8E3F8B683}" type="pres">
      <dgm:prSet presAssocID="{FA98EAB6-B73B-4536-92C6-4D98A536E8C1}" presName="rootComposite2" presStyleCnt="0"/>
      <dgm:spPr/>
    </dgm:pt>
    <dgm:pt modelId="{1D6AA9E7-EA96-4C0F-B0F3-90D65D6775A7}" type="pres">
      <dgm:prSet presAssocID="{FA98EAB6-B73B-4536-92C6-4D98A536E8C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EC93302-5375-4573-97DD-FC91A85132AC}" type="pres">
      <dgm:prSet presAssocID="{FA98EAB6-B73B-4536-92C6-4D98A536E8C1}" presName="topArc2" presStyleLbl="parChTrans1D1" presStyleIdx="2" presStyleCnt="14"/>
      <dgm:spPr/>
    </dgm:pt>
    <dgm:pt modelId="{43E64B3F-5BA9-4F84-BFC6-63192609908F}" type="pres">
      <dgm:prSet presAssocID="{FA98EAB6-B73B-4536-92C6-4D98A536E8C1}" presName="bottomArc2" presStyleLbl="parChTrans1D1" presStyleIdx="3" presStyleCnt="14"/>
      <dgm:spPr/>
    </dgm:pt>
    <dgm:pt modelId="{86D587BD-FBD7-444E-A904-D5F31512D688}" type="pres">
      <dgm:prSet presAssocID="{FA98EAB6-B73B-4536-92C6-4D98A536E8C1}" presName="topConnNode2" presStyleLbl="node2" presStyleIdx="0" presStyleCnt="0"/>
      <dgm:spPr/>
      <dgm:t>
        <a:bodyPr/>
        <a:lstStyle/>
        <a:p>
          <a:endParaRPr lang="de-DE"/>
        </a:p>
      </dgm:t>
    </dgm:pt>
    <dgm:pt modelId="{D1457E78-53BE-4DF3-BA92-922998D0D568}" type="pres">
      <dgm:prSet presAssocID="{FA98EAB6-B73B-4536-92C6-4D98A536E8C1}" presName="hierChild4" presStyleCnt="0"/>
      <dgm:spPr/>
    </dgm:pt>
    <dgm:pt modelId="{D26C431C-2EF0-4019-A4DB-27DAC6565190}" type="pres">
      <dgm:prSet presAssocID="{8B5C433E-912C-429A-8A56-36B5EF596B3A}" presName="Name28" presStyleLbl="parChTrans1D3" presStyleIdx="0" presStyleCnt="2"/>
      <dgm:spPr/>
      <dgm:t>
        <a:bodyPr/>
        <a:lstStyle/>
        <a:p>
          <a:endParaRPr lang="de-DE"/>
        </a:p>
      </dgm:t>
    </dgm:pt>
    <dgm:pt modelId="{9B6BCD6B-C467-462E-BF00-31482C13FCA6}" type="pres">
      <dgm:prSet presAssocID="{E4CDACB0-B639-4B94-A9FF-1DC1520105E1}" presName="hierRoot2" presStyleCnt="0">
        <dgm:presLayoutVars>
          <dgm:hierBranch val="init"/>
        </dgm:presLayoutVars>
      </dgm:prSet>
      <dgm:spPr/>
    </dgm:pt>
    <dgm:pt modelId="{C664F8EB-1169-42BC-9FD0-590B9EFDCC80}" type="pres">
      <dgm:prSet presAssocID="{E4CDACB0-B639-4B94-A9FF-1DC1520105E1}" presName="rootComposite2" presStyleCnt="0"/>
      <dgm:spPr/>
    </dgm:pt>
    <dgm:pt modelId="{7202A42F-181A-4305-A211-57BA0662DCB8}" type="pres">
      <dgm:prSet presAssocID="{E4CDACB0-B639-4B94-A9FF-1DC1520105E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12A4132-96F5-41A7-99FE-90A7380D3043}" type="pres">
      <dgm:prSet presAssocID="{E4CDACB0-B639-4B94-A9FF-1DC1520105E1}" presName="topArc2" presStyleLbl="parChTrans1D1" presStyleIdx="4" presStyleCnt="14"/>
      <dgm:spPr>
        <a:noFill/>
      </dgm:spPr>
    </dgm:pt>
    <dgm:pt modelId="{1FEC48EB-5D5A-4BDC-887E-B441ED85199F}" type="pres">
      <dgm:prSet presAssocID="{E4CDACB0-B639-4B94-A9FF-1DC1520105E1}" presName="bottomArc2" presStyleLbl="parChTrans1D1" presStyleIdx="5" presStyleCnt="14"/>
      <dgm:spPr/>
    </dgm:pt>
    <dgm:pt modelId="{A46CB34A-6499-4660-A19C-C97EF3BA5B41}" type="pres">
      <dgm:prSet presAssocID="{E4CDACB0-B639-4B94-A9FF-1DC1520105E1}" presName="topConnNode2" presStyleLbl="node3" presStyleIdx="0" presStyleCnt="0"/>
      <dgm:spPr/>
      <dgm:t>
        <a:bodyPr/>
        <a:lstStyle/>
        <a:p>
          <a:endParaRPr lang="de-DE"/>
        </a:p>
      </dgm:t>
    </dgm:pt>
    <dgm:pt modelId="{6B8BFB16-1F4D-437A-BDED-FD530131785B}" type="pres">
      <dgm:prSet presAssocID="{E4CDACB0-B639-4B94-A9FF-1DC1520105E1}" presName="hierChild4" presStyleCnt="0"/>
      <dgm:spPr/>
    </dgm:pt>
    <dgm:pt modelId="{1BEB526D-4CAA-49F4-B13B-E990193341D2}" type="pres">
      <dgm:prSet presAssocID="{E4D496B4-7934-4468-B685-C10876D3A555}" presName="Name28" presStyleLbl="parChTrans1D4" presStyleIdx="0" presStyleCnt="1"/>
      <dgm:spPr/>
      <dgm:t>
        <a:bodyPr/>
        <a:lstStyle/>
        <a:p>
          <a:endParaRPr lang="de-DE"/>
        </a:p>
      </dgm:t>
    </dgm:pt>
    <dgm:pt modelId="{F282506B-29A7-41F2-8E84-495DA81BC030}" type="pres">
      <dgm:prSet presAssocID="{8FAECBDE-E884-4F78-A92F-0744759B4E95}" presName="hierRoot2" presStyleCnt="0">
        <dgm:presLayoutVars>
          <dgm:hierBranch val="init"/>
        </dgm:presLayoutVars>
      </dgm:prSet>
      <dgm:spPr/>
    </dgm:pt>
    <dgm:pt modelId="{352E1C87-F462-43C4-B616-D6F524CD7B23}" type="pres">
      <dgm:prSet presAssocID="{8FAECBDE-E884-4F78-A92F-0744759B4E95}" presName="rootComposite2" presStyleCnt="0"/>
      <dgm:spPr/>
    </dgm:pt>
    <dgm:pt modelId="{FA194DA1-D2B4-4346-B360-2595F66DBAD3}" type="pres">
      <dgm:prSet presAssocID="{8FAECBDE-E884-4F78-A92F-0744759B4E95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BD14E8F-FD1C-458C-9E51-D448E7E96861}" type="pres">
      <dgm:prSet presAssocID="{8FAECBDE-E884-4F78-A92F-0744759B4E95}" presName="topArc2" presStyleLbl="parChTrans1D1" presStyleIdx="6" presStyleCnt="14"/>
      <dgm:spPr/>
    </dgm:pt>
    <dgm:pt modelId="{8F7B8C06-B340-41D5-9C91-47E353949A20}" type="pres">
      <dgm:prSet presAssocID="{8FAECBDE-E884-4F78-A92F-0744759B4E95}" presName="bottomArc2" presStyleLbl="parChTrans1D1" presStyleIdx="7" presStyleCnt="14"/>
      <dgm:spPr/>
    </dgm:pt>
    <dgm:pt modelId="{31956382-27D4-4C3D-8942-765A4E563082}" type="pres">
      <dgm:prSet presAssocID="{8FAECBDE-E884-4F78-A92F-0744759B4E95}" presName="topConnNode2" presStyleLbl="node4" presStyleIdx="0" presStyleCnt="0"/>
      <dgm:spPr/>
      <dgm:t>
        <a:bodyPr/>
        <a:lstStyle/>
        <a:p>
          <a:endParaRPr lang="de-DE"/>
        </a:p>
      </dgm:t>
    </dgm:pt>
    <dgm:pt modelId="{3EDDD3CF-B3D9-4E28-92C1-8ED42881CBC9}" type="pres">
      <dgm:prSet presAssocID="{8FAECBDE-E884-4F78-A92F-0744759B4E95}" presName="hierChild4" presStyleCnt="0"/>
      <dgm:spPr/>
    </dgm:pt>
    <dgm:pt modelId="{BAE47E47-EFE3-4603-8E47-A7D696700AC7}" type="pres">
      <dgm:prSet presAssocID="{8FAECBDE-E884-4F78-A92F-0744759B4E95}" presName="hierChild5" presStyleCnt="0"/>
      <dgm:spPr/>
    </dgm:pt>
    <dgm:pt modelId="{29076BE7-EDB7-49F0-9EA7-7A0E5A50E69D}" type="pres">
      <dgm:prSet presAssocID="{E4CDACB0-B639-4B94-A9FF-1DC1520105E1}" presName="hierChild5" presStyleCnt="0"/>
      <dgm:spPr/>
    </dgm:pt>
    <dgm:pt modelId="{ABDC12B8-FF60-4FE7-A330-7073DD39CE85}" type="pres">
      <dgm:prSet presAssocID="{FA98EAB6-B73B-4536-92C6-4D98A536E8C1}" presName="hierChild5" presStyleCnt="0"/>
      <dgm:spPr/>
    </dgm:pt>
    <dgm:pt modelId="{2DC0CA46-0250-4734-BC57-E9A7DDB3AE70}" type="pres">
      <dgm:prSet presAssocID="{118448D1-5D87-4D3B-81CB-257ACC5A8B12}" presName="Name101" presStyleLbl="parChTrans1D3" presStyleIdx="1" presStyleCnt="2"/>
      <dgm:spPr/>
      <dgm:t>
        <a:bodyPr/>
        <a:lstStyle/>
        <a:p>
          <a:endParaRPr lang="de-DE"/>
        </a:p>
      </dgm:t>
    </dgm:pt>
    <dgm:pt modelId="{135BB70A-ED2D-4EFD-854A-F21ABA57A0E3}" type="pres">
      <dgm:prSet presAssocID="{5BFA3269-3E6D-4F5B-95F9-2758EE1AAEDF}" presName="hierRoot3" presStyleCnt="0">
        <dgm:presLayoutVars>
          <dgm:hierBranch val="init"/>
        </dgm:presLayoutVars>
      </dgm:prSet>
      <dgm:spPr/>
    </dgm:pt>
    <dgm:pt modelId="{2474B7E4-8BC5-454E-A2E8-EFA59483AF77}" type="pres">
      <dgm:prSet presAssocID="{5BFA3269-3E6D-4F5B-95F9-2758EE1AAEDF}" presName="rootComposite3" presStyleCnt="0"/>
      <dgm:spPr/>
    </dgm:pt>
    <dgm:pt modelId="{2B7A31BD-EFC8-4702-BFC1-8EA38453587C}" type="pres">
      <dgm:prSet presAssocID="{5BFA3269-3E6D-4F5B-95F9-2758EE1AAEDF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8DE6DB9-C8F7-4208-BD80-CF4A6B41A7E7}" type="pres">
      <dgm:prSet presAssocID="{5BFA3269-3E6D-4F5B-95F9-2758EE1AAEDF}" presName="topArc3" presStyleLbl="parChTrans1D1" presStyleIdx="8" presStyleCnt="14"/>
      <dgm:spPr/>
    </dgm:pt>
    <dgm:pt modelId="{DF0E6C8D-DF25-4F5D-964F-CA0697729D31}" type="pres">
      <dgm:prSet presAssocID="{5BFA3269-3E6D-4F5B-95F9-2758EE1AAEDF}" presName="bottomArc3" presStyleLbl="parChTrans1D1" presStyleIdx="9" presStyleCnt="14"/>
      <dgm:spPr/>
    </dgm:pt>
    <dgm:pt modelId="{006B6906-5D3D-41CB-B915-42C830D19431}" type="pres">
      <dgm:prSet presAssocID="{5BFA3269-3E6D-4F5B-95F9-2758EE1AAEDF}" presName="topConnNode3" presStyleLbl="asst2" presStyleIdx="0" presStyleCnt="0"/>
      <dgm:spPr/>
      <dgm:t>
        <a:bodyPr/>
        <a:lstStyle/>
        <a:p>
          <a:endParaRPr lang="de-DE"/>
        </a:p>
      </dgm:t>
    </dgm:pt>
    <dgm:pt modelId="{06CF557B-F15D-4A88-8FE1-12726D858638}" type="pres">
      <dgm:prSet presAssocID="{5BFA3269-3E6D-4F5B-95F9-2758EE1AAEDF}" presName="hierChild6" presStyleCnt="0"/>
      <dgm:spPr/>
    </dgm:pt>
    <dgm:pt modelId="{4C3FC3B6-C2EF-4EA1-BE4B-2870116F617F}" type="pres">
      <dgm:prSet presAssocID="{5BFA3269-3E6D-4F5B-95F9-2758EE1AAEDF}" presName="hierChild7" presStyleCnt="0"/>
      <dgm:spPr/>
    </dgm:pt>
    <dgm:pt modelId="{1EB23D14-69F1-4FFF-9C38-CD2E5AB2AA27}" type="pres">
      <dgm:prSet presAssocID="{24D5DD96-268B-43AC-98E1-5D7630F98E66}" presName="Name28" presStyleLbl="parChTrans1D2" presStyleIdx="1" presStyleCnt="3"/>
      <dgm:spPr/>
      <dgm:t>
        <a:bodyPr/>
        <a:lstStyle/>
        <a:p>
          <a:endParaRPr lang="de-DE"/>
        </a:p>
      </dgm:t>
    </dgm:pt>
    <dgm:pt modelId="{A7C5E0F7-C68B-40FD-AE12-6CE84B67E1E1}" type="pres">
      <dgm:prSet presAssocID="{C5B656F8-69C2-44A9-BEDC-D8276C2B27B6}" presName="hierRoot2" presStyleCnt="0">
        <dgm:presLayoutVars>
          <dgm:hierBranch val="init"/>
        </dgm:presLayoutVars>
      </dgm:prSet>
      <dgm:spPr/>
    </dgm:pt>
    <dgm:pt modelId="{E4AAEEDD-E8C2-40FB-B2E8-37ED566E6DA0}" type="pres">
      <dgm:prSet presAssocID="{C5B656F8-69C2-44A9-BEDC-D8276C2B27B6}" presName="rootComposite2" presStyleCnt="0"/>
      <dgm:spPr/>
    </dgm:pt>
    <dgm:pt modelId="{BC5EF363-518F-4C3E-A427-C8C253950FF6}" type="pres">
      <dgm:prSet presAssocID="{C5B656F8-69C2-44A9-BEDC-D8276C2B27B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34FCF20-5A5D-45AC-B738-1DBAC32F02E3}" type="pres">
      <dgm:prSet presAssocID="{C5B656F8-69C2-44A9-BEDC-D8276C2B27B6}" presName="topArc2" presStyleLbl="parChTrans1D1" presStyleIdx="10" presStyleCnt="14"/>
      <dgm:spPr/>
    </dgm:pt>
    <dgm:pt modelId="{4F826C4B-9618-45B7-97F0-C6D546CABD9E}" type="pres">
      <dgm:prSet presAssocID="{C5B656F8-69C2-44A9-BEDC-D8276C2B27B6}" presName="bottomArc2" presStyleLbl="parChTrans1D1" presStyleIdx="11" presStyleCnt="14"/>
      <dgm:spPr/>
    </dgm:pt>
    <dgm:pt modelId="{866083BA-B76E-4ED6-B155-71A9ED95F3BE}" type="pres">
      <dgm:prSet presAssocID="{C5B656F8-69C2-44A9-BEDC-D8276C2B27B6}" presName="topConnNode2" presStyleLbl="node2" presStyleIdx="0" presStyleCnt="0"/>
      <dgm:spPr/>
      <dgm:t>
        <a:bodyPr/>
        <a:lstStyle/>
        <a:p>
          <a:endParaRPr lang="de-DE"/>
        </a:p>
      </dgm:t>
    </dgm:pt>
    <dgm:pt modelId="{33B6B3A4-5767-4C0F-8856-41B3A15C752E}" type="pres">
      <dgm:prSet presAssocID="{C5B656F8-69C2-44A9-BEDC-D8276C2B27B6}" presName="hierChild4" presStyleCnt="0"/>
      <dgm:spPr/>
    </dgm:pt>
    <dgm:pt modelId="{4EE8475D-9FE4-49C6-9453-77D97536D8BA}" type="pres">
      <dgm:prSet presAssocID="{C5B656F8-69C2-44A9-BEDC-D8276C2B27B6}" presName="hierChild5" presStyleCnt="0"/>
      <dgm:spPr/>
    </dgm:pt>
    <dgm:pt modelId="{28FA4EC8-55A7-4D11-A4D8-726478FCF9DF}" type="pres">
      <dgm:prSet presAssocID="{78CD7158-262F-4695-84B0-9245BAA6B651}" presName="hierChild3" presStyleCnt="0"/>
      <dgm:spPr/>
    </dgm:pt>
    <dgm:pt modelId="{D9FB06E8-4B67-417E-BA8A-9EE068FDD4B3}" type="pres">
      <dgm:prSet presAssocID="{D2066609-6D7A-440C-B8C9-56F7BE8545EB}" presName="Name101" presStyleLbl="parChTrans1D2" presStyleIdx="2" presStyleCnt="3"/>
      <dgm:spPr/>
      <dgm:t>
        <a:bodyPr/>
        <a:lstStyle/>
        <a:p>
          <a:endParaRPr lang="de-DE"/>
        </a:p>
      </dgm:t>
    </dgm:pt>
    <dgm:pt modelId="{0274EACD-E74F-4AF1-B80E-544AB91BC605}" type="pres">
      <dgm:prSet presAssocID="{FB7E4D3D-4D92-4C18-83A4-6B82AF112670}" presName="hierRoot3" presStyleCnt="0">
        <dgm:presLayoutVars>
          <dgm:hierBranch val="init"/>
        </dgm:presLayoutVars>
      </dgm:prSet>
      <dgm:spPr/>
    </dgm:pt>
    <dgm:pt modelId="{602F8DE6-2576-4D31-A076-A2163C630C34}" type="pres">
      <dgm:prSet presAssocID="{FB7E4D3D-4D92-4C18-83A4-6B82AF112670}" presName="rootComposite3" presStyleCnt="0"/>
      <dgm:spPr/>
    </dgm:pt>
    <dgm:pt modelId="{78E41144-8496-4E48-AE46-243757D1A6D5}" type="pres">
      <dgm:prSet presAssocID="{FB7E4D3D-4D92-4C18-83A4-6B82AF112670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A97E4AA-0645-45C3-B28B-0830233F16D8}" type="pres">
      <dgm:prSet presAssocID="{FB7E4D3D-4D92-4C18-83A4-6B82AF112670}" presName="topArc3" presStyleLbl="parChTrans1D1" presStyleIdx="12" presStyleCnt="14"/>
      <dgm:spPr/>
    </dgm:pt>
    <dgm:pt modelId="{5E9ACFB4-2478-49A5-B306-4830FE4D3995}" type="pres">
      <dgm:prSet presAssocID="{FB7E4D3D-4D92-4C18-83A4-6B82AF112670}" presName="bottomArc3" presStyleLbl="parChTrans1D1" presStyleIdx="13" presStyleCnt="14"/>
      <dgm:spPr/>
    </dgm:pt>
    <dgm:pt modelId="{D07B9D57-907E-43A7-B95F-A6AC052F7179}" type="pres">
      <dgm:prSet presAssocID="{FB7E4D3D-4D92-4C18-83A4-6B82AF112670}" presName="topConnNode3" presStyleLbl="asst1" presStyleIdx="0" presStyleCnt="0"/>
      <dgm:spPr/>
      <dgm:t>
        <a:bodyPr/>
        <a:lstStyle/>
        <a:p>
          <a:endParaRPr lang="de-DE"/>
        </a:p>
      </dgm:t>
    </dgm:pt>
    <dgm:pt modelId="{EFF2E615-1367-4567-887A-90DB7C2B067F}" type="pres">
      <dgm:prSet presAssocID="{FB7E4D3D-4D92-4C18-83A4-6B82AF112670}" presName="hierChild6" presStyleCnt="0"/>
      <dgm:spPr/>
    </dgm:pt>
    <dgm:pt modelId="{5778D98D-9ABF-4108-B1BD-358F7626FDB3}" type="pres">
      <dgm:prSet presAssocID="{FB7E4D3D-4D92-4C18-83A4-6B82AF112670}" presName="hierChild7" presStyleCnt="0"/>
      <dgm:spPr/>
    </dgm:pt>
  </dgm:ptLst>
  <dgm:cxnLst>
    <dgm:cxn modelId="{CE2AC97A-78C3-4A27-942A-23E92999DAEE}" type="presOf" srcId="{4DD387BE-6062-4954-9857-DD6C084A3D33}" destId="{B5A42FFF-FDC9-4BEC-B3AE-32467271E7CA}" srcOrd="0" destOrd="0" presId="urn:microsoft.com/office/officeart/2008/layout/HalfCircleOrganizationChart"/>
    <dgm:cxn modelId="{694AD229-AA3E-4357-B800-416FC7FE580C}" srcId="{8FEF34F1-0E21-40F6-A553-4C34B202DAF2}" destId="{78CD7158-262F-4695-84B0-9245BAA6B651}" srcOrd="0" destOrd="0" parTransId="{48D9206A-5E4A-424B-944B-3F49E17F58D7}" sibTransId="{89DE515C-26F1-44F5-8082-CB4C1A091D35}"/>
    <dgm:cxn modelId="{48CEAECB-3BD4-47D4-987B-E875EE6404A6}" type="presOf" srcId="{D2066609-6D7A-440C-B8C9-56F7BE8545EB}" destId="{D9FB06E8-4B67-417E-BA8A-9EE068FDD4B3}" srcOrd="0" destOrd="0" presId="urn:microsoft.com/office/officeart/2008/layout/HalfCircleOrganizationChart"/>
    <dgm:cxn modelId="{97F23171-3959-430B-9735-8B96A9E1E1A0}" type="presOf" srcId="{24D5DD96-268B-43AC-98E1-5D7630F98E66}" destId="{1EB23D14-69F1-4FFF-9C38-CD2E5AB2AA27}" srcOrd="0" destOrd="0" presId="urn:microsoft.com/office/officeart/2008/layout/HalfCircleOrganizationChart"/>
    <dgm:cxn modelId="{BAAF467B-17F6-4070-AA5C-17A0E5BB829C}" type="presOf" srcId="{FA98EAB6-B73B-4536-92C6-4D98A536E8C1}" destId="{86D587BD-FBD7-444E-A904-D5F31512D688}" srcOrd="1" destOrd="0" presId="urn:microsoft.com/office/officeart/2008/layout/HalfCircleOrganizationChart"/>
    <dgm:cxn modelId="{FA8165C8-8E4A-4C5A-9ED9-10450CA1588A}" type="presOf" srcId="{5BFA3269-3E6D-4F5B-95F9-2758EE1AAEDF}" destId="{2B7A31BD-EFC8-4702-BFC1-8EA38453587C}" srcOrd="0" destOrd="0" presId="urn:microsoft.com/office/officeart/2008/layout/HalfCircleOrganizationChart"/>
    <dgm:cxn modelId="{26D524FD-214C-4130-B2EC-E07935BDCC2E}" type="presOf" srcId="{8B5C433E-912C-429A-8A56-36B5EF596B3A}" destId="{D26C431C-2EF0-4019-A4DB-27DAC6565190}" srcOrd="0" destOrd="0" presId="urn:microsoft.com/office/officeart/2008/layout/HalfCircleOrganizationChart"/>
    <dgm:cxn modelId="{963680C1-F1A3-43C9-99B2-B71345413DA9}" type="presOf" srcId="{C5B656F8-69C2-44A9-BEDC-D8276C2B27B6}" destId="{BC5EF363-518F-4C3E-A427-C8C253950FF6}" srcOrd="0" destOrd="0" presId="urn:microsoft.com/office/officeart/2008/layout/HalfCircleOrganizationChart"/>
    <dgm:cxn modelId="{A31BE660-35C2-4509-A03F-104E92A178B2}" type="presOf" srcId="{78CD7158-262F-4695-84B0-9245BAA6B651}" destId="{F4323530-BCA6-464C-A07D-17C239A3727B}" srcOrd="0" destOrd="0" presId="urn:microsoft.com/office/officeart/2008/layout/HalfCircleOrganizationChart"/>
    <dgm:cxn modelId="{36B47E0D-9BF4-41FC-B814-AFAF0BB7B459}" type="presOf" srcId="{FB7E4D3D-4D92-4C18-83A4-6B82AF112670}" destId="{D07B9D57-907E-43A7-B95F-A6AC052F7179}" srcOrd="1" destOrd="0" presId="urn:microsoft.com/office/officeart/2008/layout/HalfCircleOrganizationChart"/>
    <dgm:cxn modelId="{E0AEA2A2-13B9-4658-AC15-AD95E5501B2A}" type="presOf" srcId="{8FAECBDE-E884-4F78-A92F-0744759B4E95}" destId="{FA194DA1-D2B4-4346-B360-2595F66DBAD3}" srcOrd="0" destOrd="0" presId="urn:microsoft.com/office/officeart/2008/layout/HalfCircleOrganizationChart"/>
    <dgm:cxn modelId="{5632312E-B630-4B22-8878-04EF22A4E51E}" srcId="{78CD7158-262F-4695-84B0-9245BAA6B651}" destId="{FA98EAB6-B73B-4536-92C6-4D98A536E8C1}" srcOrd="1" destOrd="0" parTransId="{4DD387BE-6062-4954-9857-DD6C084A3D33}" sibTransId="{98951F0B-2B54-4493-A9B3-E24D534C4182}"/>
    <dgm:cxn modelId="{C834262A-4A84-4FA1-8052-BE5C66DD0F58}" srcId="{78CD7158-262F-4695-84B0-9245BAA6B651}" destId="{FB7E4D3D-4D92-4C18-83A4-6B82AF112670}" srcOrd="0" destOrd="0" parTransId="{D2066609-6D7A-440C-B8C9-56F7BE8545EB}" sibTransId="{A35501BF-C32A-4FAA-AC37-F9898EB18073}"/>
    <dgm:cxn modelId="{78964D08-0F92-49BB-8CBE-6E677B0843CF}" srcId="{E4CDACB0-B639-4B94-A9FF-1DC1520105E1}" destId="{8FAECBDE-E884-4F78-A92F-0744759B4E95}" srcOrd="0" destOrd="0" parTransId="{E4D496B4-7934-4468-B685-C10876D3A555}" sibTransId="{C956A0B4-029F-4D8D-B0AB-3507519E4519}"/>
    <dgm:cxn modelId="{9593C849-6ED8-4A05-AFCD-2D6BA1A6B74F}" srcId="{78CD7158-262F-4695-84B0-9245BAA6B651}" destId="{C5B656F8-69C2-44A9-BEDC-D8276C2B27B6}" srcOrd="2" destOrd="0" parTransId="{24D5DD96-268B-43AC-98E1-5D7630F98E66}" sibTransId="{4CC9AAD8-A41B-4195-8DC6-CCA6E36AC2A7}"/>
    <dgm:cxn modelId="{1C6D6057-583D-4DE0-A5FF-43746133AFB9}" type="presOf" srcId="{5BFA3269-3E6D-4F5B-95F9-2758EE1AAEDF}" destId="{006B6906-5D3D-41CB-B915-42C830D19431}" srcOrd="1" destOrd="0" presId="urn:microsoft.com/office/officeart/2008/layout/HalfCircleOrganizationChart"/>
    <dgm:cxn modelId="{42482277-869B-4B3D-9572-813137A1F847}" type="presOf" srcId="{78CD7158-262F-4695-84B0-9245BAA6B651}" destId="{71BF55AE-F3CE-451D-9712-0B5554FAFDA8}" srcOrd="1" destOrd="0" presId="urn:microsoft.com/office/officeart/2008/layout/HalfCircleOrganizationChart"/>
    <dgm:cxn modelId="{BFDFDEEC-1302-46A8-B5DB-C7156406DEF0}" type="presOf" srcId="{C5B656F8-69C2-44A9-BEDC-D8276C2B27B6}" destId="{866083BA-B76E-4ED6-B155-71A9ED95F3BE}" srcOrd="1" destOrd="0" presId="urn:microsoft.com/office/officeart/2008/layout/HalfCircleOrganizationChart"/>
    <dgm:cxn modelId="{404933AB-AA4D-40BB-BB3F-00256574B048}" type="presOf" srcId="{E4CDACB0-B639-4B94-A9FF-1DC1520105E1}" destId="{A46CB34A-6499-4660-A19C-C97EF3BA5B41}" srcOrd="1" destOrd="0" presId="urn:microsoft.com/office/officeart/2008/layout/HalfCircleOrganizationChart"/>
    <dgm:cxn modelId="{0135E497-B89E-4489-B8A2-0AB7E501598B}" type="presOf" srcId="{E4D496B4-7934-4468-B685-C10876D3A555}" destId="{1BEB526D-4CAA-49F4-B13B-E990193341D2}" srcOrd="0" destOrd="0" presId="urn:microsoft.com/office/officeart/2008/layout/HalfCircleOrganizationChart"/>
    <dgm:cxn modelId="{523AF7D0-1FD7-4EC2-A911-E83ECAB94FA5}" type="presOf" srcId="{8FEF34F1-0E21-40F6-A553-4C34B202DAF2}" destId="{B61AD561-3D01-45A9-B43F-C20EE596E49F}" srcOrd="0" destOrd="0" presId="urn:microsoft.com/office/officeart/2008/layout/HalfCircleOrganizationChart"/>
    <dgm:cxn modelId="{25044345-09FD-4A27-AE43-BE48C30FD6EC}" srcId="{FA98EAB6-B73B-4536-92C6-4D98A536E8C1}" destId="{E4CDACB0-B639-4B94-A9FF-1DC1520105E1}" srcOrd="0" destOrd="0" parTransId="{8B5C433E-912C-429A-8A56-36B5EF596B3A}" sibTransId="{B6B13F36-52BA-4F36-B3AF-99B71446430C}"/>
    <dgm:cxn modelId="{1B812FB1-E098-4FB3-96E3-50F0C3627CE1}" type="presOf" srcId="{FA98EAB6-B73B-4536-92C6-4D98A536E8C1}" destId="{1D6AA9E7-EA96-4C0F-B0F3-90D65D6775A7}" srcOrd="0" destOrd="0" presId="urn:microsoft.com/office/officeart/2008/layout/HalfCircleOrganizationChart"/>
    <dgm:cxn modelId="{DD42F67C-7BA8-4452-A1A0-B6F83A280D97}" type="presOf" srcId="{FB7E4D3D-4D92-4C18-83A4-6B82AF112670}" destId="{78E41144-8496-4E48-AE46-243757D1A6D5}" srcOrd="0" destOrd="0" presId="urn:microsoft.com/office/officeart/2008/layout/HalfCircleOrganizationChart"/>
    <dgm:cxn modelId="{EB85BD4E-464A-4E24-907C-3608A54B25EA}" srcId="{FA98EAB6-B73B-4536-92C6-4D98A536E8C1}" destId="{5BFA3269-3E6D-4F5B-95F9-2758EE1AAEDF}" srcOrd="1" destOrd="0" parTransId="{118448D1-5D87-4D3B-81CB-257ACC5A8B12}" sibTransId="{6222A09A-383A-41E3-9DF7-56ACF714B483}"/>
    <dgm:cxn modelId="{55B143FC-D869-4866-B792-4192BB381D28}" type="presOf" srcId="{118448D1-5D87-4D3B-81CB-257ACC5A8B12}" destId="{2DC0CA46-0250-4734-BC57-E9A7DDB3AE70}" srcOrd="0" destOrd="0" presId="urn:microsoft.com/office/officeart/2008/layout/HalfCircleOrganizationChart"/>
    <dgm:cxn modelId="{CD3D5CB5-91C4-4B68-B634-189F007D24A2}" type="presOf" srcId="{8FAECBDE-E884-4F78-A92F-0744759B4E95}" destId="{31956382-27D4-4C3D-8942-765A4E563082}" srcOrd="1" destOrd="0" presId="urn:microsoft.com/office/officeart/2008/layout/HalfCircleOrganizationChart"/>
    <dgm:cxn modelId="{89DBBED4-C95F-4936-A15D-262EE84B0C8A}" type="presOf" srcId="{E4CDACB0-B639-4B94-A9FF-1DC1520105E1}" destId="{7202A42F-181A-4305-A211-57BA0662DCB8}" srcOrd="0" destOrd="0" presId="urn:microsoft.com/office/officeart/2008/layout/HalfCircleOrganizationChart"/>
    <dgm:cxn modelId="{B9AE9B6A-686B-48C1-B43B-7E6D514C980E}" type="presParOf" srcId="{B61AD561-3D01-45A9-B43F-C20EE596E49F}" destId="{B00724C7-E8C5-4350-9296-41C82CDFC930}" srcOrd="0" destOrd="0" presId="urn:microsoft.com/office/officeart/2008/layout/HalfCircleOrganizationChart"/>
    <dgm:cxn modelId="{AE9E5FEF-A0D7-4EF9-B566-FF517FA1D9A5}" type="presParOf" srcId="{B00724C7-E8C5-4350-9296-41C82CDFC930}" destId="{117BF4D5-F7D8-4998-A7F9-EAEC283CCC3B}" srcOrd="0" destOrd="0" presId="urn:microsoft.com/office/officeart/2008/layout/HalfCircleOrganizationChart"/>
    <dgm:cxn modelId="{FFDD4D40-BC5A-45D2-AEC8-56EDBC65D8D1}" type="presParOf" srcId="{117BF4D5-F7D8-4998-A7F9-EAEC283CCC3B}" destId="{F4323530-BCA6-464C-A07D-17C239A3727B}" srcOrd="0" destOrd="0" presId="urn:microsoft.com/office/officeart/2008/layout/HalfCircleOrganizationChart"/>
    <dgm:cxn modelId="{141D0835-41DC-448A-A9B6-821D9CC041E1}" type="presParOf" srcId="{117BF4D5-F7D8-4998-A7F9-EAEC283CCC3B}" destId="{D988C0EB-8C49-4571-A480-5E95615E687D}" srcOrd="1" destOrd="0" presId="urn:microsoft.com/office/officeart/2008/layout/HalfCircleOrganizationChart"/>
    <dgm:cxn modelId="{C7AF89D0-66B7-4558-A11A-90573D67116D}" type="presParOf" srcId="{117BF4D5-F7D8-4998-A7F9-EAEC283CCC3B}" destId="{979CC36C-1E3C-4ECB-BC0C-796E364E6619}" srcOrd="2" destOrd="0" presId="urn:microsoft.com/office/officeart/2008/layout/HalfCircleOrganizationChart"/>
    <dgm:cxn modelId="{62B24772-FDA8-4998-BEAA-AFB8D3926DDD}" type="presParOf" srcId="{117BF4D5-F7D8-4998-A7F9-EAEC283CCC3B}" destId="{71BF55AE-F3CE-451D-9712-0B5554FAFDA8}" srcOrd="3" destOrd="0" presId="urn:microsoft.com/office/officeart/2008/layout/HalfCircleOrganizationChart"/>
    <dgm:cxn modelId="{746C7AF7-B7A9-4ADD-BC61-D033AF938FC3}" type="presParOf" srcId="{B00724C7-E8C5-4350-9296-41C82CDFC930}" destId="{C4184477-52A1-433A-B561-7AEC99C2E625}" srcOrd="1" destOrd="0" presId="urn:microsoft.com/office/officeart/2008/layout/HalfCircleOrganizationChart"/>
    <dgm:cxn modelId="{466C82CF-AD21-4DA1-B637-D2E692A54521}" type="presParOf" srcId="{C4184477-52A1-433A-B561-7AEC99C2E625}" destId="{B5A42FFF-FDC9-4BEC-B3AE-32467271E7CA}" srcOrd="0" destOrd="0" presId="urn:microsoft.com/office/officeart/2008/layout/HalfCircleOrganizationChart"/>
    <dgm:cxn modelId="{83410014-D415-4A7B-946D-48025210FCC4}" type="presParOf" srcId="{C4184477-52A1-433A-B561-7AEC99C2E625}" destId="{DD7E9A39-AF7C-429A-A799-828AE65B5593}" srcOrd="1" destOrd="0" presId="urn:microsoft.com/office/officeart/2008/layout/HalfCircleOrganizationChart"/>
    <dgm:cxn modelId="{0A86207F-F7C1-40F0-B494-7306A27275BF}" type="presParOf" srcId="{DD7E9A39-AF7C-429A-A799-828AE65B5593}" destId="{6A37DF2E-51D4-46EB-87CE-BDC8E3F8B683}" srcOrd="0" destOrd="0" presId="urn:microsoft.com/office/officeart/2008/layout/HalfCircleOrganizationChart"/>
    <dgm:cxn modelId="{0E31061F-D7D7-402E-A1C6-A462567D3FD8}" type="presParOf" srcId="{6A37DF2E-51D4-46EB-87CE-BDC8E3F8B683}" destId="{1D6AA9E7-EA96-4C0F-B0F3-90D65D6775A7}" srcOrd="0" destOrd="0" presId="urn:microsoft.com/office/officeart/2008/layout/HalfCircleOrganizationChart"/>
    <dgm:cxn modelId="{E0FA0729-B412-4020-886E-34686E229D3F}" type="presParOf" srcId="{6A37DF2E-51D4-46EB-87CE-BDC8E3F8B683}" destId="{5EC93302-5375-4573-97DD-FC91A85132AC}" srcOrd="1" destOrd="0" presId="urn:microsoft.com/office/officeart/2008/layout/HalfCircleOrganizationChart"/>
    <dgm:cxn modelId="{BFF0D4B0-24B5-4598-9685-9C0D557CEFB5}" type="presParOf" srcId="{6A37DF2E-51D4-46EB-87CE-BDC8E3F8B683}" destId="{43E64B3F-5BA9-4F84-BFC6-63192609908F}" srcOrd="2" destOrd="0" presId="urn:microsoft.com/office/officeart/2008/layout/HalfCircleOrganizationChart"/>
    <dgm:cxn modelId="{3C2FBF27-E6D8-4933-A030-BC252E46A773}" type="presParOf" srcId="{6A37DF2E-51D4-46EB-87CE-BDC8E3F8B683}" destId="{86D587BD-FBD7-444E-A904-D5F31512D688}" srcOrd="3" destOrd="0" presId="urn:microsoft.com/office/officeart/2008/layout/HalfCircleOrganizationChart"/>
    <dgm:cxn modelId="{AA32C859-8210-497C-A27A-330734431677}" type="presParOf" srcId="{DD7E9A39-AF7C-429A-A799-828AE65B5593}" destId="{D1457E78-53BE-4DF3-BA92-922998D0D568}" srcOrd="1" destOrd="0" presId="urn:microsoft.com/office/officeart/2008/layout/HalfCircleOrganizationChart"/>
    <dgm:cxn modelId="{A7972DE8-4A93-44E3-A76F-6B7F814A6FAE}" type="presParOf" srcId="{D1457E78-53BE-4DF3-BA92-922998D0D568}" destId="{D26C431C-2EF0-4019-A4DB-27DAC6565190}" srcOrd="0" destOrd="0" presId="urn:microsoft.com/office/officeart/2008/layout/HalfCircleOrganizationChart"/>
    <dgm:cxn modelId="{0699388C-1D05-414E-B2F3-F28F4A0E49C3}" type="presParOf" srcId="{D1457E78-53BE-4DF3-BA92-922998D0D568}" destId="{9B6BCD6B-C467-462E-BF00-31482C13FCA6}" srcOrd="1" destOrd="0" presId="urn:microsoft.com/office/officeart/2008/layout/HalfCircleOrganizationChart"/>
    <dgm:cxn modelId="{0A62EF34-D67F-4716-94A8-127922CCB834}" type="presParOf" srcId="{9B6BCD6B-C467-462E-BF00-31482C13FCA6}" destId="{C664F8EB-1169-42BC-9FD0-590B9EFDCC80}" srcOrd="0" destOrd="0" presId="urn:microsoft.com/office/officeart/2008/layout/HalfCircleOrganizationChart"/>
    <dgm:cxn modelId="{EBFB5AC0-614E-4C4F-81DA-5DA93712A783}" type="presParOf" srcId="{C664F8EB-1169-42BC-9FD0-590B9EFDCC80}" destId="{7202A42F-181A-4305-A211-57BA0662DCB8}" srcOrd="0" destOrd="0" presId="urn:microsoft.com/office/officeart/2008/layout/HalfCircleOrganizationChart"/>
    <dgm:cxn modelId="{33CB77C9-70E5-48F7-AA99-CE6CFF38E300}" type="presParOf" srcId="{C664F8EB-1169-42BC-9FD0-590B9EFDCC80}" destId="{112A4132-96F5-41A7-99FE-90A7380D3043}" srcOrd="1" destOrd="0" presId="urn:microsoft.com/office/officeart/2008/layout/HalfCircleOrganizationChart"/>
    <dgm:cxn modelId="{2D7475A1-2979-433F-A396-B96C032E09E9}" type="presParOf" srcId="{C664F8EB-1169-42BC-9FD0-590B9EFDCC80}" destId="{1FEC48EB-5D5A-4BDC-887E-B441ED85199F}" srcOrd="2" destOrd="0" presId="urn:microsoft.com/office/officeart/2008/layout/HalfCircleOrganizationChart"/>
    <dgm:cxn modelId="{E9DF1DEE-A9CB-437C-8D83-A7053323B742}" type="presParOf" srcId="{C664F8EB-1169-42BC-9FD0-590B9EFDCC80}" destId="{A46CB34A-6499-4660-A19C-C97EF3BA5B41}" srcOrd="3" destOrd="0" presId="urn:microsoft.com/office/officeart/2008/layout/HalfCircleOrganizationChart"/>
    <dgm:cxn modelId="{6C488E3E-E56A-4CD7-A2E8-9E6F270678AC}" type="presParOf" srcId="{9B6BCD6B-C467-462E-BF00-31482C13FCA6}" destId="{6B8BFB16-1F4D-437A-BDED-FD530131785B}" srcOrd="1" destOrd="0" presId="urn:microsoft.com/office/officeart/2008/layout/HalfCircleOrganizationChart"/>
    <dgm:cxn modelId="{4EB246DC-AAD3-4EDF-8EE7-D3C64E79CBE1}" type="presParOf" srcId="{6B8BFB16-1F4D-437A-BDED-FD530131785B}" destId="{1BEB526D-4CAA-49F4-B13B-E990193341D2}" srcOrd="0" destOrd="0" presId="urn:microsoft.com/office/officeart/2008/layout/HalfCircleOrganizationChart"/>
    <dgm:cxn modelId="{5CB8353A-634A-4349-9E65-842AC93305C0}" type="presParOf" srcId="{6B8BFB16-1F4D-437A-BDED-FD530131785B}" destId="{F282506B-29A7-41F2-8E84-495DA81BC030}" srcOrd="1" destOrd="0" presId="urn:microsoft.com/office/officeart/2008/layout/HalfCircleOrganizationChart"/>
    <dgm:cxn modelId="{EDDA930C-89BF-4BC7-9120-7D64AFABA20E}" type="presParOf" srcId="{F282506B-29A7-41F2-8E84-495DA81BC030}" destId="{352E1C87-F462-43C4-B616-D6F524CD7B23}" srcOrd="0" destOrd="0" presId="urn:microsoft.com/office/officeart/2008/layout/HalfCircleOrganizationChart"/>
    <dgm:cxn modelId="{BC8B6C60-DEF9-4457-8D61-C584FD86BC18}" type="presParOf" srcId="{352E1C87-F462-43C4-B616-D6F524CD7B23}" destId="{FA194DA1-D2B4-4346-B360-2595F66DBAD3}" srcOrd="0" destOrd="0" presId="urn:microsoft.com/office/officeart/2008/layout/HalfCircleOrganizationChart"/>
    <dgm:cxn modelId="{E195F109-FB91-4C7D-B865-CDDF52C4B895}" type="presParOf" srcId="{352E1C87-F462-43C4-B616-D6F524CD7B23}" destId="{0BD14E8F-FD1C-458C-9E51-D448E7E96861}" srcOrd="1" destOrd="0" presId="urn:microsoft.com/office/officeart/2008/layout/HalfCircleOrganizationChart"/>
    <dgm:cxn modelId="{2AFC3452-2F8F-4C2D-B23F-8994FD649364}" type="presParOf" srcId="{352E1C87-F462-43C4-B616-D6F524CD7B23}" destId="{8F7B8C06-B340-41D5-9C91-47E353949A20}" srcOrd="2" destOrd="0" presId="urn:microsoft.com/office/officeart/2008/layout/HalfCircleOrganizationChart"/>
    <dgm:cxn modelId="{2431711E-9F33-4A60-9211-A177B23D2334}" type="presParOf" srcId="{352E1C87-F462-43C4-B616-D6F524CD7B23}" destId="{31956382-27D4-4C3D-8942-765A4E563082}" srcOrd="3" destOrd="0" presId="urn:microsoft.com/office/officeart/2008/layout/HalfCircleOrganizationChart"/>
    <dgm:cxn modelId="{5EEF71F7-88C1-4C3C-AA6D-524104F392F1}" type="presParOf" srcId="{F282506B-29A7-41F2-8E84-495DA81BC030}" destId="{3EDDD3CF-B3D9-4E28-92C1-8ED42881CBC9}" srcOrd="1" destOrd="0" presId="urn:microsoft.com/office/officeart/2008/layout/HalfCircleOrganizationChart"/>
    <dgm:cxn modelId="{67BA21CC-7152-4811-B39F-566AA40500E4}" type="presParOf" srcId="{F282506B-29A7-41F2-8E84-495DA81BC030}" destId="{BAE47E47-EFE3-4603-8E47-A7D696700AC7}" srcOrd="2" destOrd="0" presId="urn:microsoft.com/office/officeart/2008/layout/HalfCircleOrganizationChart"/>
    <dgm:cxn modelId="{CC3F43CA-CC2C-4292-8E31-F5467E57AE47}" type="presParOf" srcId="{9B6BCD6B-C467-462E-BF00-31482C13FCA6}" destId="{29076BE7-EDB7-49F0-9EA7-7A0E5A50E69D}" srcOrd="2" destOrd="0" presId="urn:microsoft.com/office/officeart/2008/layout/HalfCircleOrganizationChart"/>
    <dgm:cxn modelId="{1E381303-EADB-42CF-9BE0-7CBD021DE57B}" type="presParOf" srcId="{DD7E9A39-AF7C-429A-A799-828AE65B5593}" destId="{ABDC12B8-FF60-4FE7-A330-7073DD39CE85}" srcOrd="2" destOrd="0" presId="urn:microsoft.com/office/officeart/2008/layout/HalfCircleOrganizationChart"/>
    <dgm:cxn modelId="{329AF444-8BEB-4680-B26B-01A9BF919BC7}" type="presParOf" srcId="{ABDC12B8-FF60-4FE7-A330-7073DD39CE85}" destId="{2DC0CA46-0250-4734-BC57-E9A7DDB3AE70}" srcOrd="0" destOrd="0" presId="urn:microsoft.com/office/officeart/2008/layout/HalfCircleOrganizationChart"/>
    <dgm:cxn modelId="{452BF3F1-AC29-454D-A20C-BBA897281787}" type="presParOf" srcId="{ABDC12B8-FF60-4FE7-A330-7073DD39CE85}" destId="{135BB70A-ED2D-4EFD-854A-F21ABA57A0E3}" srcOrd="1" destOrd="0" presId="urn:microsoft.com/office/officeart/2008/layout/HalfCircleOrganizationChart"/>
    <dgm:cxn modelId="{AC2C1773-A711-45EB-BFB4-CF1E6C3D9561}" type="presParOf" srcId="{135BB70A-ED2D-4EFD-854A-F21ABA57A0E3}" destId="{2474B7E4-8BC5-454E-A2E8-EFA59483AF77}" srcOrd="0" destOrd="0" presId="urn:microsoft.com/office/officeart/2008/layout/HalfCircleOrganizationChart"/>
    <dgm:cxn modelId="{07C5CB04-8749-463C-A0E3-82D97FC5B538}" type="presParOf" srcId="{2474B7E4-8BC5-454E-A2E8-EFA59483AF77}" destId="{2B7A31BD-EFC8-4702-BFC1-8EA38453587C}" srcOrd="0" destOrd="0" presId="urn:microsoft.com/office/officeart/2008/layout/HalfCircleOrganizationChart"/>
    <dgm:cxn modelId="{F90AD27E-6846-418A-8A48-5C9394DCEA4B}" type="presParOf" srcId="{2474B7E4-8BC5-454E-A2E8-EFA59483AF77}" destId="{28DE6DB9-C8F7-4208-BD80-CF4A6B41A7E7}" srcOrd="1" destOrd="0" presId="urn:microsoft.com/office/officeart/2008/layout/HalfCircleOrganizationChart"/>
    <dgm:cxn modelId="{4BB4C86A-F450-4DE7-8617-5A703E070369}" type="presParOf" srcId="{2474B7E4-8BC5-454E-A2E8-EFA59483AF77}" destId="{DF0E6C8D-DF25-4F5D-964F-CA0697729D31}" srcOrd="2" destOrd="0" presId="urn:microsoft.com/office/officeart/2008/layout/HalfCircleOrganizationChart"/>
    <dgm:cxn modelId="{C830F6CE-CF18-415D-9A16-70F772BD6F1D}" type="presParOf" srcId="{2474B7E4-8BC5-454E-A2E8-EFA59483AF77}" destId="{006B6906-5D3D-41CB-B915-42C830D19431}" srcOrd="3" destOrd="0" presId="urn:microsoft.com/office/officeart/2008/layout/HalfCircleOrganizationChart"/>
    <dgm:cxn modelId="{BB29E733-3C27-40CB-886E-8970EA052547}" type="presParOf" srcId="{135BB70A-ED2D-4EFD-854A-F21ABA57A0E3}" destId="{06CF557B-F15D-4A88-8FE1-12726D858638}" srcOrd="1" destOrd="0" presId="urn:microsoft.com/office/officeart/2008/layout/HalfCircleOrganizationChart"/>
    <dgm:cxn modelId="{AE37D740-CF7F-4046-B0C9-A04E17EA9D87}" type="presParOf" srcId="{135BB70A-ED2D-4EFD-854A-F21ABA57A0E3}" destId="{4C3FC3B6-C2EF-4EA1-BE4B-2870116F617F}" srcOrd="2" destOrd="0" presId="urn:microsoft.com/office/officeart/2008/layout/HalfCircleOrganizationChart"/>
    <dgm:cxn modelId="{AFDCE149-3C40-4105-9DB2-BFD4E5B9E261}" type="presParOf" srcId="{C4184477-52A1-433A-B561-7AEC99C2E625}" destId="{1EB23D14-69F1-4FFF-9C38-CD2E5AB2AA27}" srcOrd="2" destOrd="0" presId="urn:microsoft.com/office/officeart/2008/layout/HalfCircleOrganizationChart"/>
    <dgm:cxn modelId="{CAD66C25-0BDF-4557-8AE7-A0A3609536B7}" type="presParOf" srcId="{C4184477-52A1-433A-B561-7AEC99C2E625}" destId="{A7C5E0F7-C68B-40FD-AE12-6CE84B67E1E1}" srcOrd="3" destOrd="0" presId="urn:microsoft.com/office/officeart/2008/layout/HalfCircleOrganizationChart"/>
    <dgm:cxn modelId="{12515244-D105-4F01-AE72-F2B90C8EDDD3}" type="presParOf" srcId="{A7C5E0F7-C68B-40FD-AE12-6CE84B67E1E1}" destId="{E4AAEEDD-E8C2-40FB-B2E8-37ED566E6DA0}" srcOrd="0" destOrd="0" presId="urn:microsoft.com/office/officeart/2008/layout/HalfCircleOrganizationChart"/>
    <dgm:cxn modelId="{F4893B5F-AC4B-4306-B6A8-501FA4795C36}" type="presParOf" srcId="{E4AAEEDD-E8C2-40FB-B2E8-37ED566E6DA0}" destId="{BC5EF363-518F-4C3E-A427-C8C253950FF6}" srcOrd="0" destOrd="0" presId="urn:microsoft.com/office/officeart/2008/layout/HalfCircleOrganizationChart"/>
    <dgm:cxn modelId="{B230C758-DA8A-4688-BD3D-E5DD5A944EF4}" type="presParOf" srcId="{E4AAEEDD-E8C2-40FB-B2E8-37ED566E6DA0}" destId="{034FCF20-5A5D-45AC-B738-1DBAC32F02E3}" srcOrd="1" destOrd="0" presId="urn:microsoft.com/office/officeart/2008/layout/HalfCircleOrganizationChart"/>
    <dgm:cxn modelId="{B62FFB17-6C16-48BE-8AA6-F68A6ABA7461}" type="presParOf" srcId="{E4AAEEDD-E8C2-40FB-B2E8-37ED566E6DA0}" destId="{4F826C4B-9618-45B7-97F0-C6D546CABD9E}" srcOrd="2" destOrd="0" presId="urn:microsoft.com/office/officeart/2008/layout/HalfCircleOrganizationChart"/>
    <dgm:cxn modelId="{E7C2E071-5115-4DCA-844C-C69E9AE8D50F}" type="presParOf" srcId="{E4AAEEDD-E8C2-40FB-B2E8-37ED566E6DA0}" destId="{866083BA-B76E-4ED6-B155-71A9ED95F3BE}" srcOrd="3" destOrd="0" presId="urn:microsoft.com/office/officeart/2008/layout/HalfCircleOrganizationChart"/>
    <dgm:cxn modelId="{976BDE72-82C9-4516-82BA-8D42BDCD61A6}" type="presParOf" srcId="{A7C5E0F7-C68B-40FD-AE12-6CE84B67E1E1}" destId="{33B6B3A4-5767-4C0F-8856-41B3A15C752E}" srcOrd="1" destOrd="0" presId="urn:microsoft.com/office/officeart/2008/layout/HalfCircleOrganizationChart"/>
    <dgm:cxn modelId="{08614CCA-7751-4541-BB1B-D720413A4973}" type="presParOf" srcId="{A7C5E0F7-C68B-40FD-AE12-6CE84B67E1E1}" destId="{4EE8475D-9FE4-49C6-9453-77D97536D8BA}" srcOrd="2" destOrd="0" presId="urn:microsoft.com/office/officeart/2008/layout/HalfCircleOrganizationChart"/>
    <dgm:cxn modelId="{B1377989-3698-4C82-988E-73F0718E8F5F}" type="presParOf" srcId="{B00724C7-E8C5-4350-9296-41C82CDFC930}" destId="{28FA4EC8-55A7-4D11-A4D8-726478FCF9DF}" srcOrd="2" destOrd="0" presId="urn:microsoft.com/office/officeart/2008/layout/HalfCircleOrganizationChart"/>
    <dgm:cxn modelId="{DEBD7E28-DC76-4D57-BA74-BF2B9E26DC92}" type="presParOf" srcId="{28FA4EC8-55A7-4D11-A4D8-726478FCF9DF}" destId="{D9FB06E8-4B67-417E-BA8A-9EE068FDD4B3}" srcOrd="0" destOrd="0" presId="urn:microsoft.com/office/officeart/2008/layout/HalfCircleOrganizationChart"/>
    <dgm:cxn modelId="{33D9CCA8-BD90-4E61-8390-4996179083D9}" type="presParOf" srcId="{28FA4EC8-55A7-4D11-A4D8-726478FCF9DF}" destId="{0274EACD-E74F-4AF1-B80E-544AB91BC605}" srcOrd="1" destOrd="0" presId="urn:microsoft.com/office/officeart/2008/layout/HalfCircleOrganizationChart"/>
    <dgm:cxn modelId="{127C23ED-DB4F-4B2C-B869-2CCD51291076}" type="presParOf" srcId="{0274EACD-E74F-4AF1-B80E-544AB91BC605}" destId="{602F8DE6-2576-4D31-A076-A2163C630C34}" srcOrd="0" destOrd="0" presId="urn:microsoft.com/office/officeart/2008/layout/HalfCircleOrganizationChart"/>
    <dgm:cxn modelId="{254351FC-6794-4FB5-B7F4-9341CE54256F}" type="presParOf" srcId="{602F8DE6-2576-4D31-A076-A2163C630C34}" destId="{78E41144-8496-4E48-AE46-243757D1A6D5}" srcOrd="0" destOrd="0" presId="urn:microsoft.com/office/officeart/2008/layout/HalfCircleOrganizationChart"/>
    <dgm:cxn modelId="{753AA1A8-4753-414E-BDEC-D088EFD818AA}" type="presParOf" srcId="{602F8DE6-2576-4D31-A076-A2163C630C34}" destId="{CA97E4AA-0645-45C3-B28B-0830233F16D8}" srcOrd="1" destOrd="0" presId="urn:microsoft.com/office/officeart/2008/layout/HalfCircleOrganizationChart"/>
    <dgm:cxn modelId="{01F8A255-CD9F-4965-978E-73871CC75066}" type="presParOf" srcId="{602F8DE6-2576-4D31-A076-A2163C630C34}" destId="{5E9ACFB4-2478-49A5-B306-4830FE4D3995}" srcOrd="2" destOrd="0" presId="urn:microsoft.com/office/officeart/2008/layout/HalfCircleOrganizationChart"/>
    <dgm:cxn modelId="{C63D2F2B-7141-4123-92C0-4EDE432B30EC}" type="presParOf" srcId="{602F8DE6-2576-4D31-A076-A2163C630C34}" destId="{D07B9D57-907E-43A7-B95F-A6AC052F7179}" srcOrd="3" destOrd="0" presId="urn:microsoft.com/office/officeart/2008/layout/HalfCircleOrganizationChart"/>
    <dgm:cxn modelId="{D812ABAC-5609-480D-9808-129931F5358F}" type="presParOf" srcId="{0274EACD-E74F-4AF1-B80E-544AB91BC605}" destId="{EFF2E615-1367-4567-887A-90DB7C2B067F}" srcOrd="1" destOrd="0" presId="urn:microsoft.com/office/officeart/2008/layout/HalfCircleOrganizationChart"/>
    <dgm:cxn modelId="{C4989500-743C-470A-8085-92AD12B31530}" type="presParOf" srcId="{0274EACD-E74F-4AF1-B80E-544AB91BC605}" destId="{5778D98D-9ABF-4108-B1BD-358F7626FDB3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D82F2E-8B43-41D0-A815-F2BCAAD5D7C2}">
      <dsp:nvSpPr>
        <dsp:cNvPr id="0" name=""/>
        <dsp:cNvSpPr/>
      </dsp:nvSpPr>
      <dsp:spPr>
        <a:xfrm>
          <a:off x="2940174" y="1812733"/>
          <a:ext cx="1292346" cy="1292346"/>
        </a:xfrm>
        <a:prstGeom prst="ellipse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smtClean="0"/>
            <a:t>civil construction</a:t>
          </a:r>
          <a:endParaRPr lang="de-DE" sz="1200" kern="1200" dirty="0"/>
        </a:p>
      </dsp:txBody>
      <dsp:txXfrm>
        <a:off x="2940174" y="1812733"/>
        <a:ext cx="1292346" cy="1292346"/>
      </dsp:txXfrm>
    </dsp:sp>
    <dsp:sp modelId="{9F337DF5-F7B0-40AA-BCE1-984956EB83F3}">
      <dsp:nvSpPr>
        <dsp:cNvPr id="0" name=""/>
        <dsp:cNvSpPr/>
      </dsp:nvSpPr>
      <dsp:spPr>
        <a:xfrm rot="16200000">
          <a:off x="3449154" y="1341944"/>
          <a:ext cx="274387" cy="439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kern="1200"/>
        </a:p>
      </dsp:txBody>
      <dsp:txXfrm rot="16200000">
        <a:off x="3449154" y="1341944"/>
        <a:ext cx="274387" cy="439397"/>
      </dsp:txXfrm>
    </dsp:sp>
    <dsp:sp modelId="{19EFF062-6D3C-4800-9D83-12422C6AB9A4}">
      <dsp:nvSpPr>
        <dsp:cNvPr id="0" name=""/>
        <dsp:cNvSpPr/>
      </dsp:nvSpPr>
      <dsp:spPr>
        <a:xfrm>
          <a:off x="2940174" y="2675"/>
          <a:ext cx="1292346" cy="1292346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 smtClean="0"/>
            <a:t>free</a:t>
          </a:r>
          <a:r>
            <a:rPr lang="de-DE" sz="1200" kern="1200" dirty="0" smtClean="0"/>
            <a:t> </a:t>
          </a:r>
          <a:r>
            <a:rPr lang="de-DE" sz="1200" kern="1200" dirty="0" err="1" smtClean="0"/>
            <a:t>falling</a:t>
          </a:r>
          <a:r>
            <a:rPr lang="de-DE" sz="1200" kern="1200" dirty="0" smtClean="0"/>
            <a:t> </a:t>
          </a:r>
          <a:r>
            <a:rPr lang="de-DE" sz="1200" kern="1200" dirty="0" err="1" smtClean="0"/>
            <a:t>edges</a:t>
          </a:r>
          <a:endParaRPr lang="de-DE" sz="1200" kern="1200" dirty="0"/>
        </a:p>
      </dsp:txBody>
      <dsp:txXfrm>
        <a:off x="2940174" y="2675"/>
        <a:ext cx="1292346" cy="1292346"/>
      </dsp:txXfrm>
    </dsp:sp>
    <dsp:sp modelId="{E55AB398-20C3-4F1C-B21C-0934168D3EB3}">
      <dsp:nvSpPr>
        <dsp:cNvPr id="0" name=""/>
        <dsp:cNvSpPr/>
      </dsp:nvSpPr>
      <dsp:spPr>
        <a:xfrm rot="19800000">
          <a:off x="4226207" y="1790576"/>
          <a:ext cx="274387" cy="439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45573"/>
            <a:satOff val="-8400"/>
            <a:lumOff val="1362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kern="1200"/>
        </a:p>
      </dsp:txBody>
      <dsp:txXfrm rot="19800000">
        <a:off x="4226207" y="1790576"/>
        <a:ext cx="274387" cy="439397"/>
      </dsp:txXfrm>
    </dsp:sp>
    <dsp:sp modelId="{EBCB8A12-E42E-406C-95B8-26364F328CA0}">
      <dsp:nvSpPr>
        <dsp:cNvPr id="0" name=""/>
        <dsp:cNvSpPr/>
      </dsp:nvSpPr>
      <dsp:spPr>
        <a:xfrm>
          <a:off x="4507731" y="907704"/>
          <a:ext cx="1292346" cy="1292346"/>
        </a:xfrm>
        <a:prstGeom prst="ellipse">
          <a:avLst/>
        </a:prstGeom>
        <a:solidFill>
          <a:schemeClr val="accent1">
            <a:shade val="50000"/>
            <a:hueOff val="231027"/>
            <a:satOff val="-8236"/>
            <a:lumOff val="1637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 smtClean="0"/>
            <a:t>construction</a:t>
          </a:r>
          <a:r>
            <a:rPr lang="de-DE" sz="1200" kern="1200" dirty="0" smtClean="0"/>
            <a:t> </a:t>
          </a:r>
          <a:r>
            <a:rPr lang="de-DE" sz="1200" kern="1200" dirty="0" err="1" smtClean="0"/>
            <a:t>machinery</a:t>
          </a:r>
          <a:endParaRPr lang="de-DE" sz="1200" kern="1200" dirty="0"/>
        </a:p>
      </dsp:txBody>
      <dsp:txXfrm>
        <a:off x="4507731" y="907704"/>
        <a:ext cx="1292346" cy="1292346"/>
      </dsp:txXfrm>
    </dsp:sp>
    <dsp:sp modelId="{395A2388-1695-4EEF-935C-445D0F9C5CFD}">
      <dsp:nvSpPr>
        <dsp:cNvPr id="0" name=""/>
        <dsp:cNvSpPr/>
      </dsp:nvSpPr>
      <dsp:spPr>
        <a:xfrm rot="1800000">
          <a:off x="4226207" y="2687839"/>
          <a:ext cx="274387" cy="439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491146"/>
            <a:satOff val="-16801"/>
            <a:lumOff val="272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kern="1200"/>
        </a:p>
      </dsp:txBody>
      <dsp:txXfrm rot="1800000">
        <a:off x="4226207" y="2687839"/>
        <a:ext cx="274387" cy="439397"/>
      </dsp:txXfrm>
    </dsp:sp>
    <dsp:sp modelId="{F0885CC1-6485-4554-9BA3-1419FD617481}">
      <dsp:nvSpPr>
        <dsp:cNvPr id="0" name=""/>
        <dsp:cNvSpPr/>
      </dsp:nvSpPr>
      <dsp:spPr>
        <a:xfrm>
          <a:off x="4507731" y="2717762"/>
          <a:ext cx="1292346" cy="1292346"/>
        </a:xfrm>
        <a:prstGeom prst="ellipse">
          <a:avLst/>
        </a:prstGeom>
        <a:solidFill>
          <a:schemeClr val="accent1">
            <a:shade val="50000"/>
            <a:hueOff val="462053"/>
            <a:satOff val="-16471"/>
            <a:lumOff val="327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 smtClean="0"/>
            <a:t>moving</a:t>
          </a:r>
          <a:r>
            <a:rPr lang="de-DE" sz="1200" kern="1200" dirty="0" smtClean="0"/>
            <a:t> material</a:t>
          </a:r>
          <a:endParaRPr lang="de-DE" sz="1200" kern="1200" dirty="0"/>
        </a:p>
      </dsp:txBody>
      <dsp:txXfrm>
        <a:off x="4507731" y="2717762"/>
        <a:ext cx="1292346" cy="1292346"/>
      </dsp:txXfrm>
    </dsp:sp>
    <dsp:sp modelId="{D426257A-B06E-40F2-BD92-E01D4751CCE8}">
      <dsp:nvSpPr>
        <dsp:cNvPr id="0" name=""/>
        <dsp:cNvSpPr/>
      </dsp:nvSpPr>
      <dsp:spPr>
        <a:xfrm rot="5400000">
          <a:off x="3449154" y="3136471"/>
          <a:ext cx="274387" cy="439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736718"/>
            <a:satOff val="-25201"/>
            <a:lumOff val="4087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kern="1200"/>
        </a:p>
      </dsp:txBody>
      <dsp:txXfrm rot="5400000">
        <a:off x="3449154" y="3136471"/>
        <a:ext cx="274387" cy="439397"/>
      </dsp:txXfrm>
    </dsp:sp>
    <dsp:sp modelId="{28C8B0F6-F251-495C-8CB0-1C7DB88FBEC2}">
      <dsp:nvSpPr>
        <dsp:cNvPr id="0" name=""/>
        <dsp:cNvSpPr/>
      </dsp:nvSpPr>
      <dsp:spPr>
        <a:xfrm>
          <a:off x="2940174" y="3622791"/>
          <a:ext cx="1292346" cy="1292346"/>
        </a:xfrm>
        <a:prstGeom prst="ellipse">
          <a:avLst/>
        </a:prstGeom>
        <a:solidFill>
          <a:schemeClr val="accent1">
            <a:shade val="50000"/>
            <a:hueOff val="693080"/>
            <a:satOff val="-24707"/>
            <a:lumOff val="4913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 smtClean="0"/>
            <a:t>noise</a:t>
          </a:r>
          <a:endParaRPr lang="de-DE" sz="1200" kern="1200" dirty="0"/>
        </a:p>
      </dsp:txBody>
      <dsp:txXfrm>
        <a:off x="2940174" y="3622791"/>
        <a:ext cx="1292346" cy="1292346"/>
      </dsp:txXfrm>
    </dsp:sp>
    <dsp:sp modelId="{BC8E1E11-6107-4366-A403-165BE10F477E}">
      <dsp:nvSpPr>
        <dsp:cNvPr id="0" name=""/>
        <dsp:cNvSpPr/>
      </dsp:nvSpPr>
      <dsp:spPr>
        <a:xfrm rot="9000000">
          <a:off x="2672101" y="2687839"/>
          <a:ext cx="274387" cy="439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491146"/>
            <a:satOff val="-16801"/>
            <a:lumOff val="272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kern="1200"/>
        </a:p>
      </dsp:txBody>
      <dsp:txXfrm rot="9000000">
        <a:off x="2672101" y="2687839"/>
        <a:ext cx="274387" cy="439397"/>
      </dsp:txXfrm>
    </dsp:sp>
    <dsp:sp modelId="{D0933DE7-0A87-43DB-B4F4-38D4AABC4D43}">
      <dsp:nvSpPr>
        <dsp:cNvPr id="0" name=""/>
        <dsp:cNvSpPr/>
      </dsp:nvSpPr>
      <dsp:spPr>
        <a:xfrm>
          <a:off x="1372618" y="2717762"/>
          <a:ext cx="1292346" cy="1292346"/>
        </a:xfrm>
        <a:prstGeom prst="ellipse">
          <a:avLst/>
        </a:prstGeom>
        <a:solidFill>
          <a:schemeClr val="accent1">
            <a:shade val="50000"/>
            <a:hueOff val="462053"/>
            <a:satOff val="-16471"/>
            <a:lumOff val="327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 smtClean="0"/>
            <a:t>electric</a:t>
          </a:r>
          <a:r>
            <a:rPr lang="de-DE" sz="1200" kern="1200" dirty="0" smtClean="0"/>
            <a:t> </a:t>
          </a:r>
          <a:r>
            <a:rPr lang="de-DE" sz="1200" kern="1200" dirty="0" err="1" smtClean="0"/>
            <a:t>shock</a:t>
          </a:r>
          <a:endParaRPr lang="de-DE" sz="1200" kern="1200" dirty="0"/>
        </a:p>
      </dsp:txBody>
      <dsp:txXfrm>
        <a:off x="1372618" y="2717762"/>
        <a:ext cx="1292346" cy="1292346"/>
      </dsp:txXfrm>
    </dsp:sp>
    <dsp:sp modelId="{A61F0BCB-AE40-4581-B9C6-413557A9D206}">
      <dsp:nvSpPr>
        <dsp:cNvPr id="0" name=""/>
        <dsp:cNvSpPr/>
      </dsp:nvSpPr>
      <dsp:spPr>
        <a:xfrm rot="12600000">
          <a:off x="2672101" y="1790576"/>
          <a:ext cx="274387" cy="439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45573"/>
            <a:satOff val="-8400"/>
            <a:lumOff val="1362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kern="1200"/>
        </a:p>
      </dsp:txBody>
      <dsp:txXfrm rot="12600000">
        <a:off x="2672101" y="1790576"/>
        <a:ext cx="274387" cy="439397"/>
      </dsp:txXfrm>
    </dsp:sp>
    <dsp:sp modelId="{6AC2D2B5-261E-4DF9-AE1F-96CB54D3CA57}">
      <dsp:nvSpPr>
        <dsp:cNvPr id="0" name=""/>
        <dsp:cNvSpPr/>
      </dsp:nvSpPr>
      <dsp:spPr>
        <a:xfrm>
          <a:off x="1372618" y="907704"/>
          <a:ext cx="1292346" cy="1292346"/>
        </a:xfrm>
        <a:prstGeom prst="ellipse">
          <a:avLst/>
        </a:prstGeom>
        <a:solidFill>
          <a:schemeClr val="accent1">
            <a:shade val="50000"/>
            <a:hueOff val="231027"/>
            <a:satOff val="-8236"/>
            <a:lumOff val="1637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 smtClean="0"/>
            <a:t>physical</a:t>
          </a:r>
          <a:r>
            <a:rPr lang="de-DE" sz="1200" kern="1200" dirty="0" smtClean="0"/>
            <a:t> </a:t>
          </a:r>
          <a:r>
            <a:rPr lang="de-DE" sz="1200" kern="1200" dirty="0" err="1" smtClean="0"/>
            <a:t>strain</a:t>
          </a:r>
          <a:endParaRPr lang="de-DE" sz="1200" kern="1200" dirty="0"/>
        </a:p>
      </dsp:txBody>
      <dsp:txXfrm>
        <a:off x="1372618" y="907704"/>
        <a:ext cx="1292346" cy="129234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D82F2E-8B43-41D0-A815-F2BCAAD5D7C2}">
      <dsp:nvSpPr>
        <dsp:cNvPr id="0" name=""/>
        <dsp:cNvSpPr/>
      </dsp:nvSpPr>
      <dsp:spPr>
        <a:xfrm>
          <a:off x="2940174" y="1812733"/>
          <a:ext cx="1292346" cy="1292346"/>
        </a:xfrm>
        <a:prstGeom prst="ellipse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/>
            <a:t>installation</a:t>
          </a:r>
          <a:endParaRPr lang="de-DE" sz="1400" kern="1200" dirty="0"/>
        </a:p>
      </dsp:txBody>
      <dsp:txXfrm>
        <a:off x="2940174" y="1812733"/>
        <a:ext cx="1292346" cy="1292346"/>
      </dsp:txXfrm>
    </dsp:sp>
    <dsp:sp modelId="{9F337DF5-F7B0-40AA-BCE1-984956EB83F3}">
      <dsp:nvSpPr>
        <dsp:cNvPr id="0" name=""/>
        <dsp:cNvSpPr/>
      </dsp:nvSpPr>
      <dsp:spPr>
        <a:xfrm rot="16200000">
          <a:off x="3449154" y="1341944"/>
          <a:ext cx="274387" cy="439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/>
        </a:p>
      </dsp:txBody>
      <dsp:txXfrm rot="16200000">
        <a:off x="3449154" y="1341944"/>
        <a:ext cx="274387" cy="439397"/>
      </dsp:txXfrm>
    </dsp:sp>
    <dsp:sp modelId="{19EFF062-6D3C-4800-9D83-12422C6AB9A4}">
      <dsp:nvSpPr>
        <dsp:cNvPr id="0" name=""/>
        <dsp:cNvSpPr/>
      </dsp:nvSpPr>
      <dsp:spPr>
        <a:xfrm>
          <a:off x="2940174" y="2675"/>
          <a:ext cx="1292346" cy="1292346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 smtClean="0"/>
            <a:t>moving</a:t>
          </a:r>
          <a:r>
            <a:rPr lang="de-DE" sz="1200" kern="1200" dirty="0" smtClean="0"/>
            <a:t> material</a:t>
          </a:r>
          <a:endParaRPr lang="de-DE" sz="1200" kern="1200" dirty="0"/>
        </a:p>
      </dsp:txBody>
      <dsp:txXfrm>
        <a:off x="2940174" y="2675"/>
        <a:ext cx="1292346" cy="1292346"/>
      </dsp:txXfrm>
    </dsp:sp>
    <dsp:sp modelId="{E55AB398-20C3-4F1C-B21C-0934168D3EB3}">
      <dsp:nvSpPr>
        <dsp:cNvPr id="0" name=""/>
        <dsp:cNvSpPr/>
      </dsp:nvSpPr>
      <dsp:spPr>
        <a:xfrm rot="19800000">
          <a:off x="4226207" y="1790576"/>
          <a:ext cx="274387" cy="439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45573"/>
            <a:satOff val="-8400"/>
            <a:lumOff val="1362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/>
        </a:p>
      </dsp:txBody>
      <dsp:txXfrm rot="19800000">
        <a:off x="4226207" y="1790576"/>
        <a:ext cx="274387" cy="439397"/>
      </dsp:txXfrm>
    </dsp:sp>
    <dsp:sp modelId="{EBCB8A12-E42E-406C-95B8-26364F328CA0}">
      <dsp:nvSpPr>
        <dsp:cNvPr id="0" name=""/>
        <dsp:cNvSpPr/>
      </dsp:nvSpPr>
      <dsp:spPr>
        <a:xfrm>
          <a:off x="4507731" y="907704"/>
          <a:ext cx="1292346" cy="1292346"/>
        </a:xfrm>
        <a:prstGeom prst="ellipse">
          <a:avLst/>
        </a:prstGeom>
        <a:solidFill>
          <a:schemeClr val="accent1">
            <a:shade val="50000"/>
            <a:hueOff val="231027"/>
            <a:satOff val="-8236"/>
            <a:lumOff val="1637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 smtClean="0"/>
            <a:t>electric</a:t>
          </a:r>
          <a:r>
            <a:rPr lang="de-DE" sz="1200" kern="1200" dirty="0" smtClean="0"/>
            <a:t> </a:t>
          </a:r>
          <a:r>
            <a:rPr lang="de-DE" sz="1200" kern="1200" dirty="0" err="1" smtClean="0"/>
            <a:t>shocks</a:t>
          </a:r>
          <a:endParaRPr lang="de-DE" sz="1200" kern="1200" dirty="0"/>
        </a:p>
      </dsp:txBody>
      <dsp:txXfrm>
        <a:off x="4507731" y="907704"/>
        <a:ext cx="1292346" cy="1292346"/>
      </dsp:txXfrm>
    </dsp:sp>
    <dsp:sp modelId="{395A2388-1695-4EEF-935C-445D0F9C5CFD}">
      <dsp:nvSpPr>
        <dsp:cNvPr id="0" name=""/>
        <dsp:cNvSpPr/>
      </dsp:nvSpPr>
      <dsp:spPr>
        <a:xfrm rot="1800000">
          <a:off x="4226207" y="2687839"/>
          <a:ext cx="274387" cy="439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491146"/>
            <a:satOff val="-16801"/>
            <a:lumOff val="272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/>
        </a:p>
      </dsp:txBody>
      <dsp:txXfrm rot="1800000">
        <a:off x="4226207" y="2687839"/>
        <a:ext cx="274387" cy="439397"/>
      </dsp:txXfrm>
    </dsp:sp>
    <dsp:sp modelId="{F0885CC1-6485-4554-9BA3-1419FD617481}">
      <dsp:nvSpPr>
        <dsp:cNvPr id="0" name=""/>
        <dsp:cNvSpPr/>
      </dsp:nvSpPr>
      <dsp:spPr>
        <a:xfrm>
          <a:off x="4507731" y="2717762"/>
          <a:ext cx="1292346" cy="1292346"/>
        </a:xfrm>
        <a:prstGeom prst="ellipse">
          <a:avLst/>
        </a:prstGeom>
        <a:solidFill>
          <a:schemeClr val="accent1">
            <a:shade val="50000"/>
            <a:hueOff val="462053"/>
            <a:satOff val="-16471"/>
            <a:lumOff val="327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 smtClean="0"/>
            <a:t>inhalation</a:t>
          </a:r>
          <a:r>
            <a:rPr lang="de-DE" sz="1200" kern="1200" dirty="0" smtClean="0"/>
            <a:t> </a:t>
          </a:r>
          <a:r>
            <a:rPr lang="de-DE" sz="1200" kern="1200" dirty="0" err="1" smtClean="0"/>
            <a:t>of</a:t>
          </a:r>
          <a:r>
            <a:rPr lang="de-DE" sz="1200" kern="1200" dirty="0" smtClean="0"/>
            <a:t> </a:t>
          </a:r>
          <a:r>
            <a:rPr lang="de-DE" sz="1200" kern="1200" dirty="0" err="1" smtClean="0"/>
            <a:t>hazardous</a:t>
          </a:r>
          <a:r>
            <a:rPr lang="de-DE" sz="1200" kern="1200" dirty="0" smtClean="0"/>
            <a:t> </a:t>
          </a:r>
          <a:r>
            <a:rPr lang="de-DE" sz="1200" kern="1200" dirty="0" err="1" smtClean="0"/>
            <a:t>substances</a:t>
          </a:r>
          <a:endParaRPr lang="de-DE" sz="1200" kern="1200" dirty="0"/>
        </a:p>
      </dsp:txBody>
      <dsp:txXfrm>
        <a:off x="4507731" y="2717762"/>
        <a:ext cx="1292346" cy="1292346"/>
      </dsp:txXfrm>
    </dsp:sp>
    <dsp:sp modelId="{D426257A-B06E-40F2-BD92-E01D4751CCE8}">
      <dsp:nvSpPr>
        <dsp:cNvPr id="0" name=""/>
        <dsp:cNvSpPr/>
      </dsp:nvSpPr>
      <dsp:spPr>
        <a:xfrm rot="5400000">
          <a:off x="3449154" y="3136471"/>
          <a:ext cx="274387" cy="439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736718"/>
            <a:satOff val="-25201"/>
            <a:lumOff val="4087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/>
        </a:p>
      </dsp:txBody>
      <dsp:txXfrm rot="5400000">
        <a:off x="3449154" y="3136471"/>
        <a:ext cx="274387" cy="439397"/>
      </dsp:txXfrm>
    </dsp:sp>
    <dsp:sp modelId="{28C8B0F6-F251-495C-8CB0-1C7DB88FBEC2}">
      <dsp:nvSpPr>
        <dsp:cNvPr id="0" name=""/>
        <dsp:cNvSpPr/>
      </dsp:nvSpPr>
      <dsp:spPr>
        <a:xfrm>
          <a:off x="2940174" y="3622791"/>
          <a:ext cx="1292346" cy="1292346"/>
        </a:xfrm>
        <a:prstGeom prst="ellipse">
          <a:avLst/>
        </a:prstGeom>
        <a:solidFill>
          <a:schemeClr val="accent1">
            <a:shade val="50000"/>
            <a:hueOff val="693080"/>
            <a:satOff val="-24707"/>
            <a:lumOff val="4913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 smtClean="0"/>
            <a:t>combustable</a:t>
          </a:r>
          <a:r>
            <a:rPr lang="de-DE" sz="1200" kern="1200" dirty="0" smtClean="0"/>
            <a:t> </a:t>
          </a:r>
          <a:r>
            <a:rPr lang="de-DE" sz="1200" kern="1200" dirty="0" err="1" smtClean="0"/>
            <a:t>gases</a:t>
          </a:r>
          <a:endParaRPr lang="de-DE" sz="1200" kern="1200" dirty="0"/>
        </a:p>
      </dsp:txBody>
      <dsp:txXfrm>
        <a:off x="2940174" y="3622791"/>
        <a:ext cx="1292346" cy="1292346"/>
      </dsp:txXfrm>
    </dsp:sp>
    <dsp:sp modelId="{BC8E1E11-6107-4366-A403-165BE10F477E}">
      <dsp:nvSpPr>
        <dsp:cNvPr id="0" name=""/>
        <dsp:cNvSpPr/>
      </dsp:nvSpPr>
      <dsp:spPr>
        <a:xfrm rot="9000000">
          <a:off x="2672101" y="2687839"/>
          <a:ext cx="274387" cy="439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491146"/>
            <a:satOff val="-16801"/>
            <a:lumOff val="272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/>
        </a:p>
      </dsp:txBody>
      <dsp:txXfrm rot="9000000">
        <a:off x="2672101" y="2687839"/>
        <a:ext cx="274387" cy="439397"/>
      </dsp:txXfrm>
    </dsp:sp>
    <dsp:sp modelId="{D0933DE7-0A87-43DB-B4F4-38D4AABC4D43}">
      <dsp:nvSpPr>
        <dsp:cNvPr id="0" name=""/>
        <dsp:cNvSpPr/>
      </dsp:nvSpPr>
      <dsp:spPr>
        <a:xfrm>
          <a:off x="1372618" y="2717762"/>
          <a:ext cx="1292346" cy="1292346"/>
        </a:xfrm>
        <a:prstGeom prst="ellipse">
          <a:avLst/>
        </a:prstGeom>
        <a:solidFill>
          <a:schemeClr val="accent1">
            <a:shade val="50000"/>
            <a:hueOff val="462053"/>
            <a:satOff val="-16471"/>
            <a:lumOff val="327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 smtClean="0"/>
            <a:t>hot</a:t>
          </a:r>
          <a:r>
            <a:rPr lang="de-DE" sz="1200" kern="1200" dirty="0" smtClean="0"/>
            <a:t> </a:t>
          </a:r>
          <a:r>
            <a:rPr lang="de-DE" sz="1200" kern="1200" dirty="0" err="1" smtClean="0"/>
            <a:t>surfaces</a:t>
          </a:r>
          <a:endParaRPr lang="de-DE" sz="1200" kern="1200" dirty="0"/>
        </a:p>
      </dsp:txBody>
      <dsp:txXfrm>
        <a:off x="1372618" y="2717762"/>
        <a:ext cx="1292346" cy="1292346"/>
      </dsp:txXfrm>
    </dsp:sp>
    <dsp:sp modelId="{A61F0BCB-AE40-4581-B9C6-413557A9D206}">
      <dsp:nvSpPr>
        <dsp:cNvPr id="0" name=""/>
        <dsp:cNvSpPr/>
      </dsp:nvSpPr>
      <dsp:spPr>
        <a:xfrm rot="12600000">
          <a:off x="2672101" y="1790576"/>
          <a:ext cx="274387" cy="439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45573"/>
            <a:satOff val="-8400"/>
            <a:lumOff val="1362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/>
        </a:p>
      </dsp:txBody>
      <dsp:txXfrm rot="12600000">
        <a:off x="2672101" y="1790576"/>
        <a:ext cx="274387" cy="439397"/>
      </dsp:txXfrm>
    </dsp:sp>
    <dsp:sp modelId="{6AC2D2B5-261E-4DF9-AE1F-96CB54D3CA57}">
      <dsp:nvSpPr>
        <dsp:cNvPr id="0" name=""/>
        <dsp:cNvSpPr/>
      </dsp:nvSpPr>
      <dsp:spPr>
        <a:xfrm>
          <a:off x="1372618" y="907704"/>
          <a:ext cx="1292346" cy="1292346"/>
        </a:xfrm>
        <a:prstGeom prst="ellipse">
          <a:avLst/>
        </a:prstGeom>
        <a:solidFill>
          <a:schemeClr val="accent1">
            <a:shade val="50000"/>
            <a:hueOff val="231027"/>
            <a:satOff val="-8236"/>
            <a:lumOff val="1637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 smtClean="0"/>
            <a:t>moving</a:t>
          </a:r>
          <a:r>
            <a:rPr lang="de-DE" sz="1200" kern="1200" dirty="0" smtClean="0"/>
            <a:t> </a:t>
          </a:r>
          <a:r>
            <a:rPr lang="de-DE" sz="1200" kern="1200" dirty="0" err="1" smtClean="0"/>
            <a:t>work</a:t>
          </a:r>
          <a:r>
            <a:rPr lang="de-DE" sz="1200" kern="1200" dirty="0" smtClean="0"/>
            <a:t> </a:t>
          </a:r>
          <a:r>
            <a:rPr lang="de-DE" sz="1200" kern="1200" dirty="0" err="1" smtClean="0"/>
            <a:t>equipment</a:t>
          </a:r>
          <a:endParaRPr lang="de-DE" sz="1200" kern="1200" dirty="0"/>
        </a:p>
      </dsp:txBody>
      <dsp:txXfrm>
        <a:off x="1372618" y="907704"/>
        <a:ext cx="1292346" cy="129234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D82F2E-8B43-41D0-A815-F2BCAAD5D7C2}">
      <dsp:nvSpPr>
        <dsp:cNvPr id="0" name=""/>
        <dsp:cNvSpPr/>
      </dsp:nvSpPr>
      <dsp:spPr>
        <a:xfrm>
          <a:off x="3137119" y="2009678"/>
          <a:ext cx="898456" cy="898456"/>
        </a:xfrm>
        <a:prstGeom prst="ellipse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err="1" smtClean="0"/>
            <a:t>machine</a:t>
          </a:r>
          <a:r>
            <a:rPr lang="de-DE" sz="1000" kern="1200" dirty="0" smtClean="0"/>
            <a:t> </a:t>
          </a:r>
          <a:r>
            <a:rPr lang="de-DE" sz="1000" kern="1200" dirty="0" err="1" smtClean="0"/>
            <a:t>installation</a:t>
          </a:r>
          <a:endParaRPr lang="de-DE" sz="1000" kern="1200" dirty="0"/>
        </a:p>
      </dsp:txBody>
      <dsp:txXfrm>
        <a:off x="3137119" y="2009678"/>
        <a:ext cx="898456" cy="898456"/>
      </dsp:txXfrm>
    </dsp:sp>
    <dsp:sp modelId="{93F1F0F0-397D-4371-8D67-8657467ECFC0}">
      <dsp:nvSpPr>
        <dsp:cNvPr id="0" name=""/>
        <dsp:cNvSpPr/>
      </dsp:nvSpPr>
      <dsp:spPr>
        <a:xfrm rot="16200000">
          <a:off x="3350937" y="1426096"/>
          <a:ext cx="470820" cy="3054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800" kern="1200"/>
        </a:p>
      </dsp:txBody>
      <dsp:txXfrm rot="16200000">
        <a:off x="3350937" y="1426096"/>
        <a:ext cx="470820" cy="305475"/>
      </dsp:txXfrm>
    </dsp:sp>
    <dsp:sp modelId="{2293ADC9-DA24-4B2A-A07F-934FC3B58D3B}">
      <dsp:nvSpPr>
        <dsp:cNvPr id="0" name=""/>
        <dsp:cNvSpPr/>
      </dsp:nvSpPr>
      <dsp:spPr>
        <a:xfrm>
          <a:off x="3029726" y="8094"/>
          <a:ext cx="1113243" cy="1113243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err="1" smtClean="0"/>
            <a:t>radiation</a:t>
          </a:r>
          <a:endParaRPr lang="de-DE" sz="1000" kern="1200" dirty="0"/>
        </a:p>
      </dsp:txBody>
      <dsp:txXfrm>
        <a:off x="3029726" y="8094"/>
        <a:ext cx="1113243" cy="1113243"/>
      </dsp:txXfrm>
    </dsp:sp>
    <dsp:sp modelId="{1A4DDB9C-EE0E-4F84-9F00-39D27CB80299}">
      <dsp:nvSpPr>
        <dsp:cNvPr id="0" name=""/>
        <dsp:cNvSpPr/>
      </dsp:nvSpPr>
      <dsp:spPr>
        <a:xfrm rot="18900000">
          <a:off x="3973243" y="1683863"/>
          <a:ext cx="470820" cy="3054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84180"/>
            <a:satOff val="-6300"/>
            <a:lumOff val="1022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800" kern="1200"/>
        </a:p>
      </dsp:txBody>
      <dsp:txXfrm rot="18900000">
        <a:off x="3973243" y="1683863"/>
        <a:ext cx="470820" cy="305475"/>
      </dsp:txXfrm>
    </dsp:sp>
    <dsp:sp modelId="{0AE8B4B7-4FC0-48D0-A479-D0778DAA573F}">
      <dsp:nvSpPr>
        <dsp:cNvPr id="0" name=""/>
        <dsp:cNvSpPr/>
      </dsp:nvSpPr>
      <dsp:spPr>
        <a:xfrm>
          <a:off x="4369121" y="562890"/>
          <a:ext cx="1113243" cy="1113243"/>
        </a:xfrm>
        <a:prstGeom prst="ellipse">
          <a:avLst/>
        </a:prstGeom>
        <a:solidFill>
          <a:schemeClr val="accent1">
            <a:shade val="50000"/>
            <a:hueOff val="173270"/>
            <a:satOff val="-6177"/>
            <a:lumOff val="1228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err="1" smtClean="0"/>
            <a:t>hot</a:t>
          </a:r>
          <a:r>
            <a:rPr lang="de-DE" sz="1000" kern="1200" dirty="0" smtClean="0"/>
            <a:t>/</a:t>
          </a:r>
          <a:r>
            <a:rPr lang="de-DE" sz="1000" kern="1200" dirty="0" err="1" smtClean="0"/>
            <a:t>cold</a:t>
          </a:r>
          <a:r>
            <a:rPr lang="de-DE" sz="1000" kern="1200" dirty="0" smtClean="0"/>
            <a:t> </a:t>
          </a:r>
          <a:r>
            <a:rPr lang="de-DE" sz="1000" kern="1200" dirty="0" err="1" smtClean="0"/>
            <a:t>surfaces</a:t>
          </a:r>
          <a:endParaRPr lang="de-DE" sz="1000" kern="1200" dirty="0"/>
        </a:p>
      </dsp:txBody>
      <dsp:txXfrm>
        <a:off x="4369121" y="562890"/>
        <a:ext cx="1113243" cy="1113243"/>
      </dsp:txXfrm>
    </dsp:sp>
    <dsp:sp modelId="{9F337DF5-F7B0-40AA-BCE1-984956EB83F3}">
      <dsp:nvSpPr>
        <dsp:cNvPr id="0" name=""/>
        <dsp:cNvSpPr/>
      </dsp:nvSpPr>
      <dsp:spPr>
        <a:xfrm>
          <a:off x="4231011" y="2306169"/>
          <a:ext cx="470820" cy="3054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68359"/>
            <a:satOff val="-12600"/>
            <a:lumOff val="2043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800" kern="1200"/>
        </a:p>
      </dsp:txBody>
      <dsp:txXfrm>
        <a:off x="4231011" y="2306169"/>
        <a:ext cx="470820" cy="305475"/>
      </dsp:txXfrm>
    </dsp:sp>
    <dsp:sp modelId="{19EFF062-6D3C-4800-9D83-12422C6AB9A4}">
      <dsp:nvSpPr>
        <dsp:cNvPr id="0" name=""/>
        <dsp:cNvSpPr/>
      </dsp:nvSpPr>
      <dsp:spPr>
        <a:xfrm>
          <a:off x="4923916" y="1902285"/>
          <a:ext cx="1113243" cy="1113243"/>
        </a:xfrm>
        <a:prstGeom prst="ellipse">
          <a:avLst/>
        </a:prstGeom>
        <a:solidFill>
          <a:schemeClr val="accent1">
            <a:shade val="50000"/>
            <a:hueOff val="346540"/>
            <a:satOff val="-12354"/>
            <a:lumOff val="2456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err="1" smtClean="0"/>
            <a:t>electric</a:t>
          </a:r>
          <a:r>
            <a:rPr lang="de-DE" sz="1000" kern="1200" dirty="0" smtClean="0"/>
            <a:t> </a:t>
          </a:r>
          <a:r>
            <a:rPr lang="de-DE" sz="1000" kern="1200" dirty="0" err="1" smtClean="0"/>
            <a:t>shock</a:t>
          </a:r>
          <a:endParaRPr lang="de-DE" sz="1000" kern="1200" dirty="0"/>
        </a:p>
      </dsp:txBody>
      <dsp:txXfrm>
        <a:off x="4923916" y="1902285"/>
        <a:ext cx="1113243" cy="1113243"/>
      </dsp:txXfrm>
    </dsp:sp>
    <dsp:sp modelId="{E55AB398-20C3-4F1C-B21C-0934168D3EB3}">
      <dsp:nvSpPr>
        <dsp:cNvPr id="0" name=""/>
        <dsp:cNvSpPr/>
      </dsp:nvSpPr>
      <dsp:spPr>
        <a:xfrm rot="2700000">
          <a:off x="3973243" y="2928475"/>
          <a:ext cx="470820" cy="3054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552539"/>
            <a:satOff val="-18901"/>
            <a:lumOff val="306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800" kern="1200"/>
        </a:p>
      </dsp:txBody>
      <dsp:txXfrm rot="2700000">
        <a:off x="3973243" y="2928475"/>
        <a:ext cx="470820" cy="305475"/>
      </dsp:txXfrm>
    </dsp:sp>
    <dsp:sp modelId="{EBCB8A12-E42E-406C-95B8-26364F328CA0}">
      <dsp:nvSpPr>
        <dsp:cNvPr id="0" name=""/>
        <dsp:cNvSpPr/>
      </dsp:nvSpPr>
      <dsp:spPr>
        <a:xfrm>
          <a:off x="4369121" y="3241680"/>
          <a:ext cx="1113243" cy="1113243"/>
        </a:xfrm>
        <a:prstGeom prst="ellipse">
          <a:avLst/>
        </a:prstGeom>
        <a:solidFill>
          <a:schemeClr val="accent1">
            <a:shade val="50000"/>
            <a:hueOff val="519810"/>
            <a:satOff val="-18530"/>
            <a:lumOff val="368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err="1" smtClean="0"/>
            <a:t>electric</a:t>
          </a:r>
          <a:r>
            <a:rPr lang="de-DE" sz="1000" kern="1200" dirty="0" smtClean="0"/>
            <a:t> </a:t>
          </a:r>
          <a:r>
            <a:rPr lang="de-DE" sz="1000" kern="1200" dirty="0" err="1" smtClean="0"/>
            <a:t>arcs</a:t>
          </a:r>
          <a:endParaRPr lang="de-DE" sz="1000" kern="1200" dirty="0"/>
        </a:p>
      </dsp:txBody>
      <dsp:txXfrm>
        <a:off x="4369121" y="3241680"/>
        <a:ext cx="1113243" cy="1113243"/>
      </dsp:txXfrm>
    </dsp:sp>
    <dsp:sp modelId="{395A2388-1695-4EEF-935C-445D0F9C5CFD}">
      <dsp:nvSpPr>
        <dsp:cNvPr id="0" name=""/>
        <dsp:cNvSpPr/>
      </dsp:nvSpPr>
      <dsp:spPr>
        <a:xfrm rot="5400000">
          <a:off x="3350937" y="3186242"/>
          <a:ext cx="470820" cy="3054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736718"/>
            <a:satOff val="-25201"/>
            <a:lumOff val="4087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800" kern="1200"/>
        </a:p>
      </dsp:txBody>
      <dsp:txXfrm rot="5400000">
        <a:off x="3350937" y="3186242"/>
        <a:ext cx="470820" cy="305475"/>
      </dsp:txXfrm>
    </dsp:sp>
    <dsp:sp modelId="{F0885CC1-6485-4554-9BA3-1419FD617481}">
      <dsp:nvSpPr>
        <dsp:cNvPr id="0" name=""/>
        <dsp:cNvSpPr/>
      </dsp:nvSpPr>
      <dsp:spPr>
        <a:xfrm>
          <a:off x="3029726" y="3796475"/>
          <a:ext cx="1113243" cy="1113243"/>
        </a:xfrm>
        <a:prstGeom prst="ellipse">
          <a:avLst/>
        </a:prstGeom>
        <a:solidFill>
          <a:schemeClr val="accent1">
            <a:shade val="50000"/>
            <a:hueOff val="693080"/>
            <a:satOff val="-24707"/>
            <a:lumOff val="4913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err="1" smtClean="0"/>
            <a:t>electrostatic</a:t>
          </a:r>
          <a:r>
            <a:rPr lang="de-DE" sz="1000" kern="1200" dirty="0" smtClean="0"/>
            <a:t> </a:t>
          </a:r>
          <a:r>
            <a:rPr lang="de-DE" sz="1000" kern="1200" dirty="0" err="1" smtClean="0"/>
            <a:t>charges</a:t>
          </a:r>
          <a:endParaRPr lang="de-DE" sz="1000" kern="1200" dirty="0"/>
        </a:p>
      </dsp:txBody>
      <dsp:txXfrm>
        <a:off x="3029726" y="3796475"/>
        <a:ext cx="1113243" cy="1113243"/>
      </dsp:txXfrm>
    </dsp:sp>
    <dsp:sp modelId="{D426257A-B06E-40F2-BD92-E01D4751CCE8}">
      <dsp:nvSpPr>
        <dsp:cNvPr id="0" name=""/>
        <dsp:cNvSpPr/>
      </dsp:nvSpPr>
      <dsp:spPr>
        <a:xfrm rot="8100000">
          <a:off x="2728631" y="2928475"/>
          <a:ext cx="470820" cy="3054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552539"/>
            <a:satOff val="-18901"/>
            <a:lumOff val="306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800" kern="1200"/>
        </a:p>
      </dsp:txBody>
      <dsp:txXfrm rot="8100000">
        <a:off x="2728631" y="2928475"/>
        <a:ext cx="470820" cy="305475"/>
      </dsp:txXfrm>
    </dsp:sp>
    <dsp:sp modelId="{28C8B0F6-F251-495C-8CB0-1C7DB88FBEC2}">
      <dsp:nvSpPr>
        <dsp:cNvPr id="0" name=""/>
        <dsp:cNvSpPr/>
      </dsp:nvSpPr>
      <dsp:spPr>
        <a:xfrm>
          <a:off x="1690331" y="3241680"/>
          <a:ext cx="1113243" cy="1113243"/>
        </a:xfrm>
        <a:prstGeom prst="ellipse">
          <a:avLst/>
        </a:prstGeom>
        <a:solidFill>
          <a:schemeClr val="accent1">
            <a:shade val="50000"/>
            <a:hueOff val="519810"/>
            <a:satOff val="-18530"/>
            <a:lumOff val="368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err="1" smtClean="0"/>
            <a:t>skin</a:t>
          </a:r>
          <a:r>
            <a:rPr lang="de-DE" sz="1000" kern="1200" dirty="0" smtClean="0"/>
            <a:t> </a:t>
          </a:r>
          <a:r>
            <a:rPr lang="de-DE" sz="1000" kern="1200" dirty="0" err="1" smtClean="0"/>
            <a:t>contact</a:t>
          </a:r>
          <a:r>
            <a:rPr lang="de-DE" sz="1000" kern="1200" dirty="0" smtClean="0"/>
            <a:t> </a:t>
          </a:r>
          <a:r>
            <a:rPr lang="de-DE" sz="1000" kern="1200" dirty="0" err="1" smtClean="0"/>
            <a:t>hazardous</a:t>
          </a:r>
          <a:r>
            <a:rPr lang="de-DE" sz="1000" kern="1200" dirty="0" smtClean="0"/>
            <a:t> </a:t>
          </a:r>
          <a:r>
            <a:rPr lang="de-DE" sz="1000" kern="1200" dirty="0" err="1" smtClean="0"/>
            <a:t>substances</a:t>
          </a:r>
          <a:endParaRPr lang="de-DE" sz="1000" kern="1200" dirty="0"/>
        </a:p>
      </dsp:txBody>
      <dsp:txXfrm>
        <a:off x="1690331" y="3241680"/>
        <a:ext cx="1113243" cy="1113243"/>
      </dsp:txXfrm>
    </dsp:sp>
    <dsp:sp modelId="{BC8E1E11-6107-4366-A403-165BE10F477E}">
      <dsp:nvSpPr>
        <dsp:cNvPr id="0" name=""/>
        <dsp:cNvSpPr/>
      </dsp:nvSpPr>
      <dsp:spPr>
        <a:xfrm rot="10800000">
          <a:off x="2470864" y="2306169"/>
          <a:ext cx="470820" cy="3054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68359"/>
            <a:satOff val="-12600"/>
            <a:lumOff val="2043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800" kern="1200"/>
        </a:p>
      </dsp:txBody>
      <dsp:txXfrm rot="10800000">
        <a:off x="2470864" y="2306169"/>
        <a:ext cx="470820" cy="305475"/>
      </dsp:txXfrm>
    </dsp:sp>
    <dsp:sp modelId="{D0933DE7-0A87-43DB-B4F4-38D4AABC4D43}">
      <dsp:nvSpPr>
        <dsp:cNvPr id="0" name=""/>
        <dsp:cNvSpPr/>
      </dsp:nvSpPr>
      <dsp:spPr>
        <a:xfrm>
          <a:off x="1135535" y="1902285"/>
          <a:ext cx="1113243" cy="1113243"/>
        </a:xfrm>
        <a:prstGeom prst="ellipse">
          <a:avLst/>
        </a:prstGeom>
        <a:solidFill>
          <a:schemeClr val="accent1">
            <a:shade val="50000"/>
            <a:hueOff val="346540"/>
            <a:satOff val="-12354"/>
            <a:lumOff val="2456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Inhalation </a:t>
          </a:r>
          <a:r>
            <a:rPr lang="de-DE" sz="1000" kern="1200" dirty="0" err="1" smtClean="0"/>
            <a:t>hazardous</a:t>
          </a:r>
          <a:r>
            <a:rPr lang="de-DE" sz="1000" kern="1200" dirty="0" smtClean="0"/>
            <a:t> </a:t>
          </a:r>
          <a:r>
            <a:rPr lang="de-DE" sz="1000" kern="1200" dirty="0" err="1" smtClean="0"/>
            <a:t>substances</a:t>
          </a:r>
          <a:endParaRPr lang="de-DE" sz="1000" kern="1200" dirty="0"/>
        </a:p>
      </dsp:txBody>
      <dsp:txXfrm>
        <a:off x="1135535" y="1902285"/>
        <a:ext cx="1113243" cy="1113243"/>
      </dsp:txXfrm>
    </dsp:sp>
    <dsp:sp modelId="{A61F0BCB-AE40-4581-B9C6-413557A9D206}">
      <dsp:nvSpPr>
        <dsp:cNvPr id="0" name=""/>
        <dsp:cNvSpPr/>
      </dsp:nvSpPr>
      <dsp:spPr>
        <a:xfrm rot="13500000">
          <a:off x="2728631" y="1683863"/>
          <a:ext cx="470820" cy="3054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84180"/>
            <a:satOff val="-6300"/>
            <a:lumOff val="1022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800" kern="1200"/>
        </a:p>
      </dsp:txBody>
      <dsp:txXfrm rot="13500000">
        <a:off x="2728631" y="1683863"/>
        <a:ext cx="470820" cy="305475"/>
      </dsp:txXfrm>
    </dsp:sp>
    <dsp:sp modelId="{6AC2D2B5-261E-4DF9-AE1F-96CB54D3CA57}">
      <dsp:nvSpPr>
        <dsp:cNvPr id="0" name=""/>
        <dsp:cNvSpPr/>
      </dsp:nvSpPr>
      <dsp:spPr>
        <a:xfrm>
          <a:off x="1690331" y="562890"/>
          <a:ext cx="1113243" cy="1113243"/>
        </a:xfrm>
        <a:prstGeom prst="ellipse">
          <a:avLst/>
        </a:prstGeom>
        <a:solidFill>
          <a:schemeClr val="accent1">
            <a:shade val="50000"/>
            <a:hueOff val="173270"/>
            <a:satOff val="-6177"/>
            <a:lumOff val="1228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err="1" smtClean="0"/>
            <a:t>combustible</a:t>
          </a:r>
          <a:r>
            <a:rPr lang="de-DE" sz="1000" kern="1200" dirty="0" smtClean="0"/>
            <a:t> </a:t>
          </a:r>
          <a:r>
            <a:rPr lang="de-DE" sz="1000" kern="1200" dirty="0" err="1" smtClean="0"/>
            <a:t>gases</a:t>
          </a:r>
          <a:r>
            <a:rPr lang="de-DE" sz="1000" kern="1200" dirty="0" smtClean="0"/>
            <a:t>, </a:t>
          </a:r>
          <a:r>
            <a:rPr lang="de-DE" sz="1000" kern="1200" dirty="0" err="1" smtClean="0"/>
            <a:t>liquids</a:t>
          </a:r>
          <a:endParaRPr lang="de-DE" sz="1000" kern="1200" dirty="0"/>
        </a:p>
      </dsp:txBody>
      <dsp:txXfrm>
        <a:off x="1690331" y="562890"/>
        <a:ext cx="1113243" cy="111324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5C384A-8A18-47CE-B981-F8186326C0FB}">
      <dsp:nvSpPr>
        <dsp:cNvPr id="0" name=""/>
        <dsp:cNvSpPr/>
      </dsp:nvSpPr>
      <dsp:spPr>
        <a:xfrm>
          <a:off x="84379" y="276404"/>
          <a:ext cx="2081370" cy="2081370"/>
        </a:xfrm>
        <a:prstGeom prst="ellipse">
          <a:avLst/>
        </a:prstGeom>
        <a:solidFill>
          <a:srgbClr val="2918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>
              <a:solidFill>
                <a:schemeClr val="bg1"/>
              </a:solidFill>
            </a:rPr>
            <a:t>European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>
              <a:solidFill>
                <a:schemeClr val="bg1"/>
              </a:solidFill>
            </a:rPr>
            <a:t>XFEL GmbH</a:t>
          </a:r>
          <a:endParaRPr lang="de-DE" sz="2100" kern="1200" dirty="0">
            <a:solidFill>
              <a:schemeClr val="bg1"/>
            </a:solidFill>
          </a:endParaRPr>
        </a:p>
      </dsp:txBody>
      <dsp:txXfrm>
        <a:off x="375021" y="521842"/>
        <a:ext cx="1200069" cy="1590494"/>
      </dsp:txXfrm>
    </dsp:sp>
    <dsp:sp modelId="{E47E20C0-8242-4D6A-98BB-B79D02BF03F7}">
      <dsp:nvSpPr>
        <dsp:cNvPr id="0" name=""/>
        <dsp:cNvSpPr/>
      </dsp:nvSpPr>
      <dsp:spPr>
        <a:xfrm>
          <a:off x="1584467" y="276404"/>
          <a:ext cx="2081370" cy="2081370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DESY</a:t>
          </a:r>
          <a:endParaRPr lang="de-DE" sz="2100" kern="1200" dirty="0"/>
        </a:p>
      </dsp:txBody>
      <dsp:txXfrm>
        <a:off x="2175126" y="521842"/>
        <a:ext cx="1200069" cy="159049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FB06E8-4B67-417E-BA8A-9EE068FDD4B3}">
      <dsp:nvSpPr>
        <dsp:cNvPr id="0" name=""/>
        <dsp:cNvSpPr/>
      </dsp:nvSpPr>
      <dsp:spPr>
        <a:xfrm>
          <a:off x="3202578" y="442603"/>
          <a:ext cx="366753" cy="265123"/>
        </a:xfrm>
        <a:custGeom>
          <a:avLst/>
          <a:gdLst/>
          <a:ahLst/>
          <a:cxnLst/>
          <a:rect l="0" t="0" r="0" b="0"/>
          <a:pathLst>
            <a:path>
              <a:moveTo>
                <a:pt x="366753" y="0"/>
              </a:moveTo>
              <a:lnTo>
                <a:pt x="366753" y="265123"/>
              </a:lnTo>
              <a:lnTo>
                <a:pt x="0" y="2651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B23D14-69F1-4FFF-9C38-CD2E5AB2AA27}">
      <dsp:nvSpPr>
        <dsp:cNvPr id="0" name=""/>
        <dsp:cNvSpPr/>
      </dsp:nvSpPr>
      <dsp:spPr>
        <a:xfrm>
          <a:off x="3569332" y="442603"/>
          <a:ext cx="534665" cy="813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251"/>
              </a:lnTo>
              <a:lnTo>
                <a:pt x="534665" y="720251"/>
              </a:lnTo>
              <a:lnTo>
                <a:pt x="534665" y="8130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C0CA46-0250-4734-BC57-E9A7DDB3AE70}">
      <dsp:nvSpPr>
        <dsp:cNvPr id="0" name=""/>
        <dsp:cNvSpPr/>
      </dsp:nvSpPr>
      <dsp:spPr>
        <a:xfrm>
          <a:off x="2667913" y="1697520"/>
          <a:ext cx="366753" cy="265123"/>
        </a:xfrm>
        <a:custGeom>
          <a:avLst/>
          <a:gdLst/>
          <a:ahLst/>
          <a:cxnLst/>
          <a:rect l="0" t="0" r="0" b="0"/>
          <a:pathLst>
            <a:path>
              <a:moveTo>
                <a:pt x="366753" y="0"/>
              </a:moveTo>
              <a:lnTo>
                <a:pt x="366753" y="265123"/>
              </a:lnTo>
              <a:lnTo>
                <a:pt x="0" y="2651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B526D-4CAA-49F4-B13B-E990193341D2}">
      <dsp:nvSpPr>
        <dsp:cNvPr id="0" name=""/>
        <dsp:cNvSpPr/>
      </dsp:nvSpPr>
      <dsp:spPr>
        <a:xfrm>
          <a:off x="3034667" y="2952438"/>
          <a:ext cx="406522" cy="265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123"/>
              </a:lnTo>
              <a:lnTo>
                <a:pt x="406522" y="2651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6C431C-2EF0-4019-A4DB-27DAC6565190}">
      <dsp:nvSpPr>
        <dsp:cNvPr id="0" name=""/>
        <dsp:cNvSpPr/>
      </dsp:nvSpPr>
      <dsp:spPr>
        <a:xfrm>
          <a:off x="2988947" y="1697520"/>
          <a:ext cx="91440" cy="8130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130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42FFF-FDC9-4BEC-B3AE-32467271E7CA}">
      <dsp:nvSpPr>
        <dsp:cNvPr id="0" name=""/>
        <dsp:cNvSpPr/>
      </dsp:nvSpPr>
      <dsp:spPr>
        <a:xfrm>
          <a:off x="3034667" y="442603"/>
          <a:ext cx="534665" cy="813044"/>
        </a:xfrm>
        <a:custGeom>
          <a:avLst/>
          <a:gdLst/>
          <a:ahLst/>
          <a:cxnLst/>
          <a:rect l="0" t="0" r="0" b="0"/>
          <a:pathLst>
            <a:path>
              <a:moveTo>
                <a:pt x="534665" y="0"/>
              </a:moveTo>
              <a:lnTo>
                <a:pt x="534665" y="720251"/>
              </a:lnTo>
              <a:lnTo>
                <a:pt x="0" y="720251"/>
              </a:lnTo>
              <a:lnTo>
                <a:pt x="0" y="8130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88C0EB-8C49-4571-A480-5E95615E687D}">
      <dsp:nvSpPr>
        <dsp:cNvPr id="0" name=""/>
        <dsp:cNvSpPr/>
      </dsp:nvSpPr>
      <dsp:spPr>
        <a:xfrm>
          <a:off x="3348396" y="731"/>
          <a:ext cx="441872" cy="44187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9CC36C-1E3C-4ECB-BC0C-796E364E6619}">
      <dsp:nvSpPr>
        <dsp:cNvPr id="0" name=""/>
        <dsp:cNvSpPr/>
      </dsp:nvSpPr>
      <dsp:spPr>
        <a:xfrm>
          <a:off x="3348396" y="731"/>
          <a:ext cx="441872" cy="44187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323530-BCA6-464C-A07D-17C239A3727B}">
      <dsp:nvSpPr>
        <dsp:cNvPr id="0" name=""/>
        <dsp:cNvSpPr/>
      </dsp:nvSpPr>
      <dsp:spPr>
        <a:xfrm>
          <a:off x="3127460" y="80268"/>
          <a:ext cx="883744" cy="2827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600" kern="1200" dirty="0" err="1" smtClean="0"/>
            <a:t>project</a:t>
          </a:r>
          <a:r>
            <a:rPr lang="de-DE" sz="600" kern="1200" dirty="0" smtClean="0"/>
            <a:t> </a:t>
          </a:r>
          <a:r>
            <a:rPr lang="de-DE" sz="600" kern="1200" dirty="0" err="1" smtClean="0"/>
            <a:t>supervisor</a:t>
          </a:r>
          <a:endParaRPr lang="de-DE" sz="600" kern="1200" dirty="0"/>
        </a:p>
      </dsp:txBody>
      <dsp:txXfrm>
        <a:off x="3127460" y="80268"/>
        <a:ext cx="883744" cy="282798"/>
      </dsp:txXfrm>
    </dsp:sp>
    <dsp:sp modelId="{5EC93302-5375-4573-97DD-FC91A85132AC}">
      <dsp:nvSpPr>
        <dsp:cNvPr id="0" name=""/>
        <dsp:cNvSpPr/>
      </dsp:nvSpPr>
      <dsp:spPr>
        <a:xfrm>
          <a:off x="2813731" y="1255648"/>
          <a:ext cx="441872" cy="44187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64B3F-5BA9-4F84-BFC6-63192609908F}">
      <dsp:nvSpPr>
        <dsp:cNvPr id="0" name=""/>
        <dsp:cNvSpPr/>
      </dsp:nvSpPr>
      <dsp:spPr>
        <a:xfrm>
          <a:off x="2813731" y="1255648"/>
          <a:ext cx="441872" cy="44187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AA9E7-EA96-4C0F-B0F3-90D65D6775A7}">
      <dsp:nvSpPr>
        <dsp:cNvPr id="0" name=""/>
        <dsp:cNvSpPr/>
      </dsp:nvSpPr>
      <dsp:spPr>
        <a:xfrm>
          <a:off x="2592795" y="1335185"/>
          <a:ext cx="883744" cy="2827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600" kern="1200" dirty="0" err="1" smtClean="0"/>
            <a:t>supervisor</a:t>
          </a:r>
          <a:r>
            <a:rPr lang="de-DE" sz="600" kern="1200" dirty="0" smtClean="0"/>
            <a:t> </a:t>
          </a:r>
          <a:r>
            <a:rPr lang="de-DE" sz="600" kern="1200" dirty="0" err="1" smtClean="0"/>
            <a:t>infrastructure</a:t>
          </a:r>
          <a:r>
            <a:rPr lang="de-DE" sz="600" kern="1200" dirty="0" smtClean="0"/>
            <a:t> </a:t>
          </a:r>
          <a:r>
            <a:rPr lang="de-DE" sz="600" kern="1200" dirty="0" err="1" smtClean="0"/>
            <a:t>installation</a:t>
          </a:r>
          <a:endParaRPr lang="de-DE" sz="600" kern="1200" dirty="0"/>
        </a:p>
      </dsp:txBody>
      <dsp:txXfrm>
        <a:off x="2592795" y="1335185"/>
        <a:ext cx="883744" cy="282798"/>
      </dsp:txXfrm>
    </dsp:sp>
    <dsp:sp modelId="{112A4132-96F5-41A7-99FE-90A7380D3043}">
      <dsp:nvSpPr>
        <dsp:cNvPr id="0" name=""/>
        <dsp:cNvSpPr/>
      </dsp:nvSpPr>
      <dsp:spPr>
        <a:xfrm>
          <a:off x="2813731" y="2510565"/>
          <a:ext cx="441872" cy="44187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C48EB-5D5A-4BDC-887E-B441ED85199F}">
      <dsp:nvSpPr>
        <dsp:cNvPr id="0" name=""/>
        <dsp:cNvSpPr/>
      </dsp:nvSpPr>
      <dsp:spPr>
        <a:xfrm>
          <a:off x="2813731" y="2510565"/>
          <a:ext cx="441872" cy="44187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02A42F-181A-4305-A211-57BA0662DCB8}">
      <dsp:nvSpPr>
        <dsp:cNvPr id="0" name=""/>
        <dsp:cNvSpPr/>
      </dsp:nvSpPr>
      <dsp:spPr>
        <a:xfrm>
          <a:off x="2592795" y="2590102"/>
          <a:ext cx="883744" cy="2827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600" kern="1200" dirty="0" err="1" smtClean="0"/>
            <a:t>section</a:t>
          </a:r>
          <a:r>
            <a:rPr lang="de-DE" sz="600" kern="1200" dirty="0" smtClean="0"/>
            <a:t> </a:t>
          </a:r>
          <a:r>
            <a:rPr lang="de-DE" sz="600" kern="1200" dirty="0" err="1" smtClean="0"/>
            <a:t>coordinators</a:t>
          </a:r>
          <a:endParaRPr lang="de-DE" sz="600" kern="1200" dirty="0"/>
        </a:p>
      </dsp:txBody>
      <dsp:txXfrm>
        <a:off x="2592795" y="2590102"/>
        <a:ext cx="883744" cy="282798"/>
      </dsp:txXfrm>
    </dsp:sp>
    <dsp:sp modelId="{0BD14E8F-FD1C-458C-9E51-D448E7E96861}">
      <dsp:nvSpPr>
        <dsp:cNvPr id="0" name=""/>
        <dsp:cNvSpPr/>
      </dsp:nvSpPr>
      <dsp:spPr>
        <a:xfrm>
          <a:off x="3388165" y="3138024"/>
          <a:ext cx="441872" cy="44187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B8C06-B340-41D5-9C91-47E353949A20}">
      <dsp:nvSpPr>
        <dsp:cNvPr id="0" name=""/>
        <dsp:cNvSpPr/>
      </dsp:nvSpPr>
      <dsp:spPr>
        <a:xfrm>
          <a:off x="3388165" y="3138024"/>
          <a:ext cx="441872" cy="44187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194DA1-D2B4-4346-B360-2595F66DBAD3}">
      <dsp:nvSpPr>
        <dsp:cNvPr id="0" name=""/>
        <dsp:cNvSpPr/>
      </dsp:nvSpPr>
      <dsp:spPr>
        <a:xfrm>
          <a:off x="3167228" y="3217561"/>
          <a:ext cx="883744" cy="2827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600" kern="1200" dirty="0" err="1" smtClean="0"/>
            <a:t>trade</a:t>
          </a:r>
          <a:r>
            <a:rPr lang="de-DE" sz="600" kern="1200" dirty="0" smtClean="0"/>
            <a:t> </a:t>
          </a:r>
          <a:r>
            <a:rPr lang="de-DE" sz="600" kern="1200" dirty="0" err="1" smtClean="0"/>
            <a:t>supervisors</a:t>
          </a:r>
          <a:endParaRPr lang="de-DE" sz="600" kern="1200" dirty="0"/>
        </a:p>
      </dsp:txBody>
      <dsp:txXfrm>
        <a:off x="3167228" y="3217561"/>
        <a:ext cx="883744" cy="282798"/>
      </dsp:txXfrm>
    </dsp:sp>
    <dsp:sp modelId="{28DE6DB9-C8F7-4208-BD80-CF4A6B41A7E7}">
      <dsp:nvSpPr>
        <dsp:cNvPr id="0" name=""/>
        <dsp:cNvSpPr/>
      </dsp:nvSpPr>
      <dsp:spPr>
        <a:xfrm>
          <a:off x="2279065" y="1883107"/>
          <a:ext cx="441872" cy="44187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0E6C8D-DF25-4F5D-964F-CA0697729D31}">
      <dsp:nvSpPr>
        <dsp:cNvPr id="0" name=""/>
        <dsp:cNvSpPr/>
      </dsp:nvSpPr>
      <dsp:spPr>
        <a:xfrm>
          <a:off x="2279065" y="1883107"/>
          <a:ext cx="441872" cy="44187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7A31BD-EFC8-4702-BFC1-8EA38453587C}">
      <dsp:nvSpPr>
        <dsp:cNvPr id="0" name=""/>
        <dsp:cNvSpPr/>
      </dsp:nvSpPr>
      <dsp:spPr>
        <a:xfrm>
          <a:off x="2058129" y="1962644"/>
          <a:ext cx="883744" cy="2827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>
              <a:solidFill>
                <a:schemeClr val="tx1"/>
              </a:solidFill>
            </a:rPr>
            <a:t>safety coordinators</a:t>
          </a:r>
          <a:endParaRPr lang="de-DE" sz="600" kern="1200" dirty="0"/>
        </a:p>
      </dsp:txBody>
      <dsp:txXfrm>
        <a:off x="2058129" y="1962644"/>
        <a:ext cx="883744" cy="282798"/>
      </dsp:txXfrm>
    </dsp:sp>
    <dsp:sp modelId="{034FCF20-5A5D-45AC-B738-1DBAC32F02E3}">
      <dsp:nvSpPr>
        <dsp:cNvPr id="0" name=""/>
        <dsp:cNvSpPr/>
      </dsp:nvSpPr>
      <dsp:spPr>
        <a:xfrm>
          <a:off x="3883062" y="1255648"/>
          <a:ext cx="441872" cy="44187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826C4B-9618-45B7-97F0-C6D546CABD9E}">
      <dsp:nvSpPr>
        <dsp:cNvPr id="0" name=""/>
        <dsp:cNvSpPr/>
      </dsp:nvSpPr>
      <dsp:spPr>
        <a:xfrm>
          <a:off x="3883062" y="1255648"/>
          <a:ext cx="441872" cy="44187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5EF363-518F-4C3E-A427-C8C253950FF6}">
      <dsp:nvSpPr>
        <dsp:cNvPr id="0" name=""/>
        <dsp:cNvSpPr/>
      </dsp:nvSpPr>
      <dsp:spPr>
        <a:xfrm>
          <a:off x="3662125" y="1335185"/>
          <a:ext cx="883744" cy="2827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600" kern="1200" dirty="0" err="1" smtClean="0"/>
            <a:t>supervisors</a:t>
          </a:r>
          <a:r>
            <a:rPr lang="de-DE" sz="600" kern="1200" dirty="0" smtClean="0"/>
            <a:t> </a:t>
          </a:r>
          <a:r>
            <a:rPr lang="de-DE" sz="600" kern="1200" dirty="0" err="1" smtClean="0"/>
            <a:t>civil</a:t>
          </a:r>
          <a:r>
            <a:rPr lang="de-DE" sz="600" kern="1200" dirty="0" smtClean="0"/>
            <a:t> </a:t>
          </a:r>
          <a:r>
            <a:rPr lang="de-DE" sz="600" kern="1200" dirty="0" err="1" smtClean="0"/>
            <a:t>construction</a:t>
          </a:r>
          <a:endParaRPr lang="de-DE" sz="600" kern="1200" dirty="0"/>
        </a:p>
      </dsp:txBody>
      <dsp:txXfrm>
        <a:off x="3662125" y="1335185"/>
        <a:ext cx="883744" cy="282798"/>
      </dsp:txXfrm>
    </dsp:sp>
    <dsp:sp modelId="{CA97E4AA-0645-45C3-B28B-0830233F16D8}">
      <dsp:nvSpPr>
        <dsp:cNvPr id="0" name=""/>
        <dsp:cNvSpPr/>
      </dsp:nvSpPr>
      <dsp:spPr>
        <a:xfrm>
          <a:off x="2813731" y="628189"/>
          <a:ext cx="441872" cy="44187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9ACFB4-2478-49A5-B306-4830FE4D3995}">
      <dsp:nvSpPr>
        <dsp:cNvPr id="0" name=""/>
        <dsp:cNvSpPr/>
      </dsp:nvSpPr>
      <dsp:spPr>
        <a:xfrm>
          <a:off x="2813731" y="628189"/>
          <a:ext cx="441872" cy="44187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41144-8496-4E48-AE46-243757D1A6D5}">
      <dsp:nvSpPr>
        <dsp:cNvPr id="0" name=""/>
        <dsp:cNvSpPr/>
      </dsp:nvSpPr>
      <dsp:spPr>
        <a:xfrm>
          <a:off x="2592795" y="707726"/>
          <a:ext cx="883744" cy="2827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>
              <a:solidFill>
                <a:schemeClr val="tx1"/>
              </a:solidFill>
            </a:rPr>
            <a:t>safety and health coordinator</a:t>
          </a:r>
          <a:endParaRPr lang="de-DE" sz="600" kern="1200" dirty="0"/>
        </a:p>
      </dsp:txBody>
      <dsp:txXfrm>
        <a:off x="2592795" y="707726"/>
        <a:ext cx="883744" cy="282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7706" cy="496332"/>
          </a:xfrm>
          <a:prstGeom prst="rect">
            <a:avLst/>
          </a:prstGeom>
        </p:spPr>
        <p:txBody>
          <a:bodyPr vert="horz" lIns="91394" tIns="45697" rIns="91394" bIns="4569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3479" y="0"/>
            <a:ext cx="2887706" cy="496332"/>
          </a:xfrm>
          <a:prstGeom prst="rect">
            <a:avLst/>
          </a:prstGeom>
        </p:spPr>
        <p:txBody>
          <a:bodyPr vert="horz" lIns="91394" tIns="45697" rIns="91394" bIns="45697" rtlCol="0"/>
          <a:lstStyle>
            <a:lvl1pPr algn="r">
              <a:defRPr sz="1200"/>
            </a:lvl1pPr>
          </a:lstStyle>
          <a:p>
            <a:fld id="{A81FACEF-EDB4-4F10-8137-F9C3BB0BDD59}" type="datetimeFigureOut">
              <a:rPr lang="de-DE" smtClean="0"/>
              <a:pPr/>
              <a:t>12.09.2014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716"/>
            <a:ext cx="2887706" cy="496332"/>
          </a:xfrm>
          <a:prstGeom prst="rect">
            <a:avLst/>
          </a:prstGeom>
        </p:spPr>
        <p:txBody>
          <a:bodyPr vert="horz" lIns="91394" tIns="45697" rIns="91394" bIns="4569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3479" y="9428716"/>
            <a:ext cx="2887706" cy="496332"/>
          </a:xfrm>
          <a:prstGeom prst="rect">
            <a:avLst/>
          </a:prstGeom>
        </p:spPr>
        <p:txBody>
          <a:bodyPr vert="horz" lIns="91394" tIns="45697" rIns="91394" bIns="45697" rtlCol="0" anchor="b"/>
          <a:lstStyle>
            <a:lvl1pPr algn="r">
              <a:defRPr sz="1200"/>
            </a:lvl1pPr>
          </a:lstStyle>
          <a:p>
            <a:fld id="{35A32A56-5871-4549-93E3-A1D2B5913C1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231273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7706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6" tIns="45693" rIns="91386" bIns="45693" numCol="1" anchor="t" anchorCtr="0" compatLnSpc="1">
            <a:prstTxWarp prst="textNoShape">
              <a:avLst/>
            </a:prstTxWarp>
          </a:bodyPr>
          <a:lstStyle>
            <a:lvl1pPr>
              <a:spcAft>
                <a:spcPct val="0"/>
              </a:spcAft>
              <a:buClr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79" y="0"/>
            <a:ext cx="2887706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6" tIns="45693" rIns="91386" bIns="45693" numCol="1" anchor="t" anchorCtr="0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buClr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4525" y="744538"/>
            <a:ext cx="537686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274" y="4715154"/>
            <a:ext cx="533019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6" tIns="45693" rIns="91386" bIns="45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716"/>
            <a:ext cx="2887706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6" tIns="45693" rIns="91386" bIns="45693" numCol="1" anchor="b" anchorCtr="0" compatLnSpc="1">
            <a:prstTxWarp prst="textNoShape">
              <a:avLst/>
            </a:prstTxWarp>
          </a:bodyPr>
          <a:lstStyle>
            <a:lvl1pPr>
              <a:spcAft>
                <a:spcPct val="0"/>
              </a:spcAft>
              <a:buClr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79" y="9428716"/>
            <a:ext cx="2887706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6" tIns="45693" rIns="91386" bIns="45693" numCol="1" anchor="b" anchorCtr="0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buClr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00EDB4-0B55-47BD-8378-C190CDA0F98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81261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0EDB4-0B55-47BD-8378-C190CDA0F98C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00423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535836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499445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77100" y="274638"/>
            <a:ext cx="2322513" cy="5772150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4800" y="274638"/>
            <a:ext cx="6819900" cy="57721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554427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304800" y="274638"/>
            <a:ext cx="9294813" cy="57721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77725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04800" y="1849438"/>
            <a:ext cx="4570413" cy="41973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849438"/>
            <a:ext cx="4572000" cy="41973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13580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213201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117063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4800" y="1849438"/>
            <a:ext cx="4570413" cy="4197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849438"/>
            <a:ext cx="4572000" cy="4197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760572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143498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44880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60707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552980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301463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/>
        </p:nvSpPr>
        <p:spPr bwMode="auto">
          <a:xfrm>
            <a:off x="0" y="0"/>
            <a:ext cx="9906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65113" indent="-265113" algn="ctr"/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49438"/>
            <a:ext cx="9294813" cy="419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pic>
        <p:nvPicPr>
          <p:cNvPr id="1028" name="Picture 19" descr="DESY-Logo-cyan-RGB_mitVorschau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913" y="6210300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21"/>
          <p:cNvSpPr>
            <a:spLocks noChangeShapeType="1"/>
          </p:cNvSpPr>
          <p:nvPr/>
        </p:nvSpPr>
        <p:spPr bwMode="auto">
          <a:xfrm>
            <a:off x="306388" y="6553200"/>
            <a:ext cx="8339137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30" name="Picture 24" descr="Mit-Sicherhei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5425"/>
            <a:ext cx="26098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26"/>
          <p:cNvSpPr>
            <a:spLocks noChangeArrowheads="1"/>
          </p:cNvSpPr>
          <p:nvPr/>
        </p:nvSpPr>
        <p:spPr bwMode="auto">
          <a:xfrm>
            <a:off x="306388" y="6577013"/>
            <a:ext cx="8645525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b"/>
          <a:lstStyle/>
          <a:p>
            <a:pPr>
              <a:spcAft>
                <a:spcPct val="0"/>
              </a:spcAft>
              <a:buClrTx/>
              <a:buFontTx/>
              <a:buNone/>
            </a:pPr>
            <a:r>
              <a:rPr lang="en-GB" sz="900" b="0" dirty="0">
                <a:solidFill>
                  <a:schemeClr val="bg2"/>
                </a:solidFill>
              </a:rPr>
              <a:t>D5 </a:t>
            </a:r>
            <a:r>
              <a:rPr lang="en-GB" sz="900" b="0" dirty="0" err="1">
                <a:solidFill>
                  <a:schemeClr val="bg2"/>
                </a:solidFill>
              </a:rPr>
              <a:t>Abteilung</a:t>
            </a:r>
            <a:r>
              <a:rPr lang="en-GB" sz="900" b="0" dirty="0">
                <a:solidFill>
                  <a:schemeClr val="bg2"/>
                </a:solidFill>
              </a:rPr>
              <a:t> </a:t>
            </a:r>
            <a:r>
              <a:rPr lang="en-GB" sz="900" b="0" dirty="0" err="1">
                <a:solidFill>
                  <a:schemeClr val="bg2"/>
                </a:solidFill>
              </a:rPr>
              <a:t>für</a:t>
            </a:r>
            <a:r>
              <a:rPr lang="en-GB" sz="900" b="0" dirty="0">
                <a:solidFill>
                  <a:schemeClr val="bg2"/>
                </a:solidFill>
              </a:rPr>
              <a:t> </a:t>
            </a:r>
            <a:r>
              <a:rPr lang="en-GB" sz="900" b="0" dirty="0" err="1">
                <a:solidFill>
                  <a:schemeClr val="bg2"/>
                </a:solidFill>
              </a:rPr>
              <a:t>Arbeitssicherheit</a:t>
            </a:r>
            <a:r>
              <a:rPr lang="en-GB" sz="900" b="0" dirty="0">
                <a:solidFill>
                  <a:schemeClr val="bg2"/>
                </a:solidFill>
              </a:rPr>
              <a:t> und </a:t>
            </a:r>
            <a:r>
              <a:rPr lang="en-GB" sz="900" b="0" dirty="0" err="1">
                <a:solidFill>
                  <a:schemeClr val="bg2"/>
                </a:solidFill>
              </a:rPr>
              <a:t>Umweltschutz</a:t>
            </a:r>
            <a:r>
              <a:rPr lang="en-GB" sz="900" b="0" dirty="0">
                <a:solidFill>
                  <a:schemeClr val="bg2"/>
                </a:solidFill>
              </a:rPr>
              <a:t>  </a:t>
            </a:r>
            <a:r>
              <a:rPr lang="en-GB" sz="900" b="0" dirty="0" smtClean="0">
                <a:solidFill>
                  <a:schemeClr val="bg2"/>
                </a:solidFill>
              </a:rPr>
              <a:t>			Sven Mohr		International Technical Safety</a:t>
            </a:r>
            <a:r>
              <a:rPr lang="en-GB" sz="900" b="0" baseline="0" dirty="0" smtClean="0">
                <a:solidFill>
                  <a:schemeClr val="bg2"/>
                </a:solidFill>
              </a:rPr>
              <a:t> Forum 2014</a:t>
            </a:r>
            <a:endParaRPr lang="en-GB" sz="900" dirty="0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0" fontAlgn="base" hangingPunct="0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www.xfel.eu/en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hyperlink" Target="http://www.xfel.eu/en/" TargetMode="Externa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6.png"/><Relationship Id="rId17" Type="http://schemas.openxmlformats.org/officeDocument/2006/relationships/image" Target="../media/image24.jpeg"/><Relationship Id="rId2" Type="http://schemas.openxmlformats.org/officeDocument/2006/relationships/diagramData" Target="../diagrams/data4.xm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image" Target="../media/image22.jpeg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w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fel.eu/en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s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1" y="1631406"/>
            <a:ext cx="1174750" cy="10840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046163" y="2963863"/>
            <a:ext cx="784225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CC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F28E00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F28E00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F28E00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F28E00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F28E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defRPr sz="2000" b="1">
                <a:solidFill>
                  <a:srgbClr val="F28E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defRPr sz="2000" b="1">
                <a:solidFill>
                  <a:srgbClr val="F28E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defRPr sz="2000" b="1">
                <a:solidFill>
                  <a:srgbClr val="F28E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defRPr sz="2000" b="1">
                <a:solidFill>
                  <a:srgbClr val="F28E00"/>
                </a:solidFill>
                <a:latin typeface="Arial" charset="0"/>
              </a:defRPr>
            </a:lvl9pPr>
          </a:lstStyle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European XFEL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installation progress</a:t>
            </a:r>
            <a:endParaRPr lang="de-DE" sz="3600" dirty="0">
              <a:solidFill>
                <a:schemeClr val="tx1"/>
              </a:solidFill>
            </a:endParaRPr>
          </a:p>
        </p:txBody>
      </p:sp>
      <p:pic>
        <p:nvPicPr>
          <p:cNvPr id="28674" name="Picture 2" descr="Logo: European XFE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1631406"/>
            <a:ext cx="1084044" cy="10840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3751" y="5072896"/>
            <a:ext cx="616707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/>
              <a:t>Sven </a:t>
            </a:r>
            <a:r>
              <a:rPr lang="de-DE" dirty="0" smtClean="0"/>
              <a:t>Mohr</a:t>
            </a:r>
          </a:p>
          <a:p>
            <a:pPr algn="ctr"/>
            <a:r>
              <a:rPr lang="de-DE" dirty="0" smtClean="0"/>
              <a:t>DESY</a:t>
            </a:r>
          </a:p>
          <a:p>
            <a:pPr algn="ctr"/>
            <a:r>
              <a:rPr lang="en-US" dirty="0" smtClean="0"/>
              <a:t>Department </a:t>
            </a:r>
            <a:r>
              <a:rPr lang="en-US" dirty="0"/>
              <a:t>Safety and Environmental Protection</a:t>
            </a:r>
            <a:endParaRPr lang="de-DE" dirty="0"/>
          </a:p>
          <a:p>
            <a:pPr algn="ctr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1363663"/>
            <a:ext cx="92313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indent="-265113"/>
            <a:r>
              <a:rPr lang="en-GB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general conditions</a:t>
            </a:r>
            <a:endParaRPr lang="en-GB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163844401"/>
              </p:ext>
            </p:extLst>
          </p:nvPr>
        </p:nvGraphicFramePr>
        <p:xfrm>
          <a:off x="2733304" y="1565606"/>
          <a:ext cx="7172696" cy="4917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84142"/>
            <a:ext cx="3539319" cy="26544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68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1363663"/>
            <a:ext cx="92313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indent="-265113"/>
            <a:r>
              <a:rPr lang="en-GB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general conditions</a:t>
            </a:r>
            <a:endParaRPr lang="en-GB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13980830"/>
              </p:ext>
            </p:extLst>
          </p:nvPr>
        </p:nvGraphicFramePr>
        <p:xfrm>
          <a:off x="2733304" y="1570925"/>
          <a:ext cx="7172696" cy="4917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5394" y="4318900"/>
            <a:ext cx="2401828" cy="18013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93" y="2047163"/>
            <a:ext cx="2401830" cy="18013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655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1363663"/>
            <a:ext cx="92313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indent="-265113"/>
            <a:r>
              <a:rPr lang="en-GB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general conditions</a:t>
            </a:r>
            <a:endParaRPr lang="en-GB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3501619017"/>
              </p:ext>
            </p:extLst>
          </p:nvPr>
        </p:nvGraphicFramePr>
        <p:xfrm>
          <a:off x="2733304" y="1570925"/>
          <a:ext cx="7172696" cy="4917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93" y="4229866"/>
            <a:ext cx="2723843" cy="20428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93" y="1924332"/>
            <a:ext cx="2723843" cy="20428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382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1363663"/>
            <a:ext cx="92313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indent="-265113"/>
            <a:r>
              <a:rPr lang="en-GB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general conditions</a:t>
            </a:r>
            <a:endParaRPr lang="en-GB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753092178"/>
              </p:ext>
            </p:extLst>
          </p:nvPr>
        </p:nvGraphicFramePr>
        <p:xfrm>
          <a:off x="6336543" y="704436"/>
          <a:ext cx="3750218" cy="2634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="" xmlns:p14="http://schemas.microsoft.com/office/powerpoint/2010/main" val="3552318642"/>
              </p:ext>
            </p:extLst>
          </p:nvPr>
        </p:nvGraphicFramePr>
        <p:xfrm>
          <a:off x="4590833" y="2915108"/>
          <a:ext cx="6604000" cy="3580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Picture 2" descr="Des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544" y="4036528"/>
            <a:ext cx="587375" cy="54202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Logo: European XFEL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476" y="3995249"/>
            <a:ext cx="542022" cy="5420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es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19" y="5320119"/>
            <a:ext cx="587375" cy="54202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Logo: European XFEL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06" y="5320119"/>
            <a:ext cx="542022" cy="5420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es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426" y="5320119"/>
            <a:ext cx="587375" cy="54202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Logo: European XFEL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513" y="5320119"/>
            <a:ext cx="542022" cy="5420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wn Arrow 1"/>
          <p:cNvSpPr/>
          <p:nvPr/>
        </p:nvSpPr>
        <p:spPr bwMode="auto">
          <a:xfrm rot="1038521">
            <a:off x="1625713" y="4710239"/>
            <a:ext cx="385387" cy="449614"/>
          </a:xfrm>
          <a:prstGeom prst="downArrow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5113" marR="0" indent="-265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SzTx/>
              <a:buFont typeface="Arial Black" pitchFamily="34" charset="0"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rgbClr val="F28E00"/>
              </a:solidFill>
              <a:effectLst/>
              <a:latin typeface="Arial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 rot="20561479" flipH="1">
            <a:off x="4338958" y="4710239"/>
            <a:ext cx="385387" cy="449614"/>
          </a:xfrm>
          <a:prstGeom prst="downArrow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5113" marR="0" indent="-265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SzTx/>
              <a:buFont typeface="Arial Black" pitchFamily="34" charset="0"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rgbClr val="F28E00"/>
              </a:solidFill>
              <a:effectLst/>
              <a:latin typeface="Arial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 rot="1038521">
            <a:off x="3916588" y="4710239"/>
            <a:ext cx="385387" cy="449614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5113" marR="0" indent="-265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SzTx/>
              <a:buFont typeface="Arial Black" pitchFamily="34" charset="0"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rgbClr val="F28E00"/>
              </a:solidFill>
              <a:effectLst/>
              <a:latin typeface="Arial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 rot="20561479" flipH="1">
            <a:off x="2090389" y="4710239"/>
            <a:ext cx="385387" cy="449614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5113" marR="0" indent="-265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SzTx/>
              <a:buFont typeface="Arial Black" pitchFamily="34" charset="0"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rgbClr val="F28E00"/>
              </a:solidFill>
              <a:effectLst/>
              <a:latin typeface="Arial" charset="0"/>
            </a:endParaRPr>
          </a:p>
        </p:txBody>
      </p:sp>
      <p:pic>
        <p:nvPicPr>
          <p:cNvPr id="2050" name="Picture 2" descr="http://cdns2.freepik.com/fotos-kostenlos/grunen-hakchen-clip-art_42357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98" y="4709858"/>
            <a:ext cx="449656" cy="450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cdns2.freepik.com/fotos-kostenlos/grunen-hakchen-clip-art_42357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553" y="4709858"/>
            <a:ext cx="449656" cy="450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dn.thumbr.io/72d09dfc46865bb22dce6c1b95df6eda/KhPZbWboUluRxv8PG87L/i.istockimg.com/file_thumbview_approve/6342687/3/stock-illustration-6342687-error-warning-problem-exclamation-sign.jpg/100/thumb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935" y="4710234"/>
            <a:ext cx="454544" cy="45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cdn.thumbr.io/72d09dfc46865bb22dce6c1b95df6eda/KhPZbWboUluRxv8PG87L/i.istockimg.com/file_thumbview_approve/6342687/3/stock-illustration-6342687-error-warning-problem-exclamation-sign.jpg/100/thumb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885" y="4710234"/>
            <a:ext cx="454544" cy="45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-Right Arrow 4"/>
          <p:cNvSpPr/>
          <p:nvPr/>
        </p:nvSpPr>
        <p:spPr bwMode="auto">
          <a:xfrm>
            <a:off x="2761207" y="5427357"/>
            <a:ext cx="869950" cy="327546"/>
          </a:xfrm>
          <a:prstGeom prst="leftRightArrow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5113" marR="0" indent="-265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SzTx/>
              <a:buFont typeface="Arial Black" pitchFamily="34" charset="0"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rgbClr val="F28E00"/>
              </a:solidFill>
              <a:effectLst/>
              <a:latin typeface="Arial" charset="0"/>
            </a:endParaRPr>
          </a:p>
        </p:txBody>
      </p:sp>
      <p:pic>
        <p:nvPicPr>
          <p:cNvPr id="2054" name="Picture 6" descr="http://cdns2.freepik.com/fotos-kostenlos/rote-fragezeichen-circle-clip-art_428358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541" y="5862141"/>
            <a:ext cx="449281" cy="45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04036" y="1850044"/>
            <a:ext cx="9026567" cy="17851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marL="342900" indent="-342900">
              <a:buClrTx/>
              <a:buFont typeface="Symbol" panose="05050102010706020507" pitchFamily="18" charset="2"/>
              <a:buChar char=""/>
            </a:pPr>
            <a:r>
              <a:rPr lang="de-DE" dirty="0" err="1" smtClean="0">
                <a:solidFill>
                  <a:schemeClr val="tx1"/>
                </a:solidFill>
              </a:rPr>
              <a:t>responsibility</a:t>
            </a:r>
            <a:endParaRPr lang="de-DE" dirty="0" smtClean="0">
              <a:solidFill>
                <a:schemeClr val="tx1"/>
              </a:solidFill>
            </a:endParaRPr>
          </a:p>
          <a:p>
            <a:pPr marL="342900" indent="-342900">
              <a:buClrTx/>
              <a:buFont typeface="Symbol" panose="05050102010706020507" pitchFamily="18" charset="2"/>
              <a:buChar char=""/>
            </a:pPr>
            <a:r>
              <a:rPr lang="de-DE" dirty="0" err="1" smtClean="0">
                <a:solidFill>
                  <a:schemeClr val="tx1"/>
                </a:solidFill>
              </a:rPr>
              <a:t>managerial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authority</a:t>
            </a:r>
            <a:endParaRPr lang="de-DE" dirty="0" smtClean="0">
              <a:solidFill>
                <a:schemeClr val="tx1"/>
              </a:solidFill>
            </a:endParaRPr>
          </a:p>
          <a:p>
            <a:pPr marL="342900" indent="-342900">
              <a:buClrTx/>
              <a:buFont typeface="Symbol" panose="05050102010706020507" pitchFamily="18" charset="2"/>
              <a:buChar char=""/>
            </a:pPr>
            <a:r>
              <a:rPr lang="de-DE" dirty="0" err="1" smtClean="0">
                <a:solidFill>
                  <a:schemeClr val="tx1"/>
                </a:solidFill>
              </a:rPr>
              <a:t>supervision</a:t>
            </a:r>
            <a:endParaRPr lang="de-DE" dirty="0" smtClean="0">
              <a:solidFill>
                <a:schemeClr val="tx1"/>
              </a:solidFill>
            </a:endParaRPr>
          </a:p>
          <a:p>
            <a:pPr marL="342900" indent="-342900">
              <a:buClrTx/>
              <a:buFont typeface="Symbol" panose="05050102010706020507" pitchFamily="18" charset="2"/>
              <a:buChar char=""/>
            </a:pPr>
            <a:r>
              <a:rPr lang="de-DE" dirty="0" err="1" smtClean="0">
                <a:solidFill>
                  <a:schemeClr val="tx1"/>
                </a:solidFill>
              </a:rPr>
              <a:t>limitations</a:t>
            </a:r>
            <a:endParaRPr lang="de-D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863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1363663"/>
            <a:ext cx="92313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indent="-265113"/>
            <a:r>
              <a:rPr lang="en-GB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TOP FIVE</a:t>
            </a:r>
            <a:endParaRPr lang="en-GB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037" y="1849438"/>
            <a:ext cx="28920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5th </a:t>
            </a:r>
            <a:r>
              <a:rPr lang="de-DE" dirty="0" err="1" smtClean="0">
                <a:solidFill>
                  <a:schemeClr val="tx1"/>
                </a:solidFill>
              </a:rPr>
              <a:t>place</a:t>
            </a:r>
            <a:r>
              <a:rPr lang="de-DE" dirty="0" smtClean="0">
                <a:solidFill>
                  <a:schemeClr val="tx1"/>
                </a:solidFill>
              </a:rPr>
              <a:t>: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electronic </a:t>
            </a:r>
            <a:r>
              <a:rPr lang="de-DE" dirty="0" err="1" smtClean="0">
                <a:solidFill>
                  <a:schemeClr val="tx1"/>
                </a:solidFill>
              </a:rPr>
              <a:t>hazards</a:t>
            </a:r>
            <a:endParaRPr lang="de-DE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http://ttfinfo.desy.de/XFELBauelog/data/2014/17/2014-04-23T17:01:23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15" y="1715732"/>
            <a:ext cx="5760000" cy="43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svenmohr\AppData\Local\Microsoft\Windows\Temporary Internet Files\Content.IE5\1QOED9KR\MC900436364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25" y="3018482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492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1363663"/>
            <a:ext cx="92313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indent="-265113"/>
            <a:r>
              <a:rPr lang="en-GB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TOP FIVE</a:t>
            </a:r>
            <a:endParaRPr lang="en-GB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N:\4all\intern\D05\Themen XFEL\Begehungsprotokolle Schenefeld\Begehungs Fotos\25_07_14\Bild04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422" y="1554493"/>
            <a:ext cx="1662004" cy="2216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:\4all\intern\D05\Themen XFEL\WP 36 General Safety\Fotos\2014_08_15_Schenefeld\Bild06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422" y="3934442"/>
            <a:ext cx="1662004" cy="2216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N:\4all\intern\D05\Themen XFEL\WP 36 General Safety\Fotos\Bild04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440" y="1554493"/>
            <a:ext cx="1662003" cy="2216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:\4all\intern\D05\Themen XFEL\Begehungsprotokolle Schenefeld\Begehungs Fotos\25_07_14\Bild04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440" y="3934442"/>
            <a:ext cx="1662004" cy="2216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04037" y="1849438"/>
            <a:ext cx="91320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4th </a:t>
            </a:r>
            <a:r>
              <a:rPr lang="de-DE" dirty="0" err="1" smtClean="0">
                <a:solidFill>
                  <a:schemeClr val="tx1"/>
                </a:solidFill>
              </a:rPr>
              <a:t>place</a:t>
            </a:r>
            <a:r>
              <a:rPr lang="de-DE" dirty="0" smtClean="0">
                <a:solidFill>
                  <a:schemeClr val="tx1"/>
                </a:solidFill>
              </a:rPr>
              <a:t>:</a:t>
            </a:r>
          </a:p>
          <a:p>
            <a:r>
              <a:rPr lang="de-DE" dirty="0" err="1" smtClean="0">
                <a:solidFill>
                  <a:schemeClr val="tx1"/>
                </a:solidFill>
              </a:rPr>
              <a:t>uninspected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equipment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9" name="Picture 18" descr="C:\Users\svenmohr\AppData\Local\Microsoft\Windows\Temporary Internet Files\Content.IE5\SUT1Y2MX\MC900436365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25" y="3018482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2645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1363663"/>
            <a:ext cx="92313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indent="-265113"/>
            <a:r>
              <a:rPr lang="en-GB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TOP FIVE</a:t>
            </a:r>
            <a:endParaRPr lang="en-GB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801" y="1849438"/>
            <a:ext cx="3119924" cy="4159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04037" y="1849438"/>
            <a:ext cx="48557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3rd </a:t>
            </a:r>
            <a:r>
              <a:rPr lang="de-DE" dirty="0" err="1" smtClean="0">
                <a:solidFill>
                  <a:schemeClr val="tx1"/>
                </a:solidFill>
              </a:rPr>
              <a:t>place</a:t>
            </a:r>
            <a:r>
              <a:rPr lang="de-DE" dirty="0" smtClean="0">
                <a:solidFill>
                  <a:schemeClr val="tx1"/>
                </a:solidFill>
              </a:rPr>
              <a:t>: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Personal </a:t>
            </a:r>
            <a:r>
              <a:rPr lang="de-DE" dirty="0" err="1" smtClean="0">
                <a:solidFill>
                  <a:schemeClr val="tx1"/>
                </a:solidFill>
              </a:rPr>
              <a:t>Protective</a:t>
            </a:r>
            <a:r>
              <a:rPr lang="de-DE" dirty="0" smtClean="0">
                <a:solidFill>
                  <a:schemeClr val="tx1"/>
                </a:solidFill>
              </a:rPr>
              <a:t> Equipment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87" y="3085157"/>
            <a:ext cx="714375" cy="1581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141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1363663"/>
            <a:ext cx="92313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indent="-265113"/>
            <a:r>
              <a:rPr lang="en-GB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TOP FIVE</a:t>
            </a:r>
            <a:endParaRPr lang="en-GB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ttfinfo.desy.de/XFELBauelog/data/2014/17/2014-04-23T16:59:24-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15" y="1715732"/>
            <a:ext cx="5760000" cy="43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4037" y="1849438"/>
            <a:ext cx="91320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2nd </a:t>
            </a:r>
            <a:r>
              <a:rPr lang="de-DE" dirty="0" err="1" smtClean="0">
                <a:solidFill>
                  <a:schemeClr val="tx1"/>
                </a:solidFill>
              </a:rPr>
              <a:t>place</a:t>
            </a:r>
            <a:r>
              <a:rPr lang="de-DE" dirty="0" smtClean="0">
                <a:solidFill>
                  <a:schemeClr val="tx1"/>
                </a:solidFill>
              </a:rPr>
              <a:t>:</a:t>
            </a:r>
          </a:p>
          <a:p>
            <a:r>
              <a:rPr lang="de-DE" dirty="0" err="1" smtClean="0">
                <a:solidFill>
                  <a:schemeClr val="tx1"/>
                </a:solidFill>
              </a:rPr>
              <a:t>welding</a:t>
            </a:r>
            <a:r>
              <a:rPr lang="de-DE" dirty="0" smtClean="0">
                <a:solidFill>
                  <a:schemeClr val="tx1"/>
                </a:solidFill>
              </a:rPr>
              <a:t> / </a:t>
            </a:r>
            <a:r>
              <a:rPr lang="de-DE" dirty="0" err="1" smtClean="0">
                <a:solidFill>
                  <a:schemeClr val="tx1"/>
                </a:solidFill>
              </a:rPr>
              <a:t>gases</a:t>
            </a:r>
            <a:endParaRPr lang="de-DE" dirty="0" smtClean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836" y="3138812"/>
            <a:ext cx="752475" cy="1581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345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1363663"/>
            <a:ext cx="92313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indent="-265113"/>
            <a:r>
              <a:rPr lang="en-GB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TOP FIVE</a:t>
            </a:r>
            <a:endParaRPr lang="en-GB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59" y="1296534"/>
            <a:ext cx="2160000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499" y="3583800"/>
            <a:ext cx="2156258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75459" y="3943800"/>
            <a:ext cx="2160000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55499" y="961980"/>
            <a:ext cx="2160000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04037" y="1849438"/>
            <a:ext cx="91320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1st </a:t>
            </a:r>
            <a:r>
              <a:rPr lang="de-DE" dirty="0" err="1" smtClean="0">
                <a:solidFill>
                  <a:schemeClr val="tx1"/>
                </a:solidFill>
              </a:rPr>
              <a:t>place</a:t>
            </a:r>
            <a:r>
              <a:rPr lang="de-DE" dirty="0" smtClean="0">
                <a:solidFill>
                  <a:schemeClr val="tx1"/>
                </a:solidFill>
              </a:rPr>
              <a:t>:</a:t>
            </a:r>
          </a:p>
          <a:p>
            <a:r>
              <a:rPr lang="de-DE" dirty="0" err="1" smtClean="0">
                <a:solidFill>
                  <a:schemeClr val="tx1"/>
                </a:solidFill>
              </a:rPr>
              <a:t>scaffolding</a:t>
            </a:r>
            <a:r>
              <a:rPr lang="de-DE" dirty="0" smtClean="0">
                <a:solidFill>
                  <a:schemeClr val="tx1"/>
                </a:solidFill>
              </a:rPr>
              <a:t> / fall </a:t>
            </a:r>
            <a:r>
              <a:rPr lang="de-DE" dirty="0" err="1" smtClean="0">
                <a:solidFill>
                  <a:schemeClr val="tx1"/>
                </a:solidFill>
              </a:rPr>
              <a:t>protection</a:t>
            </a:r>
            <a:endParaRPr lang="de-DE" dirty="0" smtClean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85" y="3138812"/>
            <a:ext cx="790575" cy="1581150"/>
          </a:xfrm>
          <a:prstGeom prst="rect">
            <a:avLst/>
          </a:prstGeom>
        </p:spPr>
      </p:pic>
      <p:pic>
        <p:nvPicPr>
          <p:cNvPr id="1029" name="Picture 5" descr="C:\Users\svenmohr\AppData\Local\Microsoft\Windows\Temporary Internet Files\Content.IE5\KDSTJKXK\MC90041080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47" y="4719962"/>
            <a:ext cx="1435649" cy="18229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7344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4667693" y="2242723"/>
            <a:ext cx="463579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tx1"/>
                </a:solidFill>
              </a:rPr>
              <a:t>Sven Mohr</a:t>
            </a:r>
            <a:br>
              <a:rPr lang="de-DE" sz="1600" dirty="0" smtClean="0">
                <a:solidFill>
                  <a:schemeClr val="tx1"/>
                </a:solidFill>
              </a:rPr>
            </a:br>
            <a:r>
              <a:rPr lang="de-DE" sz="1600" dirty="0" err="1" smtClean="0">
                <a:solidFill>
                  <a:schemeClr val="tx1"/>
                </a:solidFill>
              </a:rPr>
              <a:t>Coordination</a:t>
            </a:r>
            <a:r>
              <a:rPr lang="de-DE" sz="1600" dirty="0" smtClean="0">
                <a:solidFill>
                  <a:schemeClr val="tx1"/>
                </a:solidFill>
              </a:rPr>
              <a:t> XFEL</a:t>
            </a:r>
            <a:br>
              <a:rPr lang="de-DE" sz="1600" dirty="0" smtClean="0">
                <a:solidFill>
                  <a:schemeClr val="tx1"/>
                </a:solidFill>
              </a:rPr>
            </a:br>
            <a:r>
              <a:rPr lang="de-DE" sz="1600" dirty="0" smtClean="0">
                <a:solidFill>
                  <a:schemeClr val="tx1"/>
                </a:solidFill>
              </a:rPr>
              <a:t>Work </a:t>
            </a:r>
            <a:r>
              <a:rPr lang="de-DE" sz="1600" dirty="0" err="1" smtClean="0">
                <a:solidFill>
                  <a:schemeClr val="tx1"/>
                </a:solidFill>
              </a:rPr>
              <a:t>package</a:t>
            </a:r>
            <a:r>
              <a:rPr lang="de-DE" sz="1600" dirty="0" smtClean="0">
                <a:solidFill>
                  <a:schemeClr val="tx1"/>
                </a:solidFill>
              </a:rPr>
              <a:t> 36 - General </a:t>
            </a:r>
            <a:r>
              <a:rPr lang="de-DE" sz="1600" dirty="0" err="1" smtClean="0">
                <a:solidFill>
                  <a:schemeClr val="tx1"/>
                </a:solidFill>
              </a:rPr>
              <a:t>Safety</a:t>
            </a:r>
            <a:r>
              <a:rPr lang="de-DE" sz="1600" dirty="0" smtClean="0">
                <a:solidFill>
                  <a:schemeClr val="tx1"/>
                </a:solidFill>
              </a:rPr>
              <a:t/>
            </a:r>
            <a:br>
              <a:rPr lang="de-DE" sz="1600" dirty="0" smtClean="0">
                <a:solidFill>
                  <a:schemeClr val="tx1"/>
                </a:solidFill>
              </a:rPr>
            </a:br>
            <a:r>
              <a:rPr lang="de-DE" sz="1600" dirty="0" smtClean="0">
                <a:solidFill>
                  <a:schemeClr val="tx1"/>
                </a:solidFill>
              </a:rPr>
              <a:t/>
            </a:r>
            <a:br>
              <a:rPr lang="de-DE" sz="1600" dirty="0" smtClean="0">
                <a:solidFill>
                  <a:schemeClr val="tx1"/>
                </a:solidFill>
              </a:rPr>
            </a:br>
            <a:r>
              <a:rPr lang="de-DE" sz="1600" dirty="0" smtClean="0">
                <a:solidFill>
                  <a:schemeClr val="tx1"/>
                </a:solidFill>
              </a:rPr>
              <a:t>Deutsches Elektronen-Synchrotron</a:t>
            </a:r>
            <a:br>
              <a:rPr lang="de-DE" sz="1600" dirty="0" smtClean="0">
                <a:solidFill>
                  <a:schemeClr val="tx1"/>
                </a:solidFill>
              </a:rPr>
            </a:br>
            <a:r>
              <a:rPr lang="de-DE" sz="1600" dirty="0" smtClean="0">
                <a:solidFill>
                  <a:schemeClr val="tx1"/>
                </a:solidFill>
              </a:rPr>
              <a:t>D5 - Arbeitssicherheit/Umweltschutz</a:t>
            </a:r>
            <a:br>
              <a:rPr lang="de-DE" sz="1600" dirty="0" smtClean="0">
                <a:solidFill>
                  <a:schemeClr val="tx1"/>
                </a:solidFill>
              </a:rPr>
            </a:br>
            <a:r>
              <a:rPr lang="de-DE" sz="1600" dirty="0" err="1" smtClean="0">
                <a:solidFill>
                  <a:schemeClr val="tx1"/>
                </a:solidFill>
              </a:rPr>
              <a:t>Notkestraße</a:t>
            </a:r>
            <a:r>
              <a:rPr lang="de-DE" sz="1600" dirty="0" smtClean="0">
                <a:solidFill>
                  <a:schemeClr val="tx1"/>
                </a:solidFill>
              </a:rPr>
              <a:t> 85, Gebäude 35</a:t>
            </a:r>
            <a:br>
              <a:rPr lang="de-DE" sz="1600" dirty="0" smtClean="0">
                <a:solidFill>
                  <a:schemeClr val="tx1"/>
                </a:solidFill>
              </a:rPr>
            </a:br>
            <a:r>
              <a:rPr lang="de-DE" sz="1600" dirty="0" smtClean="0">
                <a:solidFill>
                  <a:schemeClr val="tx1"/>
                </a:solidFill>
              </a:rPr>
              <a:t>22607 Hamburg</a:t>
            </a:r>
            <a:br>
              <a:rPr lang="de-DE" sz="1600" dirty="0" smtClean="0">
                <a:solidFill>
                  <a:schemeClr val="tx1"/>
                </a:solidFill>
              </a:rPr>
            </a:br>
            <a:r>
              <a:rPr lang="de-DE" sz="1600" dirty="0" smtClean="0">
                <a:solidFill>
                  <a:schemeClr val="tx1"/>
                </a:solidFill>
              </a:rPr>
              <a:t/>
            </a:r>
            <a:br>
              <a:rPr lang="de-DE" sz="1600" dirty="0" smtClean="0">
                <a:solidFill>
                  <a:schemeClr val="tx1"/>
                </a:solidFill>
              </a:rPr>
            </a:br>
            <a:r>
              <a:rPr lang="de-DE" sz="1600" dirty="0" smtClean="0">
                <a:solidFill>
                  <a:schemeClr val="tx1"/>
                </a:solidFill>
              </a:rPr>
              <a:t>Tel.: +49 40 8998 - 4831</a:t>
            </a:r>
            <a:br>
              <a:rPr lang="de-DE" sz="1600" dirty="0" smtClean="0">
                <a:solidFill>
                  <a:schemeClr val="tx1"/>
                </a:solidFill>
              </a:rPr>
            </a:br>
            <a:r>
              <a:rPr lang="de-DE" sz="1600" dirty="0" smtClean="0">
                <a:solidFill>
                  <a:schemeClr val="tx1"/>
                </a:solidFill>
              </a:rPr>
              <a:t>Fax.: +49 40 8998 - 4311</a:t>
            </a:r>
            <a:br>
              <a:rPr lang="de-DE" sz="1600" dirty="0" smtClean="0">
                <a:solidFill>
                  <a:schemeClr val="tx1"/>
                </a:solidFill>
              </a:rPr>
            </a:br>
            <a:r>
              <a:rPr lang="de-DE" sz="1600" dirty="0" smtClean="0">
                <a:solidFill>
                  <a:schemeClr val="tx1"/>
                </a:solidFill>
              </a:rPr>
              <a:t>Mobil: +49 175 2619881</a:t>
            </a:r>
            <a:br>
              <a:rPr lang="de-DE" sz="1600" dirty="0" smtClean="0">
                <a:solidFill>
                  <a:schemeClr val="tx1"/>
                </a:solidFill>
              </a:rPr>
            </a:br>
            <a:r>
              <a:rPr lang="de-DE" sz="1600" dirty="0" smtClean="0">
                <a:solidFill>
                  <a:schemeClr val="tx1"/>
                </a:solidFill>
              </a:rPr>
              <a:t>Mail: sven.mohr@desy.de</a:t>
            </a:r>
            <a:endParaRPr lang="de-DE" sz="1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blog.edreams.com/wp-content/uploads/sites/3/2011/03/X-r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39" y="1508078"/>
            <a:ext cx="3495675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1363663"/>
            <a:ext cx="92313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indent="-265113"/>
            <a:r>
              <a:rPr lang="en-GB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structure</a:t>
            </a:r>
            <a:endParaRPr lang="en-GB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037" y="2205143"/>
            <a:ext cx="91320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reminder</a:t>
            </a:r>
          </a:p>
          <a:p>
            <a:pPr marL="457200" indent="-457200">
              <a:buClrTx/>
              <a:buFont typeface="+mj-lt"/>
              <a:buAutoNum type="arabicPeriod"/>
            </a:pPr>
            <a:endPara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Tx/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state </a:t>
            </a: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affairs</a:t>
            </a:r>
          </a:p>
          <a:p>
            <a:pPr marL="457200" indent="-457200">
              <a:buClrTx/>
              <a:buFont typeface="+mj-lt"/>
              <a:buAutoNum type="arabicPeriod"/>
            </a:pPr>
            <a:endPara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Tx/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general conditions</a:t>
            </a:r>
          </a:p>
          <a:p>
            <a:pPr marL="457200" indent="-457200">
              <a:buClrTx/>
              <a:buFont typeface="+mj-lt"/>
              <a:buAutoNum type="arabicPeriod"/>
            </a:pPr>
            <a:endPara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Tx/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TOP FIVE of safety issues</a:t>
            </a: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extro-company.de/typo3temp/pics/ce1454c83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2205143"/>
            <a:ext cx="3324225" cy="2952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8229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1363663"/>
            <a:ext cx="92313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indent="-265113"/>
            <a:r>
              <a:rPr lang="en-GB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reminder</a:t>
            </a:r>
            <a:endParaRPr lang="en-GB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036" y="1850044"/>
            <a:ext cx="9026567" cy="36317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marL="342900" indent="-342900">
              <a:buClrTx/>
              <a:buFont typeface="Arial" pitchFamily="34" charset="0"/>
              <a:buChar char="•"/>
            </a:pPr>
            <a:endParaRPr lang="de-DE" dirty="0" smtClean="0">
              <a:solidFill>
                <a:schemeClr val="tx1"/>
              </a:solidFill>
            </a:endParaRPr>
          </a:p>
          <a:p>
            <a:pPr marL="342900" indent="-342900">
              <a:buClrTx/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a total </a:t>
            </a:r>
            <a:r>
              <a:rPr lang="de-DE" dirty="0" err="1" smtClean="0">
                <a:solidFill>
                  <a:schemeClr val="tx1"/>
                </a:solidFill>
              </a:rPr>
              <a:t>of</a:t>
            </a:r>
            <a:r>
              <a:rPr lang="de-DE" dirty="0" smtClean="0">
                <a:solidFill>
                  <a:schemeClr val="tx1"/>
                </a:solidFill>
              </a:rPr>
              <a:t> 5.4 </a:t>
            </a:r>
            <a:r>
              <a:rPr lang="de-DE" dirty="0" err="1" smtClean="0">
                <a:solidFill>
                  <a:schemeClr val="tx1"/>
                </a:solidFill>
              </a:rPr>
              <a:t>kilometers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of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underground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tunnel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system</a:t>
            </a:r>
            <a:endParaRPr lang="de-DE" dirty="0" smtClean="0">
              <a:solidFill>
                <a:schemeClr val="tx1"/>
              </a:solidFill>
            </a:endParaRPr>
          </a:p>
          <a:p>
            <a:pPr marL="342900" indent="-342900">
              <a:buClrTx/>
              <a:buFont typeface="Arial" pitchFamily="34" charset="0"/>
              <a:buChar char="•"/>
            </a:pPr>
            <a:endParaRPr lang="de-DE" dirty="0" smtClean="0">
              <a:solidFill>
                <a:schemeClr val="tx1"/>
              </a:solidFill>
            </a:endParaRPr>
          </a:p>
          <a:p>
            <a:pPr marL="342900" indent="-342900">
              <a:buClrTx/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3 </a:t>
            </a:r>
            <a:r>
              <a:rPr lang="de-DE" dirty="0" err="1" smtClean="0">
                <a:solidFill>
                  <a:schemeClr val="tx1"/>
                </a:solidFill>
              </a:rPr>
              <a:t>sites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with</a:t>
            </a:r>
            <a:r>
              <a:rPr lang="de-DE" dirty="0" smtClean="0">
                <a:solidFill>
                  <a:schemeClr val="tx1"/>
                </a:solidFill>
              </a:rPr>
              <a:t> a total </a:t>
            </a:r>
            <a:r>
              <a:rPr lang="de-DE" dirty="0" err="1" smtClean="0">
                <a:solidFill>
                  <a:schemeClr val="tx1"/>
                </a:solidFill>
              </a:rPr>
              <a:t>area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of</a:t>
            </a:r>
            <a:r>
              <a:rPr lang="de-DE" dirty="0" smtClean="0">
                <a:solidFill>
                  <a:schemeClr val="tx1"/>
                </a:solidFill>
              </a:rPr>
              <a:t> ca. 185,000 m</a:t>
            </a:r>
            <a:r>
              <a:rPr lang="de-DE" baseline="30000" dirty="0" smtClean="0">
                <a:solidFill>
                  <a:schemeClr val="tx1"/>
                </a:solidFill>
              </a:rPr>
              <a:t>2</a:t>
            </a:r>
          </a:p>
          <a:p>
            <a:pPr marL="342900" indent="-342900">
              <a:buClrTx/>
              <a:buFont typeface="Arial" pitchFamily="34" charset="0"/>
              <a:buChar char="•"/>
            </a:pPr>
            <a:endParaRPr lang="de-DE" dirty="0" smtClean="0">
              <a:solidFill>
                <a:schemeClr val="tx1"/>
              </a:solidFill>
            </a:endParaRPr>
          </a:p>
          <a:p>
            <a:pPr marL="342900" indent="-342900">
              <a:buClrTx/>
              <a:buFont typeface="Arial" pitchFamily="34" charset="0"/>
              <a:buChar char="•"/>
            </a:pPr>
            <a:r>
              <a:rPr lang="de-DE" dirty="0" err="1" smtClean="0">
                <a:solidFill>
                  <a:schemeClr val="tx1"/>
                </a:solidFill>
              </a:rPr>
              <a:t>tunnels</a:t>
            </a:r>
            <a:r>
              <a:rPr lang="de-DE" dirty="0" smtClean="0">
                <a:solidFill>
                  <a:schemeClr val="tx1"/>
                </a:solidFill>
              </a:rPr>
              <a:t> 6 </a:t>
            </a:r>
            <a:r>
              <a:rPr lang="de-DE" dirty="0" err="1" smtClean="0">
                <a:solidFill>
                  <a:schemeClr val="tx1"/>
                </a:solidFill>
              </a:rPr>
              <a:t>to</a:t>
            </a:r>
            <a:r>
              <a:rPr lang="de-DE" dirty="0" smtClean="0">
                <a:solidFill>
                  <a:schemeClr val="tx1"/>
                </a:solidFill>
              </a:rPr>
              <a:t> 38 </a:t>
            </a:r>
            <a:r>
              <a:rPr lang="de-DE" dirty="0" err="1" smtClean="0">
                <a:solidFill>
                  <a:schemeClr val="tx1"/>
                </a:solidFill>
              </a:rPr>
              <a:t>metres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deep</a:t>
            </a:r>
            <a:endParaRPr lang="de-DE" dirty="0" smtClean="0">
              <a:solidFill>
                <a:schemeClr val="tx1"/>
              </a:solidFill>
            </a:endParaRPr>
          </a:p>
          <a:p>
            <a:pPr marL="342900" indent="-342900">
              <a:buClrTx/>
              <a:buFont typeface="Arial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marL="342900" indent="-342900">
              <a:buClrTx/>
              <a:buFont typeface="Arial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2 </a:t>
            </a:r>
            <a:r>
              <a:rPr lang="de-DE" dirty="0" err="1" smtClean="0">
                <a:solidFill>
                  <a:schemeClr val="tx1"/>
                </a:solidFill>
              </a:rPr>
              <a:t>clients</a:t>
            </a:r>
            <a:endParaRPr lang="de-DE" dirty="0" smtClean="0">
              <a:solidFill>
                <a:schemeClr val="tx1"/>
              </a:solidFill>
            </a:endParaRPr>
          </a:p>
        </p:txBody>
      </p:sp>
      <p:pic>
        <p:nvPicPr>
          <p:cNvPr id="15" name="Picture 2" descr="Des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157" y="4733761"/>
            <a:ext cx="1175545" cy="10847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Logo: European XFE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567" y="4733761"/>
            <a:ext cx="1084778" cy="10847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Information 1">
            <a:hlinkClick r:id="" action="ppaction://noaction" highlightClick="1"/>
          </p:cNvPr>
          <p:cNvSpPr/>
          <p:nvPr/>
        </p:nvSpPr>
        <p:spPr bwMode="auto">
          <a:xfrm>
            <a:off x="8241702" y="1606550"/>
            <a:ext cx="1294411" cy="1107518"/>
          </a:xfrm>
          <a:prstGeom prst="actionButtonInformation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5113" marR="0" indent="-265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SzTx/>
              <a:buFont typeface="Arial Black" pitchFamily="34" charset="0"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rgbClr val="F28E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1363663"/>
            <a:ext cx="92313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indent="-265113"/>
            <a:r>
              <a:rPr lang="en-GB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state of affairs</a:t>
            </a:r>
            <a:endParaRPr lang="en-GB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036" y="2141345"/>
            <a:ext cx="4906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(</a:t>
            </a:r>
            <a:r>
              <a:rPr lang="de-DE" dirty="0" err="1" smtClean="0">
                <a:solidFill>
                  <a:schemeClr val="tx1"/>
                </a:solidFill>
              </a:rPr>
              <a:t>makeshift</a:t>
            </a:r>
            <a:r>
              <a:rPr lang="de-DE" dirty="0" smtClean="0">
                <a:solidFill>
                  <a:schemeClr val="tx1"/>
                </a:solidFill>
              </a:rPr>
              <a:t>) </a:t>
            </a:r>
            <a:r>
              <a:rPr lang="de-DE" dirty="0" err="1" smtClean="0">
                <a:solidFill>
                  <a:schemeClr val="tx1"/>
                </a:solidFill>
              </a:rPr>
              <a:t>tunnel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ventilation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started</a:t>
            </a:r>
            <a:endParaRPr lang="de-DE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5" y="2760134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536" y="2760134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9997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1363663"/>
            <a:ext cx="92313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indent="-265113"/>
            <a:r>
              <a:rPr lang="en-GB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state of affairs</a:t>
            </a:r>
            <a:endParaRPr lang="en-GB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036" y="2141345"/>
            <a:ext cx="4906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1st </a:t>
            </a:r>
            <a:r>
              <a:rPr lang="de-DE" dirty="0" err="1" smtClean="0">
                <a:solidFill>
                  <a:schemeClr val="tx1"/>
                </a:solidFill>
              </a:rPr>
              <a:t>cryomodule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brought</a:t>
            </a:r>
            <a:r>
              <a:rPr lang="de-DE" dirty="0" smtClean="0">
                <a:solidFill>
                  <a:schemeClr val="tx1"/>
                </a:solidFill>
              </a:rPr>
              <a:t> in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106" y="2738934"/>
            <a:ext cx="4818797" cy="3614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5541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1363663"/>
            <a:ext cx="92313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indent="-265113"/>
            <a:r>
              <a:rPr lang="en-GB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state of affairs</a:t>
            </a:r>
            <a:endParaRPr lang="en-GB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036" y="2141345"/>
            <a:ext cx="6092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pulse </a:t>
            </a:r>
            <a:r>
              <a:rPr lang="de-DE" dirty="0" err="1" smtClean="0">
                <a:solidFill>
                  <a:schemeClr val="tx1"/>
                </a:solidFill>
              </a:rPr>
              <a:t>transformer</a:t>
            </a:r>
            <a:r>
              <a:rPr lang="de-DE" dirty="0" smtClean="0">
                <a:solidFill>
                  <a:schemeClr val="tx1"/>
                </a:solidFill>
              </a:rPr>
              <a:t> in </a:t>
            </a:r>
            <a:r>
              <a:rPr lang="de-DE" dirty="0" err="1" smtClean="0">
                <a:solidFill>
                  <a:schemeClr val="tx1"/>
                </a:solidFill>
              </a:rPr>
              <a:t>tunnel</a:t>
            </a:r>
            <a:r>
              <a:rPr lang="de-DE" dirty="0" smtClean="0">
                <a:solidFill>
                  <a:schemeClr val="tx1"/>
                </a:solidFill>
              </a:rPr>
              <a:t> – potential </a:t>
            </a:r>
            <a:r>
              <a:rPr lang="de-DE" dirty="0" err="1" smtClean="0">
                <a:solidFill>
                  <a:schemeClr val="tx1"/>
                </a:solidFill>
              </a:rPr>
              <a:t>fireload</a:t>
            </a:r>
            <a:r>
              <a:rPr lang="de-DE" dirty="0" smtClean="0">
                <a:solidFill>
                  <a:schemeClr val="tx1"/>
                </a:solidFill>
              </a:rPr>
              <a:t>!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106" y="2738934"/>
            <a:ext cx="4818797" cy="3614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2745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1363663"/>
            <a:ext cx="92313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indent="-265113"/>
            <a:r>
              <a:rPr lang="en-GB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state of affairs</a:t>
            </a:r>
            <a:endParaRPr lang="en-GB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036" y="2141345"/>
            <a:ext cx="49065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tx1"/>
                </a:solidFill>
              </a:rPr>
              <a:t>laser</a:t>
            </a:r>
            <a:r>
              <a:rPr lang="de-DE" dirty="0" smtClean="0">
                <a:solidFill>
                  <a:schemeClr val="tx1"/>
                </a:solidFill>
              </a:rPr>
              <a:t> lab </a:t>
            </a:r>
            <a:r>
              <a:rPr lang="de-DE" dirty="0" err="1" smtClean="0">
                <a:solidFill>
                  <a:schemeClr val="tx1"/>
                </a:solidFill>
              </a:rPr>
              <a:t>running</a:t>
            </a:r>
            <a:r>
              <a:rPr lang="de-DE" dirty="0" smtClean="0">
                <a:solidFill>
                  <a:schemeClr val="tx1"/>
                </a:solidFill>
              </a:rPr>
              <a:t> in </a:t>
            </a:r>
            <a:r>
              <a:rPr lang="de-DE" dirty="0" err="1" smtClean="0">
                <a:solidFill>
                  <a:schemeClr val="tx1"/>
                </a:solidFill>
              </a:rPr>
              <a:t>injector</a:t>
            </a:r>
            <a:endParaRPr lang="de-DE" dirty="0" smtClean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106" y="2738934"/>
            <a:ext cx="4818797" cy="3614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4734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74"/>
          <a:stretch/>
        </p:blipFill>
        <p:spPr>
          <a:xfrm>
            <a:off x="1310790" y="3257837"/>
            <a:ext cx="6425392" cy="23627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790" y="3532750"/>
            <a:ext cx="7397088" cy="1220641"/>
          </a:xfrm>
          <a:prstGeom prst="rect">
            <a:avLst/>
          </a:prstGeom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1363663"/>
            <a:ext cx="92313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indent="-265113"/>
            <a:r>
              <a:rPr lang="en-GB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general conditions</a:t>
            </a:r>
            <a:endParaRPr lang="en-GB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037" y="2276098"/>
            <a:ext cx="9132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3 different </a:t>
            </a:r>
            <a:r>
              <a:rPr lang="de-DE" dirty="0" err="1" smtClean="0">
                <a:solidFill>
                  <a:schemeClr val="tx1"/>
                </a:solidFill>
              </a:rPr>
              <a:t>phases</a:t>
            </a:r>
            <a:r>
              <a:rPr lang="de-DE" dirty="0" smtClean="0">
                <a:solidFill>
                  <a:schemeClr val="tx1"/>
                </a:solidFill>
              </a:rPr>
              <a:t> at </a:t>
            </a:r>
            <a:r>
              <a:rPr lang="de-DE" dirty="0" err="1" smtClean="0">
                <a:solidFill>
                  <a:schemeClr val="tx1"/>
                </a:solidFill>
              </a:rPr>
              <a:t>the</a:t>
            </a:r>
            <a:r>
              <a:rPr lang="de-DE" dirty="0" smtClean="0">
                <a:solidFill>
                  <a:schemeClr val="tx1"/>
                </a:solidFill>
              </a:rPr>
              <a:t> same time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025735" y="3443845"/>
            <a:ext cx="3710447" cy="2176712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5113" marR="0" indent="-265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SzTx/>
              <a:buFont typeface="Arial Black" pitchFamily="34" charset="0"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rgbClr val="F28E00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310790" y="4753391"/>
            <a:ext cx="2714945" cy="867166"/>
          </a:xfrm>
          <a:prstGeom prst="rect">
            <a:avLst/>
          </a:prstGeom>
          <a:noFill/>
          <a:ln w="5080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5113" marR="0" indent="-265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SzTx/>
              <a:buFont typeface="Arial Black" pitchFamily="34" charset="0"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rgbClr val="F28E00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310790" y="3443845"/>
            <a:ext cx="2714945" cy="1309546"/>
          </a:xfrm>
          <a:prstGeom prst="rect">
            <a:avLst/>
          </a:prstGeom>
          <a:noFill/>
          <a:ln w="50800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5113" marR="0" indent="-265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SzTx/>
              <a:buFont typeface="Arial Black" pitchFamily="34" charset="0"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rgbClr val="F28E00"/>
              </a:solidFill>
              <a:effectLst/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23486" y="5712031"/>
            <a:ext cx="2993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0" dirty="0" err="1" smtClean="0">
                <a:solidFill>
                  <a:srgbClr val="00B050"/>
                </a:solidFill>
              </a:rPr>
              <a:t>machine</a:t>
            </a:r>
            <a:r>
              <a:rPr lang="de-DE" b="0" dirty="0" smtClean="0">
                <a:solidFill>
                  <a:srgbClr val="00B050"/>
                </a:solidFill>
              </a:rPr>
              <a:t> </a:t>
            </a:r>
            <a:r>
              <a:rPr lang="de-DE" b="0" dirty="0" err="1" smtClean="0">
                <a:solidFill>
                  <a:srgbClr val="00B050"/>
                </a:solidFill>
              </a:rPr>
              <a:t>installation</a:t>
            </a:r>
            <a:endParaRPr lang="de-DE" b="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1464" y="5712031"/>
            <a:ext cx="2993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0" dirty="0" smtClean="0">
                <a:solidFill>
                  <a:srgbClr val="FFC000"/>
                </a:solidFill>
              </a:rPr>
              <a:t>Infrastructure </a:t>
            </a:r>
            <a:r>
              <a:rPr lang="de-DE" b="0" dirty="0" err="1" smtClean="0">
                <a:solidFill>
                  <a:srgbClr val="FFC000"/>
                </a:solidFill>
              </a:rPr>
              <a:t>installation</a:t>
            </a:r>
            <a:endParaRPr lang="de-DE" b="0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1464" y="3014194"/>
            <a:ext cx="2993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0" dirty="0" err="1" smtClean="0">
                <a:solidFill>
                  <a:srgbClr val="FF3300"/>
                </a:solidFill>
              </a:rPr>
              <a:t>civil</a:t>
            </a:r>
            <a:r>
              <a:rPr lang="de-DE" b="0" dirty="0" smtClean="0">
                <a:solidFill>
                  <a:srgbClr val="FF3300"/>
                </a:solidFill>
              </a:rPr>
              <a:t> </a:t>
            </a:r>
            <a:r>
              <a:rPr lang="de-DE" b="0" dirty="0" err="1" smtClean="0">
                <a:solidFill>
                  <a:srgbClr val="FF3300"/>
                </a:solidFill>
              </a:rPr>
              <a:t>construction</a:t>
            </a:r>
            <a:endParaRPr lang="de-DE" b="0" dirty="0">
              <a:solidFill>
                <a:srgbClr val="FF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46841" y="2276098"/>
            <a:ext cx="4134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ym typeface="Wingdings"/>
              </a:rPr>
              <a:t> 3 different </a:t>
            </a:r>
            <a:r>
              <a:rPr lang="de-DE" dirty="0" err="1" smtClean="0">
                <a:sym typeface="Wingdings"/>
              </a:rPr>
              <a:t>focuses</a:t>
            </a:r>
            <a:r>
              <a:rPr lang="de-DE" dirty="0" smtClean="0">
                <a:sym typeface="Wingdings"/>
              </a:rPr>
              <a:t>!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58212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3" grpId="0" animBg="1"/>
      <p:bldP spid="2" grpId="0"/>
      <p:bldP spid="10" grpId="0"/>
      <p:bldP spid="11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1363663"/>
            <a:ext cx="92313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indent="-265113"/>
            <a:r>
              <a:rPr lang="en-GB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general conditions</a:t>
            </a:r>
            <a:endParaRPr lang="en-GB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91" y="2671833"/>
            <a:ext cx="3317669" cy="24882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612" y="1422108"/>
            <a:ext cx="3317669" cy="24882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612" y="3910360"/>
            <a:ext cx="3317669" cy="2488252"/>
          </a:xfrm>
          <a:prstGeom prst="rect">
            <a:avLst/>
          </a:prstGeom>
        </p:spPr>
      </p:pic>
      <p:sp>
        <p:nvSpPr>
          <p:cNvPr id="12" name="Left-Right Arrow 11"/>
          <p:cNvSpPr/>
          <p:nvPr/>
        </p:nvSpPr>
        <p:spPr bwMode="auto">
          <a:xfrm>
            <a:off x="4135270" y="3596468"/>
            <a:ext cx="1336215" cy="638981"/>
          </a:xfrm>
          <a:prstGeom prst="leftRigh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5113" marR="0" indent="-265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SzTx/>
              <a:buFont typeface="Arial Black" pitchFamily="34" charset="0"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rgbClr val="F28E00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0591" y="5375032"/>
            <a:ext cx="4770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de-DE" dirty="0" err="1" smtClean="0">
                <a:solidFill>
                  <a:schemeClr val="tx1"/>
                </a:solidFill>
              </a:rPr>
              <a:t>campuses</a:t>
            </a:r>
            <a:r>
              <a:rPr lang="de-DE" dirty="0" smtClean="0">
                <a:solidFill>
                  <a:schemeClr val="tx1"/>
                </a:solidFill>
              </a:rPr>
              <a:t> in:</a:t>
            </a:r>
          </a:p>
          <a:p>
            <a:pPr>
              <a:spcAft>
                <a:spcPts val="0"/>
              </a:spcAft>
            </a:pPr>
            <a:r>
              <a:rPr lang="de-DE" dirty="0" smtClean="0">
                <a:solidFill>
                  <a:schemeClr val="tx1"/>
                </a:solidFill>
              </a:rPr>
              <a:t>Bahrenfeld (DESY </a:t>
            </a:r>
            <a:r>
              <a:rPr lang="de-DE" dirty="0" err="1" smtClean="0">
                <a:solidFill>
                  <a:schemeClr val="tx1"/>
                </a:solidFill>
              </a:rPr>
              <a:t>site</a:t>
            </a:r>
            <a:r>
              <a:rPr lang="de-DE" dirty="0" smtClean="0">
                <a:solidFill>
                  <a:schemeClr val="tx1"/>
                </a:solidFill>
              </a:rPr>
              <a:t> Hamburg) </a:t>
            </a:r>
            <a:r>
              <a:rPr lang="de-DE" dirty="0" err="1" smtClean="0">
                <a:solidFill>
                  <a:schemeClr val="tx1"/>
                </a:solidFill>
              </a:rPr>
              <a:t>and</a:t>
            </a:r>
            <a:r>
              <a:rPr lang="de-DE" dirty="0" smtClean="0">
                <a:solidFill>
                  <a:schemeClr val="tx1"/>
                </a:solidFill>
              </a:rPr>
              <a:t> Schenefeld (Schleswig-Holstein)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177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65113" marR="0" indent="-265113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50000"/>
          </a:spcAft>
          <a:buClr>
            <a:srgbClr val="F28E00"/>
          </a:buClr>
          <a:buSzTx/>
          <a:buFont typeface="Arial Black" pitchFamily="34" charset="0"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rgbClr val="F28E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65113" marR="0" indent="-265113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50000"/>
          </a:spcAft>
          <a:buClr>
            <a:srgbClr val="F28E00"/>
          </a:buClr>
          <a:buSzTx/>
          <a:buFont typeface="Arial Black" pitchFamily="34" charset="0"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rgbClr val="F28E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0</TotalTime>
  <Words>254</Words>
  <Application>Microsoft Office PowerPoint</Application>
  <PresentationFormat>A4-Papier (210x297 mm)</PresentationFormat>
  <Paragraphs>97</Paragraphs>
  <Slides>19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2_DESY_Vortrag_3-1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</vt:vector>
  </TitlesOfParts>
  <Company>DESY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sommera</dc:creator>
  <cp:lastModifiedBy>Sven Mohr</cp:lastModifiedBy>
  <cp:revision>580</cp:revision>
  <cp:lastPrinted>2012-02-09T10:59:03Z</cp:lastPrinted>
  <dcterms:created xsi:type="dcterms:W3CDTF">2008-04-14T12:45:38Z</dcterms:created>
  <dcterms:modified xsi:type="dcterms:W3CDTF">2014-09-12T05:48:54Z</dcterms:modified>
</cp:coreProperties>
</file>