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8"/>
  </p:notesMasterIdLst>
  <p:handoutMasterIdLst>
    <p:handoutMasterId r:id="rId79"/>
  </p:handoutMasterIdLst>
  <p:sldIdLst>
    <p:sldId id="265" r:id="rId2"/>
    <p:sldId id="266" r:id="rId3"/>
    <p:sldId id="283" r:id="rId4"/>
    <p:sldId id="288" r:id="rId5"/>
    <p:sldId id="285" r:id="rId6"/>
    <p:sldId id="287" r:id="rId7"/>
    <p:sldId id="286" r:id="rId8"/>
    <p:sldId id="275" r:id="rId9"/>
    <p:sldId id="272" r:id="rId10"/>
    <p:sldId id="256" r:id="rId11"/>
    <p:sldId id="258" r:id="rId12"/>
    <p:sldId id="259" r:id="rId13"/>
    <p:sldId id="264" r:id="rId14"/>
    <p:sldId id="270" r:id="rId15"/>
    <p:sldId id="276" r:id="rId16"/>
    <p:sldId id="281" r:id="rId17"/>
    <p:sldId id="279" r:id="rId18"/>
    <p:sldId id="280" r:id="rId19"/>
    <p:sldId id="271" r:id="rId20"/>
    <p:sldId id="290" r:id="rId21"/>
    <p:sldId id="356" r:id="rId22"/>
    <p:sldId id="291" r:id="rId23"/>
    <p:sldId id="295" r:id="rId24"/>
    <p:sldId id="326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303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14" r:id="rId43"/>
    <p:sldId id="315" r:id="rId44"/>
    <p:sldId id="327" r:id="rId45"/>
    <p:sldId id="317" r:id="rId46"/>
    <p:sldId id="318" r:id="rId47"/>
    <p:sldId id="319" r:id="rId48"/>
    <p:sldId id="320" r:id="rId49"/>
    <p:sldId id="321" r:id="rId50"/>
    <p:sldId id="322" r:id="rId51"/>
    <p:sldId id="323" r:id="rId52"/>
    <p:sldId id="328" r:id="rId53"/>
    <p:sldId id="329" r:id="rId54"/>
    <p:sldId id="330" r:id="rId55"/>
    <p:sldId id="331" r:id="rId56"/>
    <p:sldId id="332" r:id="rId57"/>
    <p:sldId id="333" r:id="rId58"/>
    <p:sldId id="334" r:id="rId59"/>
    <p:sldId id="335" r:id="rId60"/>
    <p:sldId id="336" r:id="rId61"/>
    <p:sldId id="337" r:id="rId62"/>
    <p:sldId id="338" r:id="rId63"/>
    <p:sldId id="339" r:id="rId64"/>
    <p:sldId id="340" r:id="rId65"/>
    <p:sldId id="341" r:id="rId66"/>
    <p:sldId id="342" r:id="rId67"/>
    <p:sldId id="346" r:id="rId68"/>
    <p:sldId id="347" r:id="rId69"/>
    <p:sldId id="348" r:id="rId70"/>
    <p:sldId id="349" r:id="rId71"/>
    <p:sldId id="350" r:id="rId72"/>
    <p:sldId id="351" r:id="rId73"/>
    <p:sldId id="352" r:id="rId74"/>
    <p:sldId id="353" r:id="rId75"/>
    <p:sldId id="354" r:id="rId76"/>
    <p:sldId id="355" r:id="rId7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78" autoAdjust="0"/>
    <p:restoredTop sz="58606" autoAdjust="0"/>
  </p:normalViewPr>
  <p:slideViewPr>
    <p:cSldViewPr>
      <p:cViewPr varScale="1">
        <p:scale>
          <a:sx n="47" d="100"/>
          <a:sy n="47" d="100"/>
        </p:scale>
        <p:origin x="-1820" y="-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03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184520-591F-478E-8216-B743277E3AE6}" type="datetimeFigureOut">
              <a:rPr lang="en-US" smtClean="0"/>
              <a:pPr/>
              <a:t>11/6/2007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F9B38-185D-4AEA-A6E8-1C8A04A57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83E00A-E02E-40DC-9B7F-F57B3E7DEB60}" type="datetimeFigureOut">
              <a:rPr lang="de-DE" smtClean="0"/>
              <a:pPr/>
              <a:t>06.11.2007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E97F6-D81A-4665-A6C5-6B9524A8D0CD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11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12</a:t>
            </a:fld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13</a:t>
            </a:fld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14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15</a:t>
            </a:fld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16</a:t>
            </a:fld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17</a:t>
            </a:fld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18</a:t>
            </a:fld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19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20</a:t>
            </a:fld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21</a:t>
            </a:fld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22</a:t>
            </a:fld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23</a:t>
            </a:fld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24</a:t>
            </a:fld>
            <a:endParaRPr 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25</a:t>
            </a:fld>
            <a:endParaRPr 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26</a:t>
            </a:fld>
            <a:endParaRPr 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28</a:t>
            </a:fld>
            <a:endParaRPr lang="de-D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29</a:t>
            </a:fld>
            <a:endParaRPr lang="de-D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31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baseline="0" dirty="0" smtClean="0"/>
          </a:p>
          <a:p>
            <a:endParaRPr lang="de-DE" baseline="0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32</a:t>
            </a:fld>
            <a:endParaRPr lang="de-D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33</a:t>
            </a:fld>
            <a:endParaRPr lang="de-DE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34</a:t>
            </a:fld>
            <a:endParaRPr lang="de-D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35</a:t>
            </a:fld>
            <a:endParaRPr lang="de-DE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36</a:t>
            </a:fld>
            <a:endParaRPr lang="de-DE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37</a:t>
            </a:fld>
            <a:endParaRPr lang="de-DE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38</a:t>
            </a:fld>
            <a:endParaRPr lang="de-DE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39</a:t>
            </a:fld>
            <a:endParaRPr lang="de-DE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40</a:t>
            </a:fld>
            <a:endParaRPr lang="de-DE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41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42</a:t>
            </a:fld>
            <a:endParaRPr lang="de-DE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43</a:t>
            </a:fld>
            <a:endParaRPr lang="de-DE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44</a:t>
            </a:fld>
            <a:endParaRPr lang="de-DE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45</a:t>
            </a:fld>
            <a:endParaRPr lang="de-DE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46</a:t>
            </a:fld>
            <a:endParaRPr lang="de-DE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47</a:t>
            </a:fld>
            <a:endParaRPr lang="de-DE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48</a:t>
            </a:fld>
            <a:endParaRPr lang="de-DE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49</a:t>
            </a:fld>
            <a:endParaRPr lang="de-DE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50</a:t>
            </a:fld>
            <a:endParaRPr lang="de-DE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51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52</a:t>
            </a:fld>
            <a:endParaRPr lang="de-DE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53</a:t>
            </a:fld>
            <a:endParaRPr lang="de-DE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54</a:t>
            </a:fld>
            <a:endParaRPr lang="de-DE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55</a:t>
            </a:fld>
            <a:endParaRPr lang="de-DE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56</a:t>
            </a:fld>
            <a:endParaRPr lang="de-DE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57</a:t>
            </a:fld>
            <a:endParaRPr lang="de-DE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58</a:t>
            </a:fld>
            <a:endParaRPr lang="de-DE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59</a:t>
            </a:fld>
            <a:endParaRPr lang="de-DE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60</a:t>
            </a:fld>
            <a:endParaRPr lang="de-DE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61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62</a:t>
            </a:fld>
            <a:endParaRPr lang="de-DE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63</a:t>
            </a:fld>
            <a:endParaRPr lang="de-DE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64</a:t>
            </a:fld>
            <a:endParaRPr lang="de-DE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65</a:t>
            </a:fld>
            <a:endParaRPr lang="de-DE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66</a:t>
            </a:fld>
            <a:endParaRPr lang="de-DE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67</a:t>
            </a:fld>
            <a:endParaRPr lang="de-DE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68</a:t>
            </a:fld>
            <a:endParaRPr lang="de-DE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69</a:t>
            </a:fld>
            <a:endParaRPr lang="de-DE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70</a:t>
            </a:fld>
            <a:endParaRPr lang="de-DE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71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7</a:t>
            </a:fld>
            <a:endParaRPr lang="de-DE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72</a:t>
            </a:fld>
            <a:endParaRPr lang="de-DE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73</a:t>
            </a:fld>
            <a:endParaRPr lang="de-DE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74</a:t>
            </a:fld>
            <a:endParaRPr lang="de-DE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75</a:t>
            </a:fld>
            <a:endParaRPr lang="de-DE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Microsoft provides the Group Policy Management Console</a:t>
            </a:r>
            <a:r>
              <a:rPr lang="de-DE" baseline="0" dirty="0" smtClean="0"/>
              <a:t> (GPMC) as the main product for managing Group Policy in an enterprise. </a:t>
            </a:r>
          </a:p>
          <a:p>
            <a:r>
              <a:rPr lang="de-DE" baseline="0" dirty="0" smtClean="0"/>
              <a:t>Last year Microsoft aquisitioned DesktopStandard and set the it‘s AGPM technology on the top of the GPMC</a:t>
            </a:r>
          </a:p>
          <a:p>
            <a:endParaRPr lang="de-DE" baseline="0" dirty="0" smtClean="0"/>
          </a:p>
          <a:p>
            <a:r>
              <a:rPr lang="de-DE" baseline="0" dirty="0" smtClean="0"/>
              <a:t>Let‘s have a look at GPMC to understand why the extra functionality was needed</a:t>
            </a:r>
          </a:p>
          <a:p>
            <a:r>
              <a:rPr lang="de-DE" baseline="0" dirty="0" smtClean="0"/>
              <a:t>There are many benefits to the GPMC…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76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E97F6-D81A-4665-A6C5-6B9524A8D0CD}" type="slidenum">
              <a:rPr lang="de-DE" smtClean="0"/>
              <a:pPr/>
              <a:t>9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B29A-4637-468F-B017-D3F6A64EE429}" type="datetimeFigureOut">
              <a:rPr lang="de-DE" smtClean="0"/>
              <a:pPr/>
              <a:t>06.11.2007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230A6-46AC-4E52-94E2-57D6F1BA752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B29A-4637-468F-B017-D3F6A64EE429}" type="datetimeFigureOut">
              <a:rPr lang="de-DE" smtClean="0"/>
              <a:pPr/>
              <a:t>06.11.2007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230A6-46AC-4E52-94E2-57D6F1BA752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B29A-4637-468F-B017-D3F6A64EE429}" type="datetimeFigureOut">
              <a:rPr lang="de-DE" smtClean="0"/>
              <a:pPr/>
              <a:t>06.11.2007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230A6-46AC-4E52-94E2-57D6F1BA752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B29A-4637-468F-B017-D3F6A64EE429}" type="datetimeFigureOut">
              <a:rPr lang="de-DE" smtClean="0"/>
              <a:pPr/>
              <a:t>06.11.2007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230A6-46AC-4E52-94E2-57D6F1BA752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B29A-4637-468F-B017-D3F6A64EE429}" type="datetimeFigureOut">
              <a:rPr lang="de-DE" smtClean="0"/>
              <a:pPr/>
              <a:t>06.11.2007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230A6-46AC-4E52-94E2-57D6F1BA752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B29A-4637-468F-B017-D3F6A64EE429}" type="datetimeFigureOut">
              <a:rPr lang="de-DE" smtClean="0"/>
              <a:pPr/>
              <a:t>06.11.2007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230A6-46AC-4E52-94E2-57D6F1BA752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B29A-4637-468F-B017-D3F6A64EE429}" type="datetimeFigureOut">
              <a:rPr lang="de-DE" smtClean="0"/>
              <a:pPr/>
              <a:t>06.11.2007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230A6-46AC-4E52-94E2-57D6F1BA752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B29A-4637-468F-B017-D3F6A64EE429}" type="datetimeFigureOut">
              <a:rPr lang="de-DE" smtClean="0"/>
              <a:pPr/>
              <a:t>06.11.2007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230A6-46AC-4E52-94E2-57D6F1BA752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B29A-4637-468F-B017-D3F6A64EE429}" type="datetimeFigureOut">
              <a:rPr lang="de-DE" smtClean="0"/>
              <a:pPr/>
              <a:t>06.11.2007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230A6-46AC-4E52-94E2-57D6F1BA752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B29A-4637-468F-B017-D3F6A64EE429}" type="datetimeFigureOut">
              <a:rPr lang="de-DE" smtClean="0"/>
              <a:pPr/>
              <a:t>06.11.2007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230A6-46AC-4E52-94E2-57D6F1BA752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B29A-4637-468F-B017-D3F6A64EE429}" type="datetimeFigureOut">
              <a:rPr lang="de-DE" smtClean="0"/>
              <a:pPr/>
              <a:t>06.11.2007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230A6-46AC-4E52-94E2-57D6F1BA752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8B29A-4637-468F-B017-D3F6A64EE429}" type="datetimeFigureOut">
              <a:rPr lang="de-DE" smtClean="0"/>
              <a:pPr/>
              <a:t>06.11.2007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230A6-46AC-4E52-94E2-57D6F1BA752E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Advanced Group Policy Management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lvl="2"/>
            <a:endParaRPr lang="de-DE" dirty="0" smtClean="0"/>
          </a:p>
          <a:p>
            <a:pPr lvl="2"/>
            <a:endParaRPr lang="de-DE" dirty="0" smtClean="0"/>
          </a:p>
          <a:p>
            <a:pPr lvl="2"/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Kazimierz Popinski, DESY</a:t>
            </a:r>
            <a:endParaRPr lang="de-DE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AGPM integration within GMPC</a:t>
            </a:r>
            <a:endParaRPr lang="de-DE" sz="3200" dirty="0"/>
          </a:p>
        </p:txBody>
      </p:sp>
      <p:pic>
        <p:nvPicPr>
          <p:cNvPr id="4" name="Picture 3" descr="PPT65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Change Control</a:t>
            </a:r>
            <a:endParaRPr lang="de-DE" sz="3200" dirty="0"/>
          </a:p>
        </p:txBody>
      </p:sp>
      <p:pic>
        <p:nvPicPr>
          <p:cNvPr id="4" name="Picture 3" descr="PPTE17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Offline Editing</a:t>
            </a:r>
            <a:endParaRPr lang="de-DE" sz="3200" dirty="0"/>
          </a:p>
        </p:txBody>
      </p:sp>
      <p:pic>
        <p:nvPicPr>
          <p:cNvPr id="4" name="Picture 3" descr="PPTB6B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>
                <a:solidFill>
                  <a:prstClr val="black"/>
                </a:solidFill>
              </a:rPr>
              <a:t>Role-Based Delegation</a:t>
            </a:r>
            <a:endParaRPr lang="de-DE" dirty="0"/>
          </a:p>
        </p:txBody>
      </p:sp>
      <p:pic>
        <p:nvPicPr>
          <p:cNvPr id="4" name="Picture 3" descr="PPT508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Advanced Group Policy Management</a:t>
            </a:r>
            <a:endParaRPr lang="de-D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3382963"/>
          </a:xfrm>
        </p:spPr>
        <p:txBody>
          <a:bodyPr/>
          <a:lstStyle/>
          <a:p>
            <a:r>
              <a:rPr lang="de-DE" dirty="0"/>
              <a:t>	 </a:t>
            </a:r>
            <a:r>
              <a:rPr lang="de-DE" dirty="0" smtClean="0"/>
              <a:t>  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Key Features</a:t>
            </a:r>
          </a:p>
          <a:p>
            <a:r>
              <a:rPr lang="de-DE" dirty="0"/>
              <a:t> </a:t>
            </a:r>
            <a:r>
              <a:rPr lang="de-DE" dirty="0" smtClean="0"/>
              <a:t>        Components</a:t>
            </a:r>
          </a:p>
          <a:p>
            <a:r>
              <a:rPr lang="de-DE" dirty="0"/>
              <a:t> </a:t>
            </a:r>
            <a:r>
              <a:rPr lang="de-DE" dirty="0" smtClean="0"/>
              <a:t>        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Workflow</a:t>
            </a:r>
            <a:r>
              <a:rPr lang="de-DE" dirty="0" smtClean="0"/>
              <a:t>     </a:t>
            </a:r>
            <a:endParaRPr lang="de-D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AGPM Service</a:t>
            </a:r>
            <a:endParaRPr lang="de-DE" dirty="0"/>
          </a:p>
        </p:txBody>
      </p:sp>
      <p:pic>
        <p:nvPicPr>
          <p:cNvPr id="4" name="Picture 3" descr="PPT11B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AGPM Service</a:t>
            </a:r>
            <a:endParaRPr lang="de-DE" dirty="0"/>
          </a:p>
        </p:txBody>
      </p:sp>
      <p:pic>
        <p:nvPicPr>
          <p:cNvPr id="4" name="Picture 3" descr="PPTC8C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AGPM Service</a:t>
            </a:r>
            <a:endParaRPr lang="de-DE" dirty="0"/>
          </a:p>
        </p:txBody>
      </p:sp>
      <p:pic>
        <p:nvPicPr>
          <p:cNvPr id="4" name="Picture 3" descr="PPTC54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AGPM Service</a:t>
            </a:r>
            <a:endParaRPr lang="de-DE" dirty="0"/>
          </a:p>
        </p:txBody>
      </p:sp>
      <p:pic>
        <p:nvPicPr>
          <p:cNvPr id="4" name="Picture 3" descr="PPT864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Advanced Group Policy Management</a:t>
            </a:r>
            <a:endParaRPr lang="de-D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3382963"/>
          </a:xfrm>
        </p:spPr>
        <p:txBody>
          <a:bodyPr/>
          <a:lstStyle/>
          <a:p>
            <a:r>
              <a:rPr lang="de-DE" dirty="0"/>
              <a:t>	 </a:t>
            </a:r>
            <a:r>
              <a:rPr lang="de-DE" dirty="0" smtClean="0"/>
              <a:t>  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Key Features</a:t>
            </a:r>
          </a:p>
          <a:p>
            <a:r>
              <a:rPr lang="de-DE" dirty="0"/>
              <a:t> </a:t>
            </a:r>
            <a:r>
              <a:rPr lang="de-DE" dirty="0" smtClean="0"/>
              <a:t>        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Components</a:t>
            </a:r>
          </a:p>
          <a:p>
            <a:r>
              <a:rPr lang="de-DE" dirty="0"/>
              <a:t> </a:t>
            </a:r>
            <a:r>
              <a:rPr lang="de-DE" dirty="0" smtClean="0"/>
              <a:t>        Workflow     </a:t>
            </a:r>
            <a:endParaRPr lang="de-D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Advanced Group Policy Management</a:t>
            </a:r>
            <a:endParaRPr lang="de-D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3382963"/>
          </a:xfrm>
        </p:spPr>
        <p:txBody>
          <a:bodyPr/>
          <a:lstStyle/>
          <a:p>
            <a:r>
              <a:rPr lang="de-DE" dirty="0"/>
              <a:t>	 </a:t>
            </a:r>
            <a:r>
              <a:rPr lang="de-DE" dirty="0" smtClean="0"/>
              <a:t>  Key Features</a:t>
            </a:r>
          </a:p>
          <a:p>
            <a:r>
              <a:rPr lang="de-DE" dirty="0"/>
              <a:t> </a:t>
            </a:r>
            <a:r>
              <a:rPr lang="de-DE" dirty="0" smtClean="0"/>
              <a:t>        Components</a:t>
            </a:r>
          </a:p>
          <a:p>
            <a:r>
              <a:rPr lang="de-DE" dirty="0"/>
              <a:t> </a:t>
            </a:r>
            <a:r>
              <a:rPr lang="de-DE" dirty="0" smtClean="0"/>
              <a:t>        Workflow 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</a:t>
            </a:r>
            <a:r>
              <a:rPr lang="de-DE" dirty="0" smtClean="0"/>
              <a:t> </a:t>
            </a:r>
            <a:endParaRPr lang="de-D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EE7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Workflow</a:t>
            </a:r>
            <a:endParaRPr lang="de-DE" sz="3200" dirty="0"/>
          </a:p>
        </p:txBody>
      </p:sp>
      <p:pic>
        <p:nvPicPr>
          <p:cNvPr id="4" name="Picture 3" descr="PPT52E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A7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49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E0E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942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BDC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DD0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144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A5E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GPMC</a:t>
            </a:r>
            <a:endParaRPr lang="de-DE" sz="3200" dirty="0"/>
          </a:p>
        </p:txBody>
      </p:sp>
      <p:pic>
        <p:nvPicPr>
          <p:cNvPr id="4" name="Picture 3" descr="PPTDF3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207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C19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F35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FB6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84D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CE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DFE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A6D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DE6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2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GPMC</a:t>
            </a:r>
            <a:endParaRPr lang="de-DE" sz="3200" dirty="0"/>
          </a:p>
        </p:txBody>
      </p:sp>
      <p:pic>
        <p:nvPicPr>
          <p:cNvPr id="4" name="Picture 3" descr="PPTC29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E1F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1F9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A46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3B6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7DB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74C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28F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41A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284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E15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GPMC</a:t>
            </a:r>
            <a:endParaRPr lang="de-DE" sz="3200" dirty="0"/>
          </a:p>
        </p:txBody>
      </p:sp>
      <p:pic>
        <p:nvPicPr>
          <p:cNvPr id="4" name="Picture 3" descr="PPTCC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F9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FB9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256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BC3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B75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412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C5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EE0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F37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408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GPMC</a:t>
            </a:r>
            <a:endParaRPr lang="de-DE" sz="3200" dirty="0"/>
          </a:p>
        </p:txBody>
      </p:sp>
      <p:pic>
        <p:nvPicPr>
          <p:cNvPr id="4" name="Picture 3" descr="PPTED2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50F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2AE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8FE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37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8F5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5F6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2BA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C8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B3A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A1F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GPMC</a:t>
            </a:r>
            <a:endParaRPr lang="de-DE" sz="3200" dirty="0"/>
          </a:p>
        </p:txBody>
      </p:sp>
      <p:pic>
        <p:nvPicPr>
          <p:cNvPr id="4" name="Picture 3" descr="PPTBD0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5AC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CE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B5A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128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7C4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prstClr val="black"/>
                </a:solidFill>
              </a:rPr>
              <a:t>Workflow</a:t>
            </a:r>
            <a:endParaRPr lang="de-DE" dirty="0"/>
          </a:p>
        </p:txBody>
      </p:sp>
      <p:pic>
        <p:nvPicPr>
          <p:cNvPr id="4" name="Picture 3" descr="PPTF06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Advanced Group Policy Management</a:t>
            </a:r>
            <a:endParaRPr lang="de-D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3382963"/>
          </a:xfrm>
        </p:spPr>
        <p:txBody>
          <a:bodyPr/>
          <a:lstStyle/>
          <a:p>
            <a:r>
              <a:rPr lang="de-DE" dirty="0"/>
              <a:t>	 </a:t>
            </a:r>
            <a:r>
              <a:rPr lang="de-DE" dirty="0" smtClean="0"/>
              <a:t>Integration with GMPC</a:t>
            </a:r>
          </a:p>
          <a:p>
            <a:r>
              <a:rPr lang="de-DE" dirty="0"/>
              <a:t> </a:t>
            </a:r>
            <a:r>
              <a:rPr lang="de-DE" dirty="0" smtClean="0"/>
              <a:t>       Change Control</a:t>
            </a:r>
          </a:p>
          <a:p>
            <a:r>
              <a:rPr lang="de-DE" dirty="0"/>
              <a:t> </a:t>
            </a:r>
            <a:r>
              <a:rPr lang="de-DE" dirty="0" smtClean="0"/>
              <a:t>       Offline Editing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r>
              <a:rPr lang="de-DE" dirty="0" smtClean="0"/>
              <a:t>        </a:t>
            </a:r>
            <a:r>
              <a:rPr lang="de-DE" dirty="0" smtClean="0">
                <a:solidFill>
                  <a:prstClr val="black"/>
                </a:solidFill>
              </a:rPr>
              <a:t>Role-Based Delegation</a:t>
            </a:r>
            <a:endParaRPr lang="de-D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GPMC</a:t>
            </a:r>
            <a:endParaRPr lang="de-DE" sz="3200" dirty="0"/>
          </a:p>
        </p:txBody>
      </p:sp>
      <p:pic>
        <p:nvPicPr>
          <p:cNvPr id="4" name="Picture 3" descr="PPTDF3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8" y="1288188"/>
            <a:ext cx="6437483" cy="51499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Advanced Group Policy Management</a:t>
            </a:r>
            <a:endParaRPr lang="de-D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3382963"/>
          </a:xfrm>
        </p:spPr>
        <p:txBody>
          <a:bodyPr/>
          <a:lstStyle/>
          <a:p>
            <a:r>
              <a:rPr lang="de-DE" dirty="0"/>
              <a:t>	 </a:t>
            </a:r>
            <a:r>
              <a:rPr lang="de-DE" dirty="0" smtClean="0"/>
              <a:t>  Key Features</a:t>
            </a:r>
          </a:p>
          <a:p>
            <a:r>
              <a:rPr lang="de-DE" dirty="0"/>
              <a:t> </a:t>
            </a:r>
            <a:r>
              <a:rPr lang="de-DE" dirty="0" smtClean="0"/>
              <a:t>        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Components</a:t>
            </a:r>
          </a:p>
          <a:p>
            <a:r>
              <a:rPr lang="de-DE" dirty="0"/>
              <a:t> </a:t>
            </a:r>
            <a:r>
              <a:rPr lang="de-DE" dirty="0" smtClean="0"/>
              <a:t>        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Workflow    </a:t>
            </a:r>
            <a:r>
              <a:rPr lang="de-DE" dirty="0" smtClean="0"/>
              <a:t> </a:t>
            </a:r>
            <a:endParaRPr lang="de-D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</TotalTime>
  <Words>243</Words>
  <Application>Microsoft Office PowerPoint</Application>
  <PresentationFormat>On-screen Show (4:3)</PresentationFormat>
  <Paragraphs>174</Paragraphs>
  <Slides>76</Slides>
  <Notes>74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Office Theme</vt:lpstr>
      <vt:lpstr>Advanced Group Policy Management</vt:lpstr>
      <vt:lpstr>Advanced Group Policy Management</vt:lpstr>
      <vt:lpstr>GPMC</vt:lpstr>
      <vt:lpstr>GPMC</vt:lpstr>
      <vt:lpstr>GPMC</vt:lpstr>
      <vt:lpstr>GPMC</vt:lpstr>
      <vt:lpstr>GPMC</vt:lpstr>
      <vt:lpstr>GPMC</vt:lpstr>
      <vt:lpstr>Advanced Group Policy Management</vt:lpstr>
      <vt:lpstr>AGPM integration within GMPC</vt:lpstr>
      <vt:lpstr>Change Control</vt:lpstr>
      <vt:lpstr>Offline Editing</vt:lpstr>
      <vt:lpstr>Role-Based Delegation</vt:lpstr>
      <vt:lpstr>Advanced Group Policy Management</vt:lpstr>
      <vt:lpstr>AGPM Service</vt:lpstr>
      <vt:lpstr>AGPM Service</vt:lpstr>
      <vt:lpstr>AGPM Service</vt:lpstr>
      <vt:lpstr>AGPM Service</vt:lpstr>
      <vt:lpstr>Advanced Group Policy Management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Workflow</vt:lpstr>
      <vt:lpstr>Advanced Group Policy Management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AGPM integration with GMPC</dc:title>
  <dc:creator>Kazimierz popinski</dc:creator>
  <cp:lastModifiedBy>cas</cp:lastModifiedBy>
  <cp:revision>99</cp:revision>
  <dcterms:created xsi:type="dcterms:W3CDTF">2007-10-30T17:24:27Z</dcterms:created>
  <dcterms:modified xsi:type="dcterms:W3CDTF">2007-11-06T11:51:14Z</dcterms:modified>
</cp:coreProperties>
</file>