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56" r:id="rId3"/>
    <p:sldId id="258" r:id="rId4"/>
    <p:sldId id="260" r:id="rId5"/>
    <p:sldId id="261" r:id="rId6"/>
    <p:sldId id="257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17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8A222-6725-EF45-A1F0-E04F70467202}" type="datetimeFigureOut">
              <a:rPr lang="en-US" smtClean="0"/>
              <a:t>3/14/14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59B7B-536A-A142-AFBF-6B52F2378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634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8A222-6725-EF45-A1F0-E04F70467202}" type="datetimeFigureOut">
              <a:rPr lang="en-US" smtClean="0"/>
              <a:t>3/14/14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59B7B-536A-A142-AFBF-6B52F2378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860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8A222-6725-EF45-A1F0-E04F70467202}" type="datetimeFigureOut">
              <a:rPr lang="en-US" smtClean="0"/>
              <a:t>3/14/14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59B7B-536A-A142-AFBF-6B52F2378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829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8A222-6725-EF45-A1F0-E04F70467202}" type="datetimeFigureOut">
              <a:rPr lang="en-US" smtClean="0"/>
              <a:t>3/14/14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59B7B-536A-A142-AFBF-6B52F2378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470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8A222-6725-EF45-A1F0-E04F70467202}" type="datetimeFigureOut">
              <a:rPr lang="en-US" smtClean="0"/>
              <a:t>3/14/14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59B7B-536A-A142-AFBF-6B52F2378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139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8A222-6725-EF45-A1F0-E04F70467202}" type="datetimeFigureOut">
              <a:rPr lang="en-US" smtClean="0"/>
              <a:t>3/14/14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59B7B-536A-A142-AFBF-6B52F2378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905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8A222-6725-EF45-A1F0-E04F70467202}" type="datetimeFigureOut">
              <a:rPr lang="en-US" smtClean="0"/>
              <a:t>3/14/14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59B7B-536A-A142-AFBF-6B52F2378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945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8A222-6725-EF45-A1F0-E04F70467202}" type="datetimeFigureOut">
              <a:rPr lang="en-US" smtClean="0"/>
              <a:t>3/14/14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59B7B-536A-A142-AFBF-6B52F2378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346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8A222-6725-EF45-A1F0-E04F70467202}" type="datetimeFigureOut">
              <a:rPr lang="en-US" smtClean="0"/>
              <a:t>3/14/14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59B7B-536A-A142-AFBF-6B52F2378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635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8A222-6725-EF45-A1F0-E04F70467202}" type="datetimeFigureOut">
              <a:rPr lang="en-US" smtClean="0"/>
              <a:t>3/14/14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59B7B-536A-A142-AFBF-6B52F2378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576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8A222-6725-EF45-A1F0-E04F70467202}" type="datetimeFigureOut">
              <a:rPr lang="en-US" smtClean="0"/>
              <a:t>3/14/14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59B7B-536A-A142-AFBF-6B52F2378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775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8A222-6725-EF45-A1F0-E04F70467202}" type="datetimeFigureOut">
              <a:rPr lang="en-US" smtClean="0"/>
              <a:t>3/14/14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59B7B-536A-A142-AFBF-6B52F2378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863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OSG internal review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Jim </a:t>
            </a:r>
            <a:r>
              <a:rPr lang="en-US" dirty="0" err="1" smtClean="0"/>
              <a:t>Bottum</a:t>
            </a:r>
            <a:endParaRPr lang="en-US" dirty="0" smtClean="0"/>
          </a:p>
          <a:p>
            <a:r>
              <a:rPr lang="en-US" dirty="0" smtClean="0"/>
              <a:t>Ewa Deelman</a:t>
            </a:r>
          </a:p>
          <a:p>
            <a:r>
              <a:rPr lang="en-US" dirty="0" smtClean="0"/>
              <a:t>Ian Fisk</a:t>
            </a:r>
          </a:p>
          <a:p>
            <a:r>
              <a:rPr lang="en-US" dirty="0" smtClean="0"/>
              <a:t>Mark </a:t>
            </a:r>
            <a:r>
              <a:rPr lang="en-US" dirty="0" err="1" smtClean="0"/>
              <a:t>Neubauer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March 14, 2014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573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90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OSG internal review comments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154626"/>
            <a:ext cx="8229600" cy="52150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Strategy for engaging more users for campuses</a:t>
            </a:r>
          </a:p>
          <a:p>
            <a:r>
              <a:rPr lang="en-US" dirty="0" smtClean="0"/>
              <a:t>Identify stakeholders, define their needs, and how they are being met</a:t>
            </a:r>
          </a:p>
          <a:p>
            <a:r>
              <a:rPr lang="en-US" dirty="0" smtClean="0"/>
              <a:t>Define a glossary</a:t>
            </a:r>
          </a:p>
          <a:p>
            <a:r>
              <a:rPr lang="en-US" dirty="0" smtClean="0"/>
              <a:t>Where does the OSG want to be in 3 years?  OSG should define what they want to evolve to and then approach the stakeholders and share the plans. This will allow to drive the effort in the next few years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220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9889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85214"/>
            <a:ext cx="8229600" cy="524094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Not clear why OSG wants to expand to campuses and do more outreach to smaller groups </a:t>
            </a:r>
          </a:p>
          <a:p>
            <a:r>
              <a:rPr lang="en-US" dirty="0" smtClean="0"/>
              <a:t>LHC computations are </a:t>
            </a:r>
            <a:r>
              <a:rPr lang="en-US" dirty="0" err="1" smtClean="0"/>
              <a:t>bursty</a:t>
            </a:r>
            <a:r>
              <a:rPr lang="en-US" dirty="0" smtClean="0"/>
              <a:t>, it would be good if the OSG helped deliver such periodic capabilities</a:t>
            </a:r>
          </a:p>
          <a:p>
            <a:r>
              <a:rPr lang="en-US" dirty="0" smtClean="0"/>
              <a:t>LHC is looking towards better data management capabilities and elastic use of resources</a:t>
            </a:r>
          </a:p>
          <a:p>
            <a:r>
              <a:rPr lang="en-US" dirty="0" smtClean="0"/>
              <a:t>Have focused workshops with stakeholders</a:t>
            </a:r>
          </a:p>
          <a:p>
            <a:r>
              <a:rPr lang="en-US" dirty="0" smtClean="0"/>
              <a:t>Feedback from users is missing </a:t>
            </a:r>
          </a:p>
          <a:p>
            <a:r>
              <a:rPr lang="en-US" dirty="0" smtClean="0"/>
              <a:t>Need roadmaps showing where the project is going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352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8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96896"/>
            <a:ext cx="8229600" cy="5029268"/>
          </a:xfrm>
        </p:spPr>
        <p:txBody>
          <a:bodyPr/>
          <a:lstStyle/>
          <a:p>
            <a:r>
              <a:rPr lang="en-US" dirty="0" smtClean="0"/>
              <a:t>OSG Connect is a step in a good directions</a:t>
            </a:r>
          </a:p>
          <a:p>
            <a:r>
              <a:rPr lang="en-US" dirty="0" smtClean="0"/>
              <a:t>Find CIOs that may be interested in working with OSG</a:t>
            </a:r>
          </a:p>
          <a:p>
            <a:r>
              <a:rPr lang="en-US" dirty="0" smtClean="0"/>
              <a:t>Needs an advisory function that can connect to the IT department</a:t>
            </a:r>
          </a:p>
          <a:p>
            <a:r>
              <a:rPr lang="en-US" dirty="0" smtClean="0"/>
              <a:t>Sell OSG better to the HPC campus providers</a:t>
            </a:r>
          </a:p>
          <a:p>
            <a:r>
              <a:rPr lang="en-US" dirty="0" smtClean="0"/>
              <a:t>Follow the Duke model</a:t>
            </a:r>
          </a:p>
          <a:p>
            <a:r>
              <a:rPr lang="en-US" dirty="0" smtClean="0"/>
              <a:t>Jim </a:t>
            </a:r>
            <a:r>
              <a:rPr lang="en-US" dirty="0" err="1" smtClean="0"/>
              <a:t>Bottum</a:t>
            </a:r>
            <a:r>
              <a:rPr lang="en-US" dirty="0" smtClean="0"/>
              <a:t> can help with CIO/campus contacts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350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60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3114"/>
            <a:ext cx="8229600" cy="4933049"/>
          </a:xfrm>
        </p:spPr>
        <p:txBody>
          <a:bodyPr/>
          <a:lstStyle/>
          <a:p>
            <a:r>
              <a:rPr lang="en-US" dirty="0" smtClean="0"/>
              <a:t>OSG in the classroom? (course materials and projects online)  on-campus connections</a:t>
            </a:r>
          </a:p>
          <a:p>
            <a:r>
              <a:rPr lang="en-US" dirty="0" smtClean="0"/>
              <a:t>Improve the website to connect to various user communities/contributors</a:t>
            </a:r>
          </a:p>
          <a:p>
            <a:r>
              <a:rPr lang="en-US" dirty="0" smtClean="0"/>
              <a:t>Provide more online outreach/materials</a:t>
            </a:r>
          </a:p>
          <a:p>
            <a:r>
              <a:rPr lang="en-US" dirty="0" smtClean="0"/>
              <a:t>Make an analysis of the software stack and what is actually used/ needed</a:t>
            </a:r>
          </a:p>
        </p:txBody>
      </p:sp>
    </p:spTree>
    <p:extLst>
      <p:ext uri="{BB962C8B-B14F-4D97-AF65-F5344CB8AC3E}">
        <p14:creationId xmlns:p14="http://schemas.microsoft.com/office/powerpoint/2010/main" val="2770570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Ewa’s</a:t>
            </a:r>
            <a:r>
              <a:rPr lang="en-US" dirty="0" smtClean="0"/>
              <a:t> additional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2117"/>
            <a:ext cx="8229600" cy="4961927"/>
          </a:xfrm>
        </p:spPr>
        <p:txBody>
          <a:bodyPr>
            <a:normAutofit/>
          </a:bodyPr>
          <a:lstStyle/>
          <a:p>
            <a:r>
              <a:rPr lang="en-US" dirty="0" smtClean="0"/>
              <a:t>Show more clear impact on domains</a:t>
            </a:r>
          </a:p>
          <a:p>
            <a:r>
              <a:rPr lang="en-US" dirty="0" smtClean="0"/>
              <a:t>Success stories, measured impact, page showing publications enabled by OSG</a:t>
            </a:r>
          </a:p>
          <a:p>
            <a:r>
              <a:rPr lang="en-US" dirty="0" smtClean="0"/>
              <a:t>Better website, if you are user X, what can you do?</a:t>
            </a:r>
          </a:p>
          <a:p>
            <a:r>
              <a:rPr lang="en-US" dirty="0" smtClean="0"/>
              <a:t>Maybe also work with NSF to name OSG in solicitations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6789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292</Words>
  <Application>Microsoft Macintosh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OSG internal review comments</vt:lpstr>
      <vt:lpstr>OSG internal review comments</vt:lpstr>
      <vt:lpstr>PowerPoint Presentation</vt:lpstr>
      <vt:lpstr>PowerPoint Presentation</vt:lpstr>
      <vt:lpstr>PowerPoint Presentation</vt:lpstr>
      <vt:lpstr>Ewa’s additional comments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OSG internal review comments</dc:title>
  <dc:creator>Ewa Deelman</dc:creator>
  <cp:lastModifiedBy>Ewa Deelman</cp:lastModifiedBy>
  <cp:revision>13</cp:revision>
  <dcterms:created xsi:type="dcterms:W3CDTF">2014-03-14T18:30:30Z</dcterms:created>
  <dcterms:modified xsi:type="dcterms:W3CDTF">2014-03-14T19:40:28Z</dcterms:modified>
</cp:coreProperties>
</file>