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 id="2147483682" r:id="rId2"/>
  </p:sldMasterIdLst>
  <p:notesMasterIdLst>
    <p:notesMasterId r:id="rId37"/>
  </p:notesMasterIdLst>
  <p:handoutMasterIdLst>
    <p:handoutMasterId r:id="rId38"/>
  </p:handoutMasterIdLst>
  <p:sldIdLst>
    <p:sldId id="256" r:id="rId3"/>
    <p:sldId id="312" r:id="rId4"/>
    <p:sldId id="353" r:id="rId5"/>
    <p:sldId id="354" r:id="rId6"/>
    <p:sldId id="355" r:id="rId7"/>
    <p:sldId id="359" r:id="rId8"/>
    <p:sldId id="360" r:id="rId9"/>
    <p:sldId id="317" r:id="rId10"/>
    <p:sldId id="318" r:id="rId11"/>
    <p:sldId id="300" r:id="rId12"/>
    <p:sldId id="336" r:id="rId13"/>
    <p:sldId id="337" r:id="rId14"/>
    <p:sldId id="338" r:id="rId15"/>
    <p:sldId id="339" r:id="rId16"/>
    <p:sldId id="340" r:id="rId17"/>
    <p:sldId id="341" r:id="rId18"/>
    <p:sldId id="342" r:id="rId19"/>
    <p:sldId id="343" r:id="rId20"/>
    <p:sldId id="344" r:id="rId21"/>
    <p:sldId id="345" r:id="rId22"/>
    <p:sldId id="346" r:id="rId23"/>
    <p:sldId id="291" r:id="rId24"/>
    <p:sldId id="358" r:id="rId25"/>
    <p:sldId id="357" r:id="rId26"/>
    <p:sldId id="281" r:id="rId27"/>
    <p:sldId id="348" r:id="rId28"/>
    <p:sldId id="362" r:id="rId29"/>
    <p:sldId id="334" r:id="rId30"/>
    <p:sldId id="335" r:id="rId31"/>
    <p:sldId id="349" r:id="rId32"/>
    <p:sldId id="350" r:id="rId33"/>
    <p:sldId id="351" r:id="rId34"/>
    <p:sldId id="356" r:id="rId35"/>
    <p:sldId id="361" r:id="rId36"/>
  </p:sldIdLst>
  <p:sldSz cx="9144000" cy="6858000" type="screen4x3"/>
  <p:notesSz cx="6858000" cy="9144000"/>
  <p:defaultTextStyle>
    <a:defPPr>
      <a:defRPr lang="en-US"/>
    </a:defPPr>
    <a:lvl1pPr algn="l" defTabSz="457200" rtl="0" fontAlgn="base">
      <a:spcBef>
        <a:spcPct val="0"/>
      </a:spcBef>
      <a:spcAft>
        <a:spcPct val="0"/>
      </a:spcAft>
      <a:defRPr sz="2400" kern="1200">
        <a:solidFill>
          <a:schemeClr val="tx1"/>
        </a:solidFill>
        <a:latin typeface="Calibri" pitchFamily="34" charset="0"/>
        <a:ea typeface="MS PGothic" pitchFamily="34" charset="-128"/>
        <a:cs typeface="+mn-cs"/>
      </a:defRPr>
    </a:lvl1pPr>
    <a:lvl2pPr marL="457200" algn="l" defTabSz="457200" rtl="0" fontAlgn="base">
      <a:spcBef>
        <a:spcPct val="0"/>
      </a:spcBef>
      <a:spcAft>
        <a:spcPct val="0"/>
      </a:spcAft>
      <a:defRPr sz="2400" kern="1200">
        <a:solidFill>
          <a:schemeClr val="tx1"/>
        </a:solidFill>
        <a:latin typeface="Calibri" pitchFamily="34" charset="0"/>
        <a:ea typeface="MS PGothic" pitchFamily="34" charset="-128"/>
        <a:cs typeface="+mn-cs"/>
      </a:defRPr>
    </a:lvl2pPr>
    <a:lvl3pPr marL="914400" algn="l" defTabSz="457200" rtl="0" fontAlgn="base">
      <a:spcBef>
        <a:spcPct val="0"/>
      </a:spcBef>
      <a:spcAft>
        <a:spcPct val="0"/>
      </a:spcAft>
      <a:defRPr sz="2400" kern="1200">
        <a:solidFill>
          <a:schemeClr val="tx1"/>
        </a:solidFill>
        <a:latin typeface="Calibri" pitchFamily="34" charset="0"/>
        <a:ea typeface="MS PGothic" pitchFamily="34" charset="-128"/>
        <a:cs typeface="+mn-cs"/>
      </a:defRPr>
    </a:lvl3pPr>
    <a:lvl4pPr marL="1371600" algn="l" defTabSz="457200" rtl="0" fontAlgn="base">
      <a:spcBef>
        <a:spcPct val="0"/>
      </a:spcBef>
      <a:spcAft>
        <a:spcPct val="0"/>
      </a:spcAft>
      <a:defRPr sz="2400" kern="1200">
        <a:solidFill>
          <a:schemeClr val="tx1"/>
        </a:solidFill>
        <a:latin typeface="Calibri" pitchFamily="34" charset="0"/>
        <a:ea typeface="MS PGothic" pitchFamily="34" charset="-128"/>
        <a:cs typeface="+mn-cs"/>
      </a:defRPr>
    </a:lvl4pPr>
    <a:lvl5pPr marL="1828800" algn="l" defTabSz="457200" rtl="0" fontAlgn="base">
      <a:spcBef>
        <a:spcPct val="0"/>
      </a:spcBef>
      <a:spcAft>
        <a:spcPct val="0"/>
      </a:spcAft>
      <a:defRPr sz="2400" kern="1200">
        <a:solidFill>
          <a:schemeClr val="tx1"/>
        </a:solidFill>
        <a:latin typeface="Calibri" pitchFamily="34" charset="0"/>
        <a:ea typeface="MS PGothic" pitchFamily="34" charset="-128"/>
        <a:cs typeface="+mn-cs"/>
      </a:defRPr>
    </a:lvl5pPr>
    <a:lvl6pPr marL="2286000" algn="l" defTabSz="914400" rtl="0" eaLnBrk="1" latinLnBrk="0" hangingPunct="1">
      <a:defRPr sz="2400" kern="1200">
        <a:solidFill>
          <a:schemeClr val="tx1"/>
        </a:solidFill>
        <a:latin typeface="Calibri" pitchFamily="34" charset="0"/>
        <a:ea typeface="MS PGothic" pitchFamily="34" charset="-128"/>
        <a:cs typeface="+mn-cs"/>
      </a:defRPr>
    </a:lvl6pPr>
    <a:lvl7pPr marL="2743200" algn="l" defTabSz="914400" rtl="0" eaLnBrk="1" latinLnBrk="0" hangingPunct="1">
      <a:defRPr sz="2400" kern="1200">
        <a:solidFill>
          <a:schemeClr val="tx1"/>
        </a:solidFill>
        <a:latin typeface="Calibri" pitchFamily="34" charset="0"/>
        <a:ea typeface="MS PGothic" pitchFamily="34" charset="-128"/>
        <a:cs typeface="+mn-cs"/>
      </a:defRPr>
    </a:lvl7pPr>
    <a:lvl8pPr marL="3200400" algn="l" defTabSz="914400" rtl="0" eaLnBrk="1" latinLnBrk="0" hangingPunct="1">
      <a:defRPr sz="2400" kern="1200">
        <a:solidFill>
          <a:schemeClr val="tx1"/>
        </a:solidFill>
        <a:latin typeface="Calibri" pitchFamily="34" charset="0"/>
        <a:ea typeface="MS PGothic" pitchFamily="34" charset="-128"/>
        <a:cs typeface="+mn-cs"/>
      </a:defRPr>
    </a:lvl8pPr>
    <a:lvl9pPr marL="3657600" algn="l" defTabSz="914400" rtl="0" eaLnBrk="1" latinLnBrk="0" hangingPunct="1">
      <a:defRPr sz="2400" kern="1200">
        <a:solidFill>
          <a:schemeClr val="tx1"/>
        </a:solidFill>
        <a:latin typeface="Calibri" pitchFamily="34" charset="0"/>
        <a:ea typeface="MS PGothic" pitchFamily="34"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E420A3"/>
    <a:srgbClr val="BF1787"/>
    <a:srgbClr val="DF652C"/>
    <a:srgbClr val="154D81"/>
    <a:srgbClr val="808080"/>
    <a:srgbClr val="E0692D"/>
    <a:srgbClr val="DF6424"/>
    <a:srgbClr val="D35420"/>
    <a:srgbClr val="DA5120"/>
    <a:srgbClr val="9E0F1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p:scale>
          <a:sx n="70" d="100"/>
          <a:sy n="70" d="100"/>
        </p:scale>
        <p:origin x="-732" y="-162"/>
      </p:cViewPr>
      <p:guideLst>
        <p:guide orient="horz" pos="2160"/>
        <p:guide pos="2880"/>
      </p:guideLst>
    </p:cSldViewPr>
  </p:slideViewPr>
  <p:notesTextViewPr>
    <p:cViewPr>
      <p:scale>
        <a:sx n="1" d="1"/>
        <a:sy n="1" d="1"/>
      </p:scale>
      <p:origin x="0" y="0"/>
    </p:cViewPr>
  </p:notesTextViewPr>
  <p:notesViewPr>
    <p:cSldViewPr snapToGrid="0" snapToObjects="1">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2E3BFD6-39BA-4F6D-B3D6-02AFA5521958}"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0C6E0F19-B1AD-45DD-B1D6-5C24C9C71D0F}">
      <dgm:prSet phldrT="[Text]"/>
      <dgm:spPr>
        <a:solidFill>
          <a:schemeClr val="accent5">
            <a:lumMod val="60000"/>
            <a:lumOff val="40000"/>
          </a:schemeClr>
        </a:solidFill>
      </dgm:spPr>
      <dgm:t>
        <a:bodyPr/>
        <a:lstStyle/>
        <a:p>
          <a:r>
            <a:rPr lang="en-US" b="1" dirty="0" smtClean="0">
              <a:solidFill>
                <a:schemeClr val="tx2">
                  <a:lumMod val="50000"/>
                </a:schemeClr>
              </a:solidFill>
            </a:rPr>
            <a:t>Partner with small and medium sized industries to commercialize accelerator technology based products</a:t>
          </a:r>
          <a:endParaRPr lang="en-US" b="1" dirty="0">
            <a:solidFill>
              <a:schemeClr val="tx2">
                <a:lumMod val="50000"/>
              </a:schemeClr>
            </a:solidFill>
          </a:endParaRPr>
        </a:p>
      </dgm:t>
    </dgm:pt>
    <dgm:pt modelId="{6FDBA917-FD78-425A-B9E0-E7B22C8A681B}" type="parTrans" cxnId="{F99207C1-9ACD-412A-8D75-F76FFA51AF7D}">
      <dgm:prSet/>
      <dgm:spPr/>
      <dgm:t>
        <a:bodyPr/>
        <a:lstStyle/>
        <a:p>
          <a:endParaRPr lang="en-US" b="1">
            <a:solidFill>
              <a:schemeClr val="tx2">
                <a:lumMod val="50000"/>
              </a:schemeClr>
            </a:solidFill>
          </a:endParaRPr>
        </a:p>
      </dgm:t>
    </dgm:pt>
    <dgm:pt modelId="{D16C1BF4-AE77-497C-8E5E-3E372BD1A37D}" type="sibTrans" cxnId="{F99207C1-9ACD-412A-8D75-F76FFA51AF7D}">
      <dgm:prSet/>
      <dgm:spPr/>
      <dgm:t>
        <a:bodyPr/>
        <a:lstStyle/>
        <a:p>
          <a:endParaRPr lang="en-US" b="1">
            <a:solidFill>
              <a:schemeClr val="tx2">
                <a:lumMod val="50000"/>
              </a:schemeClr>
            </a:solidFill>
          </a:endParaRPr>
        </a:p>
      </dgm:t>
    </dgm:pt>
    <dgm:pt modelId="{6CBAACA9-E65F-4E3A-BA12-45B0EA55BAEA}">
      <dgm:prSet phldrT="[Text]"/>
      <dgm:spPr/>
      <dgm:t>
        <a:bodyPr/>
        <a:lstStyle/>
        <a:p>
          <a:r>
            <a:rPr lang="en-US" b="1" dirty="0" smtClean="0">
              <a:solidFill>
                <a:schemeClr val="tx2">
                  <a:lumMod val="50000"/>
                </a:schemeClr>
              </a:solidFill>
            </a:rPr>
            <a:t>Joint Development with large strategic partners to develop new industrial applications</a:t>
          </a:r>
          <a:endParaRPr lang="en-US" b="1" dirty="0">
            <a:solidFill>
              <a:schemeClr val="tx2">
                <a:lumMod val="50000"/>
              </a:schemeClr>
            </a:solidFill>
          </a:endParaRPr>
        </a:p>
      </dgm:t>
    </dgm:pt>
    <dgm:pt modelId="{FAE94F6E-F68B-4C14-B77F-0CA1C0009D87}" type="parTrans" cxnId="{DAD110AB-11C5-4270-A087-8655BE036195}">
      <dgm:prSet/>
      <dgm:spPr/>
      <dgm:t>
        <a:bodyPr/>
        <a:lstStyle/>
        <a:p>
          <a:endParaRPr lang="en-US" b="1">
            <a:solidFill>
              <a:schemeClr val="tx2">
                <a:lumMod val="50000"/>
              </a:schemeClr>
            </a:solidFill>
          </a:endParaRPr>
        </a:p>
      </dgm:t>
    </dgm:pt>
    <dgm:pt modelId="{8D2EDA98-5DD7-4309-A0B3-5E859CE1277C}" type="sibTrans" cxnId="{DAD110AB-11C5-4270-A087-8655BE036195}">
      <dgm:prSet/>
      <dgm:spPr/>
      <dgm:t>
        <a:bodyPr/>
        <a:lstStyle/>
        <a:p>
          <a:endParaRPr lang="en-US" b="1">
            <a:solidFill>
              <a:schemeClr val="tx2">
                <a:lumMod val="50000"/>
              </a:schemeClr>
            </a:solidFill>
          </a:endParaRPr>
        </a:p>
      </dgm:t>
    </dgm:pt>
    <dgm:pt modelId="{D98DDB4E-BF1C-4DC9-B707-C1E220A8274D}">
      <dgm:prSet phldrT="[Text]"/>
      <dgm:spPr>
        <a:solidFill>
          <a:srgbClr val="DF652C"/>
        </a:solidFill>
      </dgm:spPr>
      <dgm:t>
        <a:bodyPr/>
        <a:lstStyle/>
        <a:p>
          <a:r>
            <a:rPr lang="en-US" b="1" dirty="0" smtClean="0">
              <a:solidFill>
                <a:schemeClr val="tx2">
                  <a:lumMod val="50000"/>
                </a:schemeClr>
              </a:solidFill>
            </a:rPr>
            <a:t>Harvest and market mature </a:t>
          </a:r>
          <a:r>
            <a:rPr lang="en-US" b="1" dirty="0" err="1" smtClean="0">
              <a:solidFill>
                <a:schemeClr val="tx2">
                  <a:lumMod val="50000"/>
                </a:schemeClr>
              </a:solidFill>
            </a:rPr>
            <a:t>Fermilab</a:t>
          </a:r>
          <a:r>
            <a:rPr lang="en-US" b="1" dirty="0" smtClean="0">
              <a:solidFill>
                <a:schemeClr val="tx2">
                  <a:lumMod val="50000"/>
                </a:schemeClr>
              </a:solidFill>
            </a:rPr>
            <a:t> IP and spin off new products and companies</a:t>
          </a:r>
          <a:endParaRPr lang="en-US" b="1" dirty="0">
            <a:solidFill>
              <a:schemeClr val="tx2">
                <a:lumMod val="50000"/>
              </a:schemeClr>
            </a:solidFill>
          </a:endParaRPr>
        </a:p>
      </dgm:t>
    </dgm:pt>
    <dgm:pt modelId="{11308BA7-8726-4A00-B6AC-D023443EE8F1}" type="parTrans" cxnId="{A223CDA3-9505-4E29-9986-8DECED75C864}">
      <dgm:prSet/>
      <dgm:spPr/>
      <dgm:t>
        <a:bodyPr/>
        <a:lstStyle/>
        <a:p>
          <a:endParaRPr lang="en-US" b="1">
            <a:solidFill>
              <a:schemeClr val="tx2">
                <a:lumMod val="50000"/>
              </a:schemeClr>
            </a:solidFill>
          </a:endParaRPr>
        </a:p>
      </dgm:t>
    </dgm:pt>
    <dgm:pt modelId="{FB7E0163-0710-45CC-810A-20799602F226}" type="sibTrans" cxnId="{A223CDA3-9505-4E29-9986-8DECED75C864}">
      <dgm:prSet/>
      <dgm:spPr/>
      <dgm:t>
        <a:bodyPr/>
        <a:lstStyle/>
        <a:p>
          <a:endParaRPr lang="en-US" b="1">
            <a:solidFill>
              <a:schemeClr val="tx2">
                <a:lumMod val="50000"/>
              </a:schemeClr>
            </a:solidFill>
          </a:endParaRPr>
        </a:p>
      </dgm:t>
    </dgm:pt>
    <dgm:pt modelId="{D0A76C44-B661-4661-8527-CDF737E15618}">
      <dgm:prSet phldrT="[Text]"/>
      <dgm:spPr>
        <a:solidFill>
          <a:schemeClr val="bg2">
            <a:lumMod val="65000"/>
          </a:schemeClr>
        </a:solidFill>
      </dgm:spPr>
      <dgm:t>
        <a:bodyPr/>
        <a:lstStyle/>
        <a:p>
          <a:r>
            <a:rPr lang="en-US" b="1" dirty="0" smtClean="0">
              <a:solidFill>
                <a:schemeClr val="tx2">
                  <a:lumMod val="50000"/>
                </a:schemeClr>
              </a:solidFill>
            </a:rPr>
            <a:t>Invest in IP maturation to attract private investment</a:t>
          </a:r>
          <a:endParaRPr lang="en-US" b="1" dirty="0">
            <a:solidFill>
              <a:schemeClr val="tx2">
                <a:lumMod val="50000"/>
              </a:schemeClr>
            </a:solidFill>
          </a:endParaRPr>
        </a:p>
      </dgm:t>
    </dgm:pt>
    <dgm:pt modelId="{3E213B40-DEA3-4F93-B390-2D6007496122}" type="parTrans" cxnId="{507A07C2-5648-43D2-8EBC-1B7B054D6483}">
      <dgm:prSet/>
      <dgm:spPr/>
      <dgm:t>
        <a:bodyPr/>
        <a:lstStyle/>
        <a:p>
          <a:endParaRPr lang="en-US" b="1">
            <a:solidFill>
              <a:schemeClr val="tx2">
                <a:lumMod val="50000"/>
              </a:schemeClr>
            </a:solidFill>
          </a:endParaRPr>
        </a:p>
      </dgm:t>
    </dgm:pt>
    <dgm:pt modelId="{C0DDFC4A-5CF7-4338-A809-3DE81A399052}" type="sibTrans" cxnId="{507A07C2-5648-43D2-8EBC-1B7B054D6483}">
      <dgm:prSet/>
      <dgm:spPr/>
      <dgm:t>
        <a:bodyPr/>
        <a:lstStyle/>
        <a:p>
          <a:endParaRPr lang="en-US" b="1">
            <a:solidFill>
              <a:schemeClr val="tx2">
                <a:lumMod val="50000"/>
              </a:schemeClr>
            </a:solidFill>
          </a:endParaRPr>
        </a:p>
      </dgm:t>
    </dgm:pt>
    <dgm:pt modelId="{575C3D31-36DD-48D4-ADDD-F10BEF3DA86B}">
      <dgm:prSet phldrT="[Text]"/>
      <dgm:spPr>
        <a:solidFill>
          <a:srgbClr val="E420A3"/>
        </a:solidFill>
      </dgm:spPr>
      <dgm:t>
        <a:bodyPr/>
        <a:lstStyle/>
        <a:p>
          <a:r>
            <a:rPr lang="en-US" b="1" dirty="0" smtClean="0">
              <a:solidFill>
                <a:schemeClr val="tx2">
                  <a:lumMod val="50000"/>
                </a:schemeClr>
              </a:solidFill>
            </a:rPr>
            <a:t>Enable the program through State, Federal, and Private Partnerships</a:t>
          </a:r>
          <a:endParaRPr lang="en-US" b="1" dirty="0">
            <a:solidFill>
              <a:schemeClr val="tx2">
                <a:lumMod val="50000"/>
              </a:schemeClr>
            </a:solidFill>
          </a:endParaRPr>
        </a:p>
      </dgm:t>
    </dgm:pt>
    <dgm:pt modelId="{DD5AC983-D2F0-4DFA-AA04-18CC587FF275}" type="parTrans" cxnId="{5D22BC9E-FB8D-4B3C-BDC1-03FC1FF7D1B2}">
      <dgm:prSet/>
      <dgm:spPr/>
      <dgm:t>
        <a:bodyPr/>
        <a:lstStyle/>
        <a:p>
          <a:endParaRPr lang="en-US" b="1">
            <a:solidFill>
              <a:schemeClr val="tx2">
                <a:lumMod val="50000"/>
              </a:schemeClr>
            </a:solidFill>
          </a:endParaRPr>
        </a:p>
      </dgm:t>
    </dgm:pt>
    <dgm:pt modelId="{E2AEE978-B814-468F-AA2C-C14E6873A36E}" type="sibTrans" cxnId="{5D22BC9E-FB8D-4B3C-BDC1-03FC1FF7D1B2}">
      <dgm:prSet/>
      <dgm:spPr/>
      <dgm:t>
        <a:bodyPr/>
        <a:lstStyle/>
        <a:p>
          <a:endParaRPr lang="en-US" b="1">
            <a:solidFill>
              <a:schemeClr val="tx2">
                <a:lumMod val="50000"/>
              </a:schemeClr>
            </a:solidFill>
          </a:endParaRPr>
        </a:p>
      </dgm:t>
    </dgm:pt>
    <dgm:pt modelId="{863DCDFE-E6F9-4364-BFF7-4AE8BD346549}" type="pres">
      <dgm:prSet presAssocID="{62E3BFD6-39BA-4F6D-B3D6-02AFA5521958}" presName="diagram" presStyleCnt="0">
        <dgm:presLayoutVars>
          <dgm:dir/>
          <dgm:resizeHandles val="exact"/>
        </dgm:presLayoutVars>
      </dgm:prSet>
      <dgm:spPr/>
      <dgm:t>
        <a:bodyPr/>
        <a:lstStyle/>
        <a:p>
          <a:endParaRPr lang="en-US"/>
        </a:p>
      </dgm:t>
    </dgm:pt>
    <dgm:pt modelId="{35DF9BE9-44DE-4E86-97A9-8F2678E8F7A1}" type="pres">
      <dgm:prSet presAssocID="{0C6E0F19-B1AD-45DD-B1D6-5C24C9C71D0F}" presName="node" presStyleLbl="node1" presStyleIdx="0" presStyleCnt="5" custScaleX="105252">
        <dgm:presLayoutVars>
          <dgm:bulletEnabled val="1"/>
        </dgm:presLayoutVars>
      </dgm:prSet>
      <dgm:spPr/>
      <dgm:t>
        <a:bodyPr/>
        <a:lstStyle/>
        <a:p>
          <a:endParaRPr lang="en-US"/>
        </a:p>
      </dgm:t>
    </dgm:pt>
    <dgm:pt modelId="{FA70520F-A13F-4E7E-939A-D6C23969E23F}" type="pres">
      <dgm:prSet presAssocID="{D16C1BF4-AE77-497C-8E5E-3E372BD1A37D}" presName="sibTrans" presStyleCnt="0"/>
      <dgm:spPr/>
    </dgm:pt>
    <dgm:pt modelId="{45FE41FA-12A6-4450-A6BE-99A6DB6BDF43}" type="pres">
      <dgm:prSet presAssocID="{6CBAACA9-E65F-4E3A-BA12-45B0EA55BAEA}" presName="node" presStyleLbl="node1" presStyleIdx="1" presStyleCnt="5">
        <dgm:presLayoutVars>
          <dgm:bulletEnabled val="1"/>
        </dgm:presLayoutVars>
      </dgm:prSet>
      <dgm:spPr/>
      <dgm:t>
        <a:bodyPr/>
        <a:lstStyle/>
        <a:p>
          <a:endParaRPr lang="en-US"/>
        </a:p>
      </dgm:t>
    </dgm:pt>
    <dgm:pt modelId="{8C0856E7-CE29-451F-B166-D1F7BF1CA03E}" type="pres">
      <dgm:prSet presAssocID="{8D2EDA98-5DD7-4309-A0B3-5E859CE1277C}" presName="sibTrans" presStyleCnt="0"/>
      <dgm:spPr/>
    </dgm:pt>
    <dgm:pt modelId="{394BCCEC-F09E-4D3E-863B-7C61F6FB7979}" type="pres">
      <dgm:prSet presAssocID="{D98DDB4E-BF1C-4DC9-B707-C1E220A8274D}" presName="node" presStyleLbl="node1" presStyleIdx="2" presStyleCnt="5">
        <dgm:presLayoutVars>
          <dgm:bulletEnabled val="1"/>
        </dgm:presLayoutVars>
      </dgm:prSet>
      <dgm:spPr/>
      <dgm:t>
        <a:bodyPr/>
        <a:lstStyle/>
        <a:p>
          <a:endParaRPr lang="en-US"/>
        </a:p>
      </dgm:t>
    </dgm:pt>
    <dgm:pt modelId="{2CF8B961-3478-4E34-B626-246419F50F94}" type="pres">
      <dgm:prSet presAssocID="{FB7E0163-0710-45CC-810A-20799602F226}" presName="sibTrans" presStyleCnt="0"/>
      <dgm:spPr/>
    </dgm:pt>
    <dgm:pt modelId="{E13FB852-BEB6-4A56-9659-25861A774194}" type="pres">
      <dgm:prSet presAssocID="{D0A76C44-B661-4661-8527-CDF737E15618}" presName="node" presStyleLbl="node1" presStyleIdx="3" presStyleCnt="5">
        <dgm:presLayoutVars>
          <dgm:bulletEnabled val="1"/>
        </dgm:presLayoutVars>
      </dgm:prSet>
      <dgm:spPr/>
      <dgm:t>
        <a:bodyPr/>
        <a:lstStyle/>
        <a:p>
          <a:endParaRPr lang="en-US"/>
        </a:p>
      </dgm:t>
    </dgm:pt>
    <dgm:pt modelId="{2A593460-F026-4C54-AAA4-F408685C4D1A}" type="pres">
      <dgm:prSet presAssocID="{C0DDFC4A-5CF7-4338-A809-3DE81A399052}" presName="sibTrans" presStyleCnt="0"/>
      <dgm:spPr/>
    </dgm:pt>
    <dgm:pt modelId="{391CB00A-9D5E-4578-9577-B081A19F7758}" type="pres">
      <dgm:prSet presAssocID="{575C3D31-36DD-48D4-ADDD-F10BEF3DA86B}" presName="node" presStyleLbl="node1" presStyleIdx="4" presStyleCnt="5" custScaleX="117043">
        <dgm:presLayoutVars>
          <dgm:bulletEnabled val="1"/>
        </dgm:presLayoutVars>
      </dgm:prSet>
      <dgm:spPr/>
      <dgm:t>
        <a:bodyPr/>
        <a:lstStyle/>
        <a:p>
          <a:endParaRPr lang="en-US"/>
        </a:p>
      </dgm:t>
    </dgm:pt>
  </dgm:ptLst>
  <dgm:cxnLst>
    <dgm:cxn modelId="{032BDD4A-A1CC-4FCB-BD56-27582E354871}" type="presOf" srcId="{D0A76C44-B661-4661-8527-CDF737E15618}" destId="{E13FB852-BEB6-4A56-9659-25861A774194}" srcOrd="0" destOrd="0" presId="urn:microsoft.com/office/officeart/2005/8/layout/default"/>
    <dgm:cxn modelId="{DAD110AB-11C5-4270-A087-8655BE036195}" srcId="{62E3BFD6-39BA-4F6D-B3D6-02AFA5521958}" destId="{6CBAACA9-E65F-4E3A-BA12-45B0EA55BAEA}" srcOrd="1" destOrd="0" parTransId="{FAE94F6E-F68B-4C14-B77F-0CA1C0009D87}" sibTransId="{8D2EDA98-5DD7-4309-A0B3-5E859CE1277C}"/>
    <dgm:cxn modelId="{A223CDA3-9505-4E29-9986-8DECED75C864}" srcId="{62E3BFD6-39BA-4F6D-B3D6-02AFA5521958}" destId="{D98DDB4E-BF1C-4DC9-B707-C1E220A8274D}" srcOrd="2" destOrd="0" parTransId="{11308BA7-8726-4A00-B6AC-D023443EE8F1}" sibTransId="{FB7E0163-0710-45CC-810A-20799602F226}"/>
    <dgm:cxn modelId="{507A07C2-5648-43D2-8EBC-1B7B054D6483}" srcId="{62E3BFD6-39BA-4F6D-B3D6-02AFA5521958}" destId="{D0A76C44-B661-4661-8527-CDF737E15618}" srcOrd="3" destOrd="0" parTransId="{3E213B40-DEA3-4F93-B390-2D6007496122}" sibTransId="{C0DDFC4A-5CF7-4338-A809-3DE81A399052}"/>
    <dgm:cxn modelId="{F99207C1-9ACD-412A-8D75-F76FFA51AF7D}" srcId="{62E3BFD6-39BA-4F6D-B3D6-02AFA5521958}" destId="{0C6E0F19-B1AD-45DD-B1D6-5C24C9C71D0F}" srcOrd="0" destOrd="0" parTransId="{6FDBA917-FD78-425A-B9E0-E7B22C8A681B}" sibTransId="{D16C1BF4-AE77-497C-8E5E-3E372BD1A37D}"/>
    <dgm:cxn modelId="{6DCA73FB-ECC6-48CE-A6DB-4162432555E4}" type="presOf" srcId="{575C3D31-36DD-48D4-ADDD-F10BEF3DA86B}" destId="{391CB00A-9D5E-4578-9577-B081A19F7758}" srcOrd="0" destOrd="0" presId="urn:microsoft.com/office/officeart/2005/8/layout/default"/>
    <dgm:cxn modelId="{121A0D2D-5764-401F-A932-6090CAD1E65B}" type="presOf" srcId="{62E3BFD6-39BA-4F6D-B3D6-02AFA5521958}" destId="{863DCDFE-E6F9-4364-BFF7-4AE8BD346549}" srcOrd="0" destOrd="0" presId="urn:microsoft.com/office/officeart/2005/8/layout/default"/>
    <dgm:cxn modelId="{5D22BC9E-FB8D-4B3C-BDC1-03FC1FF7D1B2}" srcId="{62E3BFD6-39BA-4F6D-B3D6-02AFA5521958}" destId="{575C3D31-36DD-48D4-ADDD-F10BEF3DA86B}" srcOrd="4" destOrd="0" parTransId="{DD5AC983-D2F0-4DFA-AA04-18CC587FF275}" sibTransId="{E2AEE978-B814-468F-AA2C-C14E6873A36E}"/>
    <dgm:cxn modelId="{DED7C296-70BC-4FD9-A765-7A096F8C76E4}" type="presOf" srcId="{D98DDB4E-BF1C-4DC9-B707-C1E220A8274D}" destId="{394BCCEC-F09E-4D3E-863B-7C61F6FB7979}" srcOrd="0" destOrd="0" presId="urn:microsoft.com/office/officeart/2005/8/layout/default"/>
    <dgm:cxn modelId="{C6289449-A006-49C7-B6D7-7BE4CC9C3FB1}" type="presOf" srcId="{6CBAACA9-E65F-4E3A-BA12-45B0EA55BAEA}" destId="{45FE41FA-12A6-4450-A6BE-99A6DB6BDF43}" srcOrd="0" destOrd="0" presId="urn:microsoft.com/office/officeart/2005/8/layout/default"/>
    <dgm:cxn modelId="{5407E5BD-E060-4339-A0B7-6F941A86DB34}" type="presOf" srcId="{0C6E0F19-B1AD-45DD-B1D6-5C24C9C71D0F}" destId="{35DF9BE9-44DE-4E86-97A9-8F2678E8F7A1}" srcOrd="0" destOrd="0" presId="urn:microsoft.com/office/officeart/2005/8/layout/default"/>
    <dgm:cxn modelId="{D34F2B44-E99F-4B9A-99D4-71351B3819FC}" type="presParOf" srcId="{863DCDFE-E6F9-4364-BFF7-4AE8BD346549}" destId="{35DF9BE9-44DE-4E86-97A9-8F2678E8F7A1}" srcOrd="0" destOrd="0" presId="urn:microsoft.com/office/officeart/2005/8/layout/default"/>
    <dgm:cxn modelId="{71270B04-E0E2-4767-9060-DDDC4FC650EC}" type="presParOf" srcId="{863DCDFE-E6F9-4364-BFF7-4AE8BD346549}" destId="{FA70520F-A13F-4E7E-939A-D6C23969E23F}" srcOrd="1" destOrd="0" presId="urn:microsoft.com/office/officeart/2005/8/layout/default"/>
    <dgm:cxn modelId="{9758911A-4626-4FC4-BAED-EBF84B95E43E}" type="presParOf" srcId="{863DCDFE-E6F9-4364-BFF7-4AE8BD346549}" destId="{45FE41FA-12A6-4450-A6BE-99A6DB6BDF43}" srcOrd="2" destOrd="0" presId="urn:microsoft.com/office/officeart/2005/8/layout/default"/>
    <dgm:cxn modelId="{1A2EB3C7-288D-4EDC-A482-BD0AD67624B6}" type="presParOf" srcId="{863DCDFE-E6F9-4364-BFF7-4AE8BD346549}" destId="{8C0856E7-CE29-451F-B166-D1F7BF1CA03E}" srcOrd="3" destOrd="0" presId="urn:microsoft.com/office/officeart/2005/8/layout/default"/>
    <dgm:cxn modelId="{95F14B1C-0A81-49BD-B4D9-D13348CCE5A1}" type="presParOf" srcId="{863DCDFE-E6F9-4364-BFF7-4AE8BD346549}" destId="{394BCCEC-F09E-4D3E-863B-7C61F6FB7979}" srcOrd="4" destOrd="0" presId="urn:microsoft.com/office/officeart/2005/8/layout/default"/>
    <dgm:cxn modelId="{CE24F150-67DC-4A6B-9371-93CD63512C91}" type="presParOf" srcId="{863DCDFE-E6F9-4364-BFF7-4AE8BD346549}" destId="{2CF8B961-3478-4E34-B626-246419F50F94}" srcOrd="5" destOrd="0" presId="urn:microsoft.com/office/officeart/2005/8/layout/default"/>
    <dgm:cxn modelId="{9DF7D030-E33E-447A-8A59-888BB422D528}" type="presParOf" srcId="{863DCDFE-E6F9-4364-BFF7-4AE8BD346549}" destId="{E13FB852-BEB6-4A56-9659-25861A774194}" srcOrd="6" destOrd="0" presId="urn:microsoft.com/office/officeart/2005/8/layout/default"/>
    <dgm:cxn modelId="{72AC53AB-BAC4-4D9F-9BEC-C2CF85ACED48}" type="presParOf" srcId="{863DCDFE-E6F9-4364-BFF7-4AE8BD346549}" destId="{2A593460-F026-4C54-AAA4-F408685C4D1A}" srcOrd="7" destOrd="0" presId="urn:microsoft.com/office/officeart/2005/8/layout/default"/>
    <dgm:cxn modelId="{EE76AB86-AA32-4324-9EF1-352643E001E1}" type="presParOf" srcId="{863DCDFE-E6F9-4364-BFF7-4AE8BD346549}" destId="{391CB00A-9D5E-4578-9577-B081A19F7758}" srcOrd="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6D0E297-4DCE-4574-8317-C6507B868707}" type="doc">
      <dgm:prSet loTypeId="urn:microsoft.com/office/officeart/2008/layout/SquareAccentList" loCatId="list" qsTypeId="urn:microsoft.com/office/officeart/2005/8/quickstyle/simple1" qsCatId="simple" csTypeId="urn:microsoft.com/office/officeart/2005/8/colors/accent1_2" csCatId="accent1" phldr="1"/>
      <dgm:spPr/>
      <dgm:t>
        <a:bodyPr/>
        <a:lstStyle/>
        <a:p>
          <a:endParaRPr lang="en-US"/>
        </a:p>
      </dgm:t>
    </dgm:pt>
    <dgm:pt modelId="{0EAB6CE5-4007-4C44-98B5-32AACE188F54}">
      <dgm:prSet phldrT="[Text]" custT="1"/>
      <dgm:spPr/>
      <dgm:t>
        <a:bodyPr/>
        <a:lstStyle/>
        <a:p>
          <a:r>
            <a:rPr lang="en-US" sz="2800" b="1" dirty="0" smtClean="0"/>
            <a:t>Fermilab	</a:t>
          </a:r>
          <a:endParaRPr lang="en-US" sz="2800" b="1" dirty="0"/>
        </a:p>
      </dgm:t>
    </dgm:pt>
    <dgm:pt modelId="{DE1010D8-97BA-435A-8E82-963C67CC12BF}" type="parTrans" cxnId="{94F49100-3314-4CFA-948A-3BD2099DF648}">
      <dgm:prSet/>
      <dgm:spPr/>
      <dgm:t>
        <a:bodyPr/>
        <a:lstStyle/>
        <a:p>
          <a:endParaRPr lang="en-US" sz="2000"/>
        </a:p>
      </dgm:t>
    </dgm:pt>
    <dgm:pt modelId="{26FBDD75-4740-43D7-8424-A46889458478}" type="sibTrans" cxnId="{94F49100-3314-4CFA-948A-3BD2099DF648}">
      <dgm:prSet/>
      <dgm:spPr/>
      <dgm:t>
        <a:bodyPr/>
        <a:lstStyle/>
        <a:p>
          <a:endParaRPr lang="en-US" sz="2000"/>
        </a:p>
      </dgm:t>
    </dgm:pt>
    <dgm:pt modelId="{15143127-BCF7-4065-A917-CD65F4B1C444}">
      <dgm:prSet phldrT="[Text]" custT="1"/>
      <dgm:spPr/>
      <dgm:t>
        <a:bodyPr/>
        <a:lstStyle/>
        <a:p>
          <a:r>
            <a:rPr lang="en-US" sz="1600" b="1" dirty="0" smtClean="0"/>
            <a:t>Research Hub </a:t>
          </a:r>
          <a:endParaRPr lang="en-US" sz="1600" b="1" dirty="0"/>
        </a:p>
      </dgm:t>
    </dgm:pt>
    <dgm:pt modelId="{3B3013AF-208E-4E4B-B9A7-6E3D927D81E4}" type="parTrans" cxnId="{94EC6583-EA62-43DF-825F-608A1B369218}">
      <dgm:prSet/>
      <dgm:spPr/>
      <dgm:t>
        <a:bodyPr/>
        <a:lstStyle/>
        <a:p>
          <a:endParaRPr lang="en-US" sz="2000"/>
        </a:p>
      </dgm:t>
    </dgm:pt>
    <dgm:pt modelId="{0D4490D8-597F-456D-B7A3-05E130168CD3}" type="sibTrans" cxnId="{94EC6583-EA62-43DF-825F-608A1B369218}">
      <dgm:prSet/>
      <dgm:spPr/>
      <dgm:t>
        <a:bodyPr/>
        <a:lstStyle/>
        <a:p>
          <a:endParaRPr lang="en-US" sz="2000"/>
        </a:p>
      </dgm:t>
    </dgm:pt>
    <dgm:pt modelId="{FFD322E7-4FB8-4425-8A8D-5FF4B2C1237C}">
      <dgm:prSet phldrT="[Text]" custT="1"/>
      <dgm:spPr/>
      <dgm:t>
        <a:bodyPr/>
        <a:lstStyle/>
        <a:p>
          <a:r>
            <a:rPr lang="en-US" sz="1600" b="1" dirty="0" smtClean="0"/>
            <a:t>Basic Science/Discovery Mission</a:t>
          </a:r>
          <a:endParaRPr lang="en-US" sz="1600" b="1" dirty="0"/>
        </a:p>
      </dgm:t>
    </dgm:pt>
    <dgm:pt modelId="{7440B207-D8BF-47BE-86F4-3983AAB5429C}" type="parTrans" cxnId="{519BB3E1-8C36-428D-8059-64A5EEADE154}">
      <dgm:prSet/>
      <dgm:spPr/>
      <dgm:t>
        <a:bodyPr/>
        <a:lstStyle/>
        <a:p>
          <a:endParaRPr lang="en-US" sz="2000"/>
        </a:p>
      </dgm:t>
    </dgm:pt>
    <dgm:pt modelId="{A23FA05E-2DB4-47B2-8CDC-E23A2DBEAA6C}" type="sibTrans" cxnId="{519BB3E1-8C36-428D-8059-64A5EEADE154}">
      <dgm:prSet/>
      <dgm:spPr/>
      <dgm:t>
        <a:bodyPr/>
        <a:lstStyle/>
        <a:p>
          <a:endParaRPr lang="en-US" sz="2000"/>
        </a:p>
      </dgm:t>
    </dgm:pt>
    <dgm:pt modelId="{2523C36A-83D1-4355-8798-86A01F19D8C9}">
      <dgm:prSet phldrT="[Text]" custT="1"/>
      <dgm:spPr/>
      <dgm:t>
        <a:bodyPr/>
        <a:lstStyle/>
        <a:p>
          <a:r>
            <a:rPr lang="en-US" sz="2800" b="1" dirty="0" smtClean="0"/>
            <a:t>IARC</a:t>
          </a:r>
          <a:endParaRPr lang="en-US" sz="2800" b="1" dirty="0"/>
        </a:p>
      </dgm:t>
    </dgm:pt>
    <dgm:pt modelId="{5263B57D-6909-4205-B43F-5FCEB2EFC415}" type="parTrans" cxnId="{CC8A4D48-D85C-428F-AB2B-CBDA2C308571}">
      <dgm:prSet/>
      <dgm:spPr/>
      <dgm:t>
        <a:bodyPr/>
        <a:lstStyle/>
        <a:p>
          <a:endParaRPr lang="en-US" sz="2000"/>
        </a:p>
      </dgm:t>
    </dgm:pt>
    <dgm:pt modelId="{FA9DD4BF-5C76-4562-8624-F488BDF29973}" type="sibTrans" cxnId="{CC8A4D48-D85C-428F-AB2B-CBDA2C308571}">
      <dgm:prSet/>
      <dgm:spPr/>
      <dgm:t>
        <a:bodyPr/>
        <a:lstStyle/>
        <a:p>
          <a:endParaRPr lang="en-US" sz="2000"/>
        </a:p>
      </dgm:t>
    </dgm:pt>
    <dgm:pt modelId="{2EE9B99E-52FD-4A6C-902C-1D257C44D5C8}">
      <dgm:prSet phldrT="[Text]" custT="1"/>
      <dgm:spPr/>
      <dgm:t>
        <a:bodyPr/>
        <a:lstStyle/>
        <a:p>
          <a:r>
            <a:rPr lang="en-US" sz="1600" b="1" dirty="0" smtClean="0"/>
            <a:t>Development Hub</a:t>
          </a:r>
          <a:endParaRPr lang="en-US" sz="1600" b="1" dirty="0"/>
        </a:p>
      </dgm:t>
    </dgm:pt>
    <dgm:pt modelId="{79A11921-DF89-4841-93A0-9B387C30BFA7}" type="parTrans" cxnId="{9A78B2D1-F288-4935-A4F4-171396153C7E}">
      <dgm:prSet/>
      <dgm:spPr/>
      <dgm:t>
        <a:bodyPr/>
        <a:lstStyle/>
        <a:p>
          <a:endParaRPr lang="en-US" sz="2000"/>
        </a:p>
      </dgm:t>
    </dgm:pt>
    <dgm:pt modelId="{6D9368F6-DF86-4F5F-8E27-068E1D865FCA}" type="sibTrans" cxnId="{9A78B2D1-F288-4935-A4F4-171396153C7E}">
      <dgm:prSet/>
      <dgm:spPr/>
      <dgm:t>
        <a:bodyPr/>
        <a:lstStyle/>
        <a:p>
          <a:endParaRPr lang="en-US" sz="2000"/>
        </a:p>
      </dgm:t>
    </dgm:pt>
    <dgm:pt modelId="{58CAAD05-E6BB-4EB3-AA95-C41428380DB6}">
      <dgm:prSet phldrT="[Text]" custT="1"/>
      <dgm:spPr/>
      <dgm:t>
        <a:bodyPr/>
        <a:lstStyle/>
        <a:p>
          <a:r>
            <a:rPr lang="en-US" sz="1600" b="1" dirty="0" smtClean="0"/>
            <a:t>U.S. Competitiveness Mission</a:t>
          </a:r>
          <a:endParaRPr lang="en-US" sz="1600" b="1" dirty="0"/>
        </a:p>
      </dgm:t>
    </dgm:pt>
    <dgm:pt modelId="{D7B98AF2-3493-4628-A4A9-14B17CE7ECE1}" type="parTrans" cxnId="{B5761780-4C93-42AB-AFC1-96AF8B93EC8F}">
      <dgm:prSet/>
      <dgm:spPr/>
      <dgm:t>
        <a:bodyPr/>
        <a:lstStyle/>
        <a:p>
          <a:endParaRPr lang="en-US" sz="2000"/>
        </a:p>
      </dgm:t>
    </dgm:pt>
    <dgm:pt modelId="{61762C59-1C1B-4841-8975-BC7DC0CB9D76}" type="sibTrans" cxnId="{B5761780-4C93-42AB-AFC1-96AF8B93EC8F}">
      <dgm:prSet/>
      <dgm:spPr/>
      <dgm:t>
        <a:bodyPr/>
        <a:lstStyle/>
        <a:p>
          <a:endParaRPr lang="en-US" sz="2000"/>
        </a:p>
      </dgm:t>
    </dgm:pt>
    <dgm:pt modelId="{B2C14D2A-E8BE-4B57-AD7E-441F548EDCDB}">
      <dgm:prSet phldrT="[Text]" custT="1"/>
      <dgm:spPr/>
      <dgm:t>
        <a:bodyPr/>
        <a:lstStyle/>
        <a:p>
          <a:r>
            <a:rPr lang="en-US" sz="1600" b="1" dirty="0" smtClean="0"/>
            <a:t>Funds Out </a:t>
          </a:r>
          <a:r>
            <a:rPr lang="en-US" sz="1400" b="1" dirty="0" smtClean="0"/>
            <a:t>(Procurements</a:t>
          </a:r>
          <a:r>
            <a:rPr lang="en-US" sz="1000" b="1" dirty="0" smtClean="0"/>
            <a:t>)</a:t>
          </a:r>
          <a:endParaRPr lang="en-US" sz="1000" b="1" dirty="0"/>
        </a:p>
      </dgm:t>
    </dgm:pt>
    <dgm:pt modelId="{6081E73E-9A8F-4D62-879E-98C1FC581F39}" type="parTrans" cxnId="{B8052E53-D4B1-4236-B2C2-7F4C9B40A046}">
      <dgm:prSet/>
      <dgm:spPr/>
      <dgm:t>
        <a:bodyPr/>
        <a:lstStyle/>
        <a:p>
          <a:endParaRPr lang="en-US" sz="2000"/>
        </a:p>
      </dgm:t>
    </dgm:pt>
    <dgm:pt modelId="{487009AD-7AF7-49C8-975C-AC93E1C54BF1}" type="sibTrans" cxnId="{B8052E53-D4B1-4236-B2C2-7F4C9B40A046}">
      <dgm:prSet/>
      <dgm:spPr/>
      <dgm:t>
        <a:bodyPr/>
        <a:lstStyle/>
        <a:p>
          <a:endParaRPr lang="en-US" sz="2000"/>
        </a:p>
      </dgm:t>
    </dgm:pt>
    <dgm:pt modelId="{7C21E924-80A9-4F76-B999-0D47190DEAC4}">
      <dgm:prSet phldrT="[Text]" custT="1"/>
      <dgm:spPr/>
      <dgm:t>
        <a:bodyPr/>
        <a:lstStyle/>
        <a:p>
          <a:r>
            <a:rPr lang="en-US" sz="1600" b="1" dirty="0" smtClean="0"/>
            <a:t>Funds In: </a:t>
          </a:r>
          <a:r>
            <a:rPr lang="en-US" sz="1400" b="1" dirty="0" smtClean="0"/>
            <a:t>federal and state programs, private industry, venture </a:t>
          </a:r>
          <a:endParaRPr lang="en-US" sz="1100" b="1" dirty="0"/>
        </a:p>
      </dgm:t>
    </dgm:pt>
    <dgm:pt modelId="{78A51C42-B577-4B7D-B0BF-555B0C197E1E}" type="parTrans" cxnId="{7D2BAA94-6E55-4D39-BD61-54A4C90EAFA9}">
      <dgm:prSet/>
      <dgm:spPr/>
      <dgm:t>
        <a:bodyPr/>
        <a:lstStyle/>
        <a:p>
          <a:endParaRPr lang="en-US" sz="2000"/>
        </a:p>
      </dgm:t>
    </dgm:pt>
    <dgm:pt modelId="{714BD71E-E956-4AD7-B100-633B3273DC90}" type="sibTrans" cxnId="{7D2BAA94-6E55-4D39-BD61-54A4C90EAFA9}">
      <dgm:prSet/>
      <dgm:spPr/>
      <dgm:t>
        <a:bodyPr/>
        <a:lstStyle/>
        <a:p>
          <a:endParaRPr lang="en-US" sz="2000"/>
        </a:p>
      </dgm:t>
    </dgm:pt>
    <dgm:pt modelId="{2D0F9594-B472-4E98-9F2A-B9D377525C51}">
      <dgm:prSet phldrT="[Text]" custT="1"/>
      <dgm:spPr/>
      <dgm:t>
        <a:bodyPr/>
        <a:lstStyle/>
        <a:p>
          <a:r>
            <a:rPr lang="en-US" sz="1600" b="1" dirty="0" smtClean="0"/>
            <a:t>Publish</a:t>
          </a:r>
          <a:endParaRPr lang="en-US" sz="1600" b="1" dirty="0"/>
        </a:p>
      </dgm:t>
    </dgm:pt>
    <dgm:pt modelId="{3AF708DA-4172-43B4-B1F2-73E89169D78E}" type="parTrans" cxnId="{F0DB5ABC-3301-4815-80D4-B3D5917B4920}">
      <dgm:prSet/>
      <dgm:spPr/>
      <dgm:t>
        <a:bodyPr/>
        <a:lstStyle/>
        <a:p>
          <a:endParaRPr lang="en-US" sz="2000"/>
        </a:p>
      </dgm:t>
    </dgm:pt>
    <dgm:pt modelId="{3CB308B6-0CF8-4EA6-88FB-989ACB450BA4}" type="sibTrans" cxnId="{F0DB5ABC-3301-4815-80D4-B3D5917B4920}">
      <dgm:prSet/>
      <dgm:spPr/>
      <dgm:t>
        <a:bodyPr/>
        <a:lstStyle/>
        <a:p>
          <a:endParaRPr lang="en-US" sz="2000"/>
        </a:p>
      </dgm:t>
    </dgm:pt>
    <dgm:pt modelId="{B6E780B7-E6D5-457F-AC62-4DC88AA324B1}">
      <dgm:prSet phldrT="[Text]" custT="1"/>
      <dgm:spPr/>
      <dgm:t>
        <a:bodyPr/>
        <a:lstStyle/>
        <a:p>
          <a:r>
            <a:rPr lang="en-US" sz="1600" b="1" dirty="0" smtClean="0"/>
            <a:t>Patent/Copyright</a:t>
          </a:r>
          <a:endParaRPr lang="en-US" sz="1600" b="1" dirty="0"/>
        </a:p>
      </dgm:t>
    </dgm:pt>
    <dgm:pt modelId="{14D6424D-FD29-4E1D-8BF3-99825C5BD16C}" type="parTrans" cxnId="{25404DCD-1DAF-4A61-BEB2-AD64EF0F2AF2}">
      <dgm:prSet/>
      <dgm:spPr/>
      <dgm:t>
        <a:bodyPr/>
        <a:lstStyle/>
        <a:p>
          <a:endParaRPr lang="en-US" sz="2000"/>
        </a:p>
      </dgm:t>
    </dgm:pt>
    <dgm:pt modelId="{1FC7A3F3-A617-4794-B3E9-FCC1C7DD658D}" type="sibTrans" cxnId="{25404DCD-1DAF-4A61-BEB2-AD64EF0F2AF2}">
      <dgm:prSet/>
      <dgm:spPr/>
      <dgm:t>
        <a:bodyPr/>
        <a:lstStyle/>
        <a:p>
          <a:endParaRPr lang="en-US" sz="2000"/>
        </a:p>
      </dgm:t>
    </dgm:pt>
    <dgm:pt modelId="{B66EC2D1-3317-497D-A827-BCCE004300EF}">
      <dgm:prSet phldrT="[Text]" custT="1"/>
      <dgm:spPr/>
      <dgm:t>
        <a:bodyPr/>
        <a:lstStyle/>
        <a:p>
          <a:r>
            <a:rPr lang="en-US" sz="1600" b="1" dirty="0" smtClean="0"/>
            <a:t>Relevance to Scientific Community</a:t>
          </a:r>
          <a:endParaRPr lang="en-US" sz="1600" b="1" dirty="0"/>
        </a:p>
      </dgm:t>
    </dgm:pt>
    <dgm:pt modelId="{DEECC58A-E2E4-48A9-BB66-08C06116DAFE}" type="parTrans" cxnId="{763C74BE-4412-4764-8120-DDC70D902D76}">
      <dgm:prSet/>
      <dgm:spPr/>
      <dgm:t>
        <a:bodyPr/>
        <a:lstStyle/>
        <a:p>
          <a:endParaRPr lang="en-US" sz="2000"/>
        </a:p>
      </dgm:t>
    </dgm:pt>
    <dgm:pt modelId="{61700FC9-5C9E-4414-B5AB-4C894ACD5E1B}" type="sibTrans" cxnId="{763C74BE-4412-4764-8120-DDC70D902D76}">
      <dgm:prSet/>
      <dgm:spPr/>
      <dgm:t>
        <a:bodyPr/>
        <a:lstStyle/>
        <a:p>
          <a:endParaRPr lang="en-US" sz="2000"/>
        </a:p>
      </dgm:t>
    </dgm:pt>
    <dgm:pt modelId="{EDAE07C6-3B27-4C34-B7C0-2D6C9F4264C1}">
      <dgm:prSet phldrT="[Text]" custT="1"/>
      <dgm:spPr/>
      <dgm:t>
        <a:bodyPr/>
        <a:lstStyle/>
        <a:p>
          <a:r>
            <a:rPr lang="en-US" sz="1600" b="1" dirty="0" smtClean="0"/>
            <a:t>Relevance to General Public &amp; Elected Officials</a:t>
          </a:r>
          <a:endParaRPr lang="en-US" sz="1600" b="1" dirty="0"/>
        </a:p>
      </dgm:t>
    </dgm:pt>
    <dgm:pt modelId="{7D6AFBF6-62AD-4AC2-9CD4-E8CE9FF6A408}" type="parTrans" cxnId="{76E4AB31-0E0D-4132-BA28-C02B3D65D9DC}">
      <dgm:prSet/>
      <dgm:spPr/>
      <dgm:t>
        <a:bodyPr/>
        <a:lstStyle/>
        <a:p>
          <a:endParaRPr lang="en-US" sz="2000"/>
        </a:p>
      </dgm:t>
    </dgm:pt>
    <dgm:pt modelId="{3CE6B1F1-09A6-4763-BAF1-74B5C38745A3}" type="sibTrans" cxnId="{76E4AB31-0E0D-4132-BA28-C02B3D65D9DC}">
      <dgm:prSet/>
      <dgm:spPr/>
      <dgm:t>
        <a:bodyPr/>
        <a:lstStyle/>
        <a:p>
          <a:endParaRPr lang="en-US" sz="2000"/>
        </a:p>
      </dgm:t>
    </dgm:pt>
    <dgm:pt modelId="{281AB488-292B-482B-8FC2-7BD391362817}">
      <dgm:prSet phldrT="[Text]" custT="1"/>
      <dgm:spPr/>
      <dgm:t>
        <a:bodyPr/>
        <a:lstStyle/>
        <a:p>
          <a:r>
            <a:rPr lang="en-US" sz="1600" b="1" dirty="0" smtClean="0"/>
            <a:t>Single Program</a:t>
          </a:r>
          <a:endParaRPr lang="en-US" sz="1600" b="1" dirty="0"/>
        </a:p>
      </dgm:t>
    </dgm:pt>
    <dgm:pt modelId="{651D42B4-C2FF-4414-AE06-159392217E9C}" type="parTrans" cxnId="{97B6FBE6-A660-4A47-BFB0-8F2FEDF2C87A}">
      <dgm:prSet/>
      <dgm:spPr/>
      <dgm:t>
        <a:bodyPr/>
        <a:lstStyle/>
        <a:p>
          <a:endParaRPr lang="en-US" sz="2000"/>
        </a:p>
      </dgm:t>
    </dgm:pt>
    <dgm:pt modelId="{32979DEC-6708-4B03-ADF0-04EEA457A9D6}" type="sibTrans" cxnId="{97B6FBE6-A660-4A47-BFB0-8F2FEDF2C87A}">
      <dgm:prSet/>
      <dgm:spPr/>
      <dgm:t>
        <a:bodyPr/>
        <a:lstStyle/>
        <a:p>
          <a:endParaRPr lang="en-US" sz="2000"/>
        </a:p>
      </dgm:t>
    </dgm:pt>
    <dgm:pt modelId="{82517203-EEAB-4986-8C28-73A17D541CFF}">
      <dgm:prSet phldrT="[Text]" custT="1"/>
      <dgm:spPr/>
      <dgm:t>
        <a:bodyPr/>
        <a:lstStyle/>
        <a:p>
          <a:r>
            <a:rPr lang="en-US" sz="1600" b="1" dirty="0" smtClean="0"/>
            <a:t>Multi-Program</a:t>
          </a:r>
          <a:endParaRPr lang="en-US" sz="1600" b="1" dirty="0"/>
        </a:p>
      </dgm:t>
    </dgm:pt>
    <dgm:pt modelId="{EBC0FBBB-CDFC-427B-839D-FB141AA0C646}" type="parTrans" cxnId="{8296254D-E321-4397-B0F1-B69B6E146A08}">
      <dgm:prSet/>
      <dgm:spPr/>
      <dgm:t>
        <a:bodyPr/>
        <a:lstStyle/>
        <a:p>
          <a:endParaRPr lang="en-US" sz="2000"/>
        </a:p>
      </dgm:t>
    </dgm:pt>
    <dgm:pt modelId="{94C8427E-3B44-45FD-9C6A-EC2E5EC03295}" type="sibTrans" cxnId="{8296254D-E321-4397-B0F1-B69B6E146A08}">
      <dgm:prSet/>
      <dgm:spPr/>
      <dgm:t>
        <a:bodyPr/>
        <a:lstStyle/>
        <a:p>
          <a:endParaRPr lang="en-US" sz="2000"/>
        </a:p>
      </dgm:t>
    </dgm:pt>
    <dgm:pt modelId="{369887E9-D9BE-488A-B444-0146A99E80EA}">
      <dgm:prSet phldrT="[Text]" custT="1"/>
      <dgm:spPr/>
      <dgm:t>
        <a:bodyPr/>
        <a:lstStyle/>
        <a:p>
          <a:r>
            <a:rPr lang="en-US" sz="1600" b="1" dirty="0" smtClean="0"/>
            <a:t>Agile, industry friendly</a:t>
          </a:r>
          <a:endParaRPr lang="en-US" sz="1600" b="1" dirty="0"/>
        </a:p>
      </dgm:t>
    </dgm:pt>
    <dgm:pt modelId="{55B24A84-0ADB-4070-98B8-04A68C204AFA}" type="parTrans" cxnId="{36AC3F94-859B-418C-A3D6-752B2DAC03B0}">
      <dgm:prSet/>
      <dgm:spPr/>
      <dgm:t>
        <a:bodyPr/>
        <a:lstStyle/>
        <a:p>
          <a:endParaRPr lang="en-US" sz="2000"/>
        </a:p>
      </dgm:t>
    </dgm:pt>
    <dgm:pt modelId="{F389A608-3519-45AA-9F23-88465AE78974}" type="sibTrans" cxnId="{36AC3F94-859B-418C-A3D6-752B2DAC03B0}">
      <dgm:prSet/>
      <dgm:spPr/>
      <dgm:t>
        <a:bodyPr/>
        <a:lstStyle/>
        <a:p>
          <a:endParaRPr lang="en-US" sz="2000"/>
        </a:p>
      </dgm:t>
    </dgm:pt>
    <dgm:pt modelId="{EE4A92A7-C468-4FB9-BB5E-75C99D569643}">
      <dgm:prSet phldrT="[Text]" custT="1"/>
      <dgm:spPr/>
      <dgm:t>
        <a:bodyPr/>
        <a:lstStyle/>
        <a:p>
          <a:r>
            <a:rPr lang="en-US" sz="1600" b="1" dirty="0" smtClean="0"/>
            <a:t>Inflexible processes</a:t>
          </a:r>
          <a:endParaRPr lang="en-US" sz="1600" b="1" dirty="0"/>
        </a:p>
      </dgm:t>
    </dgm:pt>
    <dgm:pt modelId="{2708B48F-85AE-4B89-BA6D-EEC8189E50CA}" type="parTrans" cxnId="{799B1BDD-5363-41D7-828C-828861D1757D}">
      <dgm:prSet/>
      <dgm:spPr/>
      <dgm:t>
        <a:bodyPr/>
        <a:lstStyle/>
        <a:p>
          <a:endParaRPr lang="en-US" sz="2000"/>
        </a:p>
      </dgm:t>
    </dgm:pt>
    <dgm:pt modelId="{8483C3F3-2100-4F63-8AC5-CA0418FD89E4}" type="sibTrans" cxnId="{799B1BDD-5363-41D7-828C-828861D1757D}">
      <dgm:prSet/>
      <dgm:spPr/>
      <dgm:t>
        <a:bodyPr/>
        <a:lstStyle/>
        <a:p>
          <a:endParaRPr lang="en-US" sz="2000"/>
        </a:p>
      </dgm:t>
    </dgm:pt>
    <dgm:pt modelId="{FC1EA255-D790-4602-997F-1C52A672F93A}" type="pres">
      <dgm:prSet presAssocID="{C6D0E297-4DCE-4574-8317-C6507B868707}" presName="layout" presStyleCnt="0">
        <dgm:presLayoutVars>
          <dgm:chMax/>
          <dgm:chPref/>
          <dgm:dir/>
          <dgm:resizeHandles/>
        </dgm:presLayoutVars>
      </dgm:prSet>
      <dgm:spPr/>
      <dgm:t>
        <a:bodyPr/>
        <a:lstStyle/>
        <a:p>
          <a:endParaRPr lang="en-US"/>
        </a:p>
      </dgm:t>
    </dgm:pt>
    <dgm:pt modelId="{1344BF16-1C85-408B-BCC8-9AAD4DC63F03}" type="pres">
      <dgm:prSet presAssocID="{0EAB6CE5-4007-4C44-98B5-32AACE188F54}" presName="root" presStyleCnt="0">
        <dgm:presLayoutVars>
          <dgm:chMax/>
          <dgm:chPref/>
        </dgm:presLayoutVars>
      </dgm:prSet>
      <dgm:spPr/>
    </dgm:pt>
    <dgm:pt modelId="{123889D8-6F07-4729-901A-EBB859038663}" type="pres">
      <dgm:prSet presAssocID="{0EAB6CE5-4007-4C44-98B5-32AACE188F54}" presName="rootComposite" presStyleCnt="0">
        <dgm:presLayoutVars/>
      </dgm:prSet>
      <dgm:spPr/>
    </dgm:pt>
    <dgm:pt modelId="{8514F7BB-227C-4063-B424-46FE8D9C4CCF}" type="pres">
      <dgm:prSet presAssocID="{0EAB6CE5-4007-4C44-98B5-32AACE188F54}" presName="ParentAccent" presStyleLbl="alignNode1" presStyleIdx="0" presStyleCnt="2" custLinFactNeighborX="-720" custLinFactNeighborY="3425"/>
      <dgm:spPr>
        <a:noFill/>
        <a:ln>
          <a:noFill/>
        </a:ln>
      </dgm:spPr>
      <dgm:t>
        <a:bodyPr/>
        <a:lstStyle/>
        <a:p>
          <a:endParaRPr lang="en-US"/>
        </a:p>
      </dgm:t>
    </dgm:pt>
    <dgm:pt modelId="{7DBB9DD9-1578-485A-83B1-1BE9138F816A}" type="pres">
      <dgm:prSet presAssocID="{0EAB6CE5-4007-4C44-98B5-32AACE188F54}" presName="ParentSmallAccent" presStyleLbl="fgAcc1" presStyleIdx="0" presStyleCnt="2"/>
      <dgm:spPr>
        <a:ln>
          <a:noFill/>
        </a:ln>
      </dgm:spPr>
      <dgm:t>
        <a:bodyPr/>
        <a:lstStyle/>
        <a:p>
          <a:endParaRPr lang="en-US"/>
        </a:p>
      </dgm:t>
    </dgm:pt>
    <dgm:pt modelId="{D4080010-5175-4439-B998-AF0C444E75AC}" type="pres">
      <dgm:prSet presAssocID="{0EAB6CE5-4007-4C44-98B5-32AACE188F54}" presName="Parent" presStyleLbl="revTx" presStyleIdx="0" presStyleCnt="16" custLinFactNeighborY="36300">
        <dgm:presLayoutVars>
          <dgm:chMax/>
          <dgm:chPref val="4"/>
          <dgm:bulletEnabled val="1"/>
        </dgm:presLayoutVars>
      </dgm:prSet>
      <dgm:spPr/>
      <dgm:t>
        <a:bodyPr/>
        <a:lstStyle/>
        <a:p>
          <a:endParaRPr lang="en-US"/>
        </a:p>
      </dgm:t>
    </dgm:pt>
    <dgm:pt modelId="{0156490C-7E7F-4E9D-985E-CFD37E007AB8}" type="pres">
      <dgm:prSet presAssocID="{0EAB6CE5-4007-4C44-98B5-32AACE188F54}" presName="childShape" presStyleCnt="0">
        <dgm:presLayoutVars>
          <dgm:chMax val="0"/>
          <dgm:chPref val="0"/>
        </dgm:presLayoutVars>
      </dgm:prSet>
      <dgm:spPr/>
    </dgm:pt>
    <dgm:pt modelId="{BCA32396-36C7-439A-B66A-1D67BEA2C2D9}" type="pres">
      <dgm:prSet presAssocID="{15143127-BCF7-4065-A917-CD65F4B1C444}" presName="childComposite" presStyleCnt="0">
        <dgm:presLayoutVars>
          <dgm:chMax val="0"/>
          <dgm:chPref val="0"/>
        </dgm:presLayoutVars>
      </dgm:prSet>
      <dgm:spPr/>
    </dgm:pt>
    <dgm:pt modelId="{646E81D3-6AAC-415C-91B5-DAEE03F0DD2D}" type="pres">
      <dgm:prSet presAssocID="{15143127-BCF7-4065-A917-CD65F4B1C444}" presName="ChildAccent" presStyleLbl="solidFgAcc1" presStyleIdx="0" presStyleCnt="14"/>
      <dgm:spPr>
        <a:ln>
          <a:solidFill>
            <a:srgbClr val="0000FF"/>
          </a:solidFill>
        </a:ln>
      </dgm:spPr>
      <dgm:t>
        <a:bodyPr/>
        <a:lstStyle/>
        <a:p>
          <a:endParaRPr lang="en-US"/>
        </a:p>
      </dgm:t>
    </dgm:pt>
    <dgm:pt modelId="{49249152-9B44-4FE8-86FC-9451BB5CC629}" type="pres">
      <dgm:prSet presAssocID="{15143127-BCF7-4065-A917-CD65F4B1C444}" presName="Child" presStyleLbl="revTx" presStyleIdx="1" presStyleCnt="16">
        <dgm:presLayoutVars>
          <dgm:chMax val="0"/>
          <dgm:chPref val="0"/>
          <dgm:bulletEnabled val="1"/>
        </dgm:presLayoutVars>
      </dgm:prSet>
      <dgm:spPr/>
      <dgm:t>
        <a:bodyPr/>
        <a:lstStyle/>
        <a:p>
          <a:endParaRPr lang="en-US"/>
        </a:p>
      </dgm:t>
    </dgm:pt>
    <dgm:pt modelId="{F2FA9AAA-0934-4AFF-AA50-3A33810CF19D}" type="pres">
      <dgm:prSet presAssocID="{281AB488-292B-482B-8FC2-7BD391362817}" presName="childComposite" presStyleCnt="0">
        <dgm:presLayoutVars>
          <dgm:chMax val="0"/>
          <dgm:chPref val="0"/>
        </dgm:presLayoutVars>
      </dgm:prSet>
      <dgm:spPr/>
    </dgm:pt>
    <dgm:pt modelId="{74B48205-CE5C-4F5C-BCB4-F2830A0D0F36}" type="pres">
      <dgm:prSet presAssocID="{281AB488-292B-482B-8FC2-7BD391362817}" presName="ChildAccent" presStyleLbl="solidFgAcc1" presStyleIdx="1" presStyleCnt="14"/>
      <dgm:spPr>
        <a:ln>
          <a:solidFill>
            <a:srgbClr val="0000FF"/>
          </a:solidFill>
        </a:ln>
      </dgm:spPr>
      <dgm:t>
        <a:bodyPr/>
        <a:lstStyle/>
        <a:p>
          <a:endParaRPr lang="en-US"/>
        </a:p>
      </dgm:t>
    </dgm:pt>
    <dgm:pt modelId="{931C75D5-0A59-4EBB-AE72-34AFFE49BC91}" type="pres">
      <dgm:prSet presAssocID="{281AB488-292B-482B-8FC2-7BD391362817}" presName="Child" presStyleLbl="revTx" presStyleIdx="2" presStyleCnt="16">
        <dgm:presLayoutVars>
          <dgm:chMax val="0"/>
          <dgm:chPref val="0"/>
          <dgm:bulletEnabled val="1"/>
        </dgm:presLayoutVars>
      </dgm:prSet>
      <dgm:spPr/>
      <dgm:t>
        <a:bodyPr/>
        <a:lstStyle/>
        <a:p>
          <a:endParaRPr lang="en-US"/>
        </a:p>
      </dgm:t>
    </dgm:pt>
    <dgm:pt modelId="{5DB2EEBC-B78A-41A7-866C-3A9F02947739}" type="pres">
      <dgm:prSet presAssocID="{FFD322E7-4FB8-4425-8A8D-5FF4B2C1237C}" presName="childComposite" presStyleCnt="0">
        <dgm:presLayoutVars>
          <dgm:chMax val="0"/>
          <dgm:chPref val="0"/>
        </dgm:presLayoutVars>
      </dgm:prSet>
      <dgm:spPr/>
    </dgm:pt>
    <dgm:pt modelId="{D812C65E-AC3A-4732-A45A-4084A8BAEEC0}" type="pres">
      <dgm:prSet presAssocID="{FFD322E7-4FB8-4425-8A8D-5FF4B2C1237C}" presName="ChildAccent" presStyleLbl="solidFgAcc1" presStyleIdx="2" presStyleCnt="14"/>
      <dgm:spPr>
        <a:ln>
          <a:solidFill>
            <a:srgbClr val="0000FF"/>
          </a:solidFill>
        </a:ln>
      </dgm:spPr>
      <dgm:t>
        <a:bodyPr/>
        <a:lstStyle/>
        <a:p>
          <a:endParaRPr lang="en-US"/>
        </a:p>
      </dgm:t>
    </dgm:pt>
    <dgm:pt modelId="{2B3FC8F3-6365-49C0-BCC3-C7F25E463BC5}" type="pres">
      <dgm:prSet presAssocID="{FFD322E7-4FB8-4425-8A8D-5FF4B2C1237C}" presName="Child" presStyleLbl="revTx" presStyleIdx="3" presStyleCnt="16">
        <dgm:presLayoutVars>
          <dgm:chMax val="0"/>
          <dgm:chPref val="0"/>
          <dgm:bulletEnabled val="1"/>
        </dgm:presLayoutVars>
      </dgm:prSet>
      <dgm:spPr/>
      <dgm:t>
        <a:bodyPr/>
        <a:lstStyle/>
        <a:p>
          <a:endParaRPr lang="en-US"/>
        </a:p>
      </dgm:t>
    </dgm:pt>
    <dgm:pt modelId="{59609200-E062-46E6-84AB-0B3296DE09D7}" type="pres">
      <dgm:prSet presAssocID="{B2C14D2A-E8BE-4B57-AD7E-441F548EDCDB}" presName="childComposite" presStyleCnt="0">
        <dgm:presLayoutVars>
          <dgm:chMax val="0"/>
          <dgm:chPref val="0"/>
        </dgm:presLayoutVars>
      </dgm:prSet>
      <dgm:spPr/>
    </dgm:pt>
    <dgm:pt modelId="{958ED3B5-CAC4-48BB-B9A4-C0CC5BD32A46}" type="pres">
      <dgm:prSet presAssocID="{B2C14D2A-E8BE-4B57-AD7E-441F548EDCDB}" presName="ChildAccent" presStyleLbl="solidFgAcc1" presStyleIdx="3" presStyleCnt="14"/>
      <dgm:spPr>
        <a:ln>
          <a:solidFill>
            <a:srgbClr val="0000FF"/>
          </a:solidFill>
        </a:ln>
      </dgm:spPr>
      <dgm:t>
        <a:bodyPr/>
        <a:lstStyle/>
        <a:p>
          <a:endParaRPr lang="en-US"/>
        </a:p>
      </dgm:t>
    </dgm:pt>
    <dgm:pt modelId="{CEE146B7-F77C-4AAB-A492-655C3CEAFEFF}" type="pres">
      <dgm:prSet presAssocID="{B2C14D2A-E8BE-4B57-AD7E-441F548EDCDB}" presName="Child" presStyleLbl="revTx" presStyleIdx="4" presStyleCnt="16">
        <dgm:presLayoutVars>
          <dgm:chMax val="0"/>
          <dgm:chPref val="0"/>
          <dgm:bulletEnabled val="1"/>
        </dgm:presLayoutVars>
      </dgm:prSet>
      <dgm:spPr/>
      <dgm:t>
        <a:bodyPr/>
        <a:lstStyle/>
        <a:p>
          <a:endParaRPr lang="en-US"/>
        </a:p>
      </dgm:t>
    </dgm:pt>
    <dgm:pt modelId="{B1F0EEC9-83BB-4A90-94BE-2DC99B7CF3D2}" type="pres">
      <dgm:prSet presAssocID="{2D0F9594-B472-4E98-9F2A-B9D377525C51}" presName="childComposite" presStyleCnt="0">
        <dgm:presLayoutVars>
          <dgm:chMax val="0"/>
          <dgm:chPref val="0"/>
        </dgm:presLayoutVars>
      </dgm:prSet>
      <dgm:spPr/>
    </dgm:pt>
    <dgm:pt modelId="{AED6DA51-252E-4D78-BF1D-15FD2E1B7162}" type="pres">
      <dgm:prSet presAssocID="{2D0F9594-B472-4E98-9F2A-B9D377525C51}" presName="ChildAccent" presStyleLbl="solidFgAcc1" presStyleIdx="4" presStyleCnt="14"/>
      <dgm:spPr>
        <a:ln>
          <a:solidFill>
            <a:srgbClr val="0000FF"/>
          </a:solidFill>
        </a:ln>
      </dgm:spPr>
      <dgm:t>
        <a:bodyPr/>
        <a:lstStyle/>
        <a:p>
          <a:endParaRPr lang="en-US"/>
        </a:p>
      </dgm:t>
    </dgm:pt>
    <dgm:pt modelId="{284183A2-154E-4182-A004-1628F5E3DCC5}" type="pres">
      <dgm:prSet presAssocID="{2D0F9594-B472-4E98-9F2A-B9D377525C51}" presName="Child" presStyleLbl="revTx" presStyleIdx="5" presStyleCnt="16">
        <dgm:presLayoutVars>
          <dgm:chMax val="0"/>
          <dgm:chPref val="0"/>
          <dgm:bulletEnabled val="1"/>
        </dgm:presLayoutVars>
      </dgm:prSet>
      <dgm:spPr/>
      <dgm:t>
        <a:bodyPr/>
        <a:lstStyle/>
        <a:p>
          <a:endParaRPr lang="en-US"/>
        </a:p>
      </dgm:t>
    </dgm:pt>
    <dgm:pt modelId="{EBC3F96C-C486-4E7B-ACC4-4E3B49660273}" type="pres">
      <dgm:prSet presAssocID="{B66EC2D1-3317-497D-A827-BCCE004300EF}" presName="childComposite" presStyleCnt="0">
        <dgm:presLayoutVars>
          <dgm:chMax val="0"/>
          <dgm:chPref val="0"/>
        </dgm:presLayoutVars>
      </dgm:prSet>
      <dgm:spPr/>
    </dgm:pt>
    <dgm:pt modelId="{B3C3EFA9-7967-4D33-A572-4FACF6DA803C}" type="pres">
      <dgm:prSet presAssocID="{B66EC2D1-3317-497D-A827-BCCE004300EF}" presName="ChildAccent" presStyleLbl="solidFgAcc1" presStyleIdx="5" presStyleCnt="14"/>
      <dgm:spPr>
        <a:ln>
          <a:solidFill>
            <a:srgbClr val="0000FF"/>
          </a:solidFill>
        </a:ln>
      </dgm:spPr>
      <dgm:t>
        <a:bodyPr/>
        <a:lstStyle/>
        <a:p>
          <a:endParaRPr lang="en-US"/>
        </a:p>
      </dgm:t>
    </dgm:pt>
    <dgm:pt modelId="{4223DF72-7D60-4E3B-AAF3-818EA2AEAC89}" type="pres">
      <dgm:prSet presAssocID="{B66EC2D1-3317-497D-A827-BCCE004300EF}" presName="Child" presStyleLbl="revTx" presStyleIdx="6" presStyleCnt="16">
        <dgm:presLayoutVars>
          <dgm:chMax val="0"/>
          <dgm:chPref val="0"/>
          <dgm:bulletEnabled val="1"/>
        </dgm:presLayoutVars>
      </dgm:prSet>
      <dgm:spPr/>
      <dgm:t>
        <a:bodyPr/>
        <a:lstStyle/>
        <a:p>
          <a:endParaRPr lang="en-US"/>
        </a:p>
      </dgm:t>
    </dgm:pt>
    <dgm:pt modelId="{646E2132-121C-48E3-AC0E-8233EEFF3927}" type="pres">
      <dgm:prSet presAssocID="{EE4A92A7-C468-4FB9-BB5E-75C99D569643}" presName="childComposite" presStyleCnt="0">
        <dgm:presLayoutVars>
          <dgm:chMax val="0"/>
          <dgm:chPref val="0"/>
        </dgm:presLayoutVars>
      </dgm:prSet>
      <dgm:spPr/>
    </dgm:pt>
    <dgm:pt modelId="{5051BA49-B8F8-42A7-A305-2D6E6ECDA67B}" type="pres">
      <dgm:prSet presAssocID="{EE4A92A7-C468-4FB9-BB5E-75C99D569643}" presName="ChildAccent" presStyleLbl="solidFgAcc1" presStyleIdx="6" presStyleCnt="14"/>
      <dgm:spPr>
        <a:ln>
          <a:solidFill>
            <a:srgbClr val="0000FF"/>
          </a:solidFill>
        </a:ln>
      </dgm:spPr>
      <dgm:t>
        <a:bodyPr/>
        <a:lstStyle/>
        <a:p>
          <a:endParaRPr lang="en-US"/>
        </a:p>
      </dgm:t>
    </dgm:pt>
    <dgm:pt modelId="{C11061C8-734D-438A-9A12-BD8DEE06DEA2}" type="pres">
      <dgm:prSet presAssocID="{EE4A92A7-C468-4FB9-BB5E-75C99D569643}" presName="Child" presStyleLbl="revTx" presStyleIdx="7" presStyleCnt="16">
        <dgm:presLayoutVars>
          <dgm:chMax val="0"/>
          <dgm:chPref val="0"/>
          <dgm:bulletEnabled val="1"/>
        </dgm:presLayoutVars>
      </dgm:prSet>
      <dgm:spPr/>
      <dgm:t>
        <a:bodyPr/>
        <a:lstStyle/>
        <a:p>
          <a:endParaRPr lang="en-US"/>
        </a:p>
      </dgm:t>
    </dgm:pt>
    <dgm:pt modelId="{6727283E-0F0D-42CA-B0F1-82329BF195E0}" type="pres">
      <dgm:prSet presAssocID="{2523C36A-83D1-4355-8798-86A01F19D8C9}" presName="root" presStyleCnt="0">
        <dgm:presLayoutVars>
          <dgm:chMax/>
          <dgm:chPref/>
        </dgm:presLayoutVars>
      </dgm:prSet>
      <dgm:spPr/>
    </dgm:pt>
    <dgm:pt modelId="{2C6EACB6-ABA2-4DB6-94F0-59195FAC28DE}" type="pres">
      <dgm:prSet presAssocID="{2523C36A-83D1-4355-8798-86A01F19D8C9}" presName="rootComposite" presStyleCnt="0">
        <dgm:presLayoutVars/>
      </dgm:prSet>
      <dgm:spPr/>
    </dgm:pt>
    <dgm:pt modelId="{947D20BF-3768-4A9C-8ACA-DB3F2B686FCC}" type="pres">
      <dgm:prSet presAssocID="{2523C36A-83D1-4355-8798-86A01F19D8C9}" presName="ParentAccent" presStyleLbl="alignNode1" presStyleIdx="1" presStyleCnt="2"/>
      <dgm:spPr>
        <a:noFill/>
        <a:ln>
          <a:noFill/>
        </a:ln>
      </dgm:spPr>
      <dgm:t>
        <a:bodyPr/>
        <a:lstStyle/>
        <a:p>
          <a:endParaRPr lang="en-US"/>
        </a:p>
      </dgm:t>
    </dgm:pt>
    <dgm:pt modelId="{F66424C6-0EEB-4AB1-8F0C-203405D46657}" type="pres">
      <dgm:prSet presAssocID="{2523C36A-83D1-4355-8798-86A01F19D8C9}" presName="ParentSmallAccent" presStyleLbl="fgAcc1" presStyleIdx="1" presStyleCnt="2" custLinFactNeighborY="-16438"/>
      <dgm:spPr>
        <a:ln>
          <a:noFill/>
        </a:ln>
      </dgm:spPr>
      <dgm:t>
        <a:bodyPr/>
        <a:lstStyle/>
        <a:p>
          <a:endParaRPr lang="en-US"/>
        </a:p>
      </dgm:t>
    </dgm:pt>
    <dgm:pt modelId="{8D13A2F4-9E0E-48CB-9014-BFDAFC22EAC7}" type="pres">
      <dgm:prSet presAssocID="{2523C36A-83D1-4355-8798-86A01F19D8C9}" presName="Parent" presStyleLbl="revTx" presStyleIdx="8" presStyleCnt="16" custLinFactNeighborY="36300">
        <dgm:presLayoutVars>
          <dgm:chMax/>
          <dgm:chPref val="4"/>
          <dgm:bulletEnabled val="1"/>
        </dgm:presLayoutVars>
      </dgm:prSet>
      <dgm:spPr/>
      <dgm:t>
        <a:bodyPr/>
        <a:lstStyle/>
        <a:p>
          <a:endParaRPr lang="en-US"/>
        </a:p>
      </dgm:t>
    </dgm:pt>
    <dgm:pt modelId="{773D26F7-0E49-4E84-9E41-9880403D8E9B}" type="pres">
      <dgm:prSet presAssocID="{2523C36A-83D1-4355-8798-86A01F19D8C9}" presName="childShape" presStyleCnt="0">
        <dgm:presLayoutVars>
          <dgm:chMax val="0"/>
          <dgm:chPref val="0"/>
        </dgm:presLayoutVars>
      </dgm:prSet>
      <dgm:spPr/>
    </dgm:pt>
    <dgm:pt modelId="{BD7BFF03-FA65-44CC-B384-64C8C85F9DF0}" type="pres">
      <dgm:prSet presAssocID="{2EE9B99E-52FD-4A6C-902C-1D257C44D5C8}" presName="childComposite" presStyleCnt="0">
        <dgm:presLayoutVars>
          <dgm:chMax val="0"/>
          <dgm:chPref val="0"/>
        </dgm:presLayoutVars>
      </dgm:prSet>
      <dgm:spPr/>
    </dgm:pt>
    <dgm:pt modelId="{F5747432-57F0-442A-866F-67BDA6DD3316}" type="pres">
      <dgm:prSet presAssocID="{2EE9B99E-52FD-4A6C-902C-1D257C44D5C8}" presName="ChildAccent" presStyleLbl="solidFgAcc1" presStyleIdx="7" presStyleCnt="14"/>
      <dgm:spPr>
        <a:ln>
          <a:solidFill>
            <a:srgbClr val="0000FF"/>
          </a:solidFill>
        </a:ln>
      </dgm:spPr>
      <dgm:t>
        <a:bodyPr/>
        <a:lstStyle/>
        <a:p>
          <a:endParaRPr lang="en-US"/>
        </a:p>
      </dgm:t>
    </dgm:pt>
    <dgm:pt modelId="{86DDA520-7B2E-45F5-AA95-77A6597B4B36}" type="pres">
      <dgm:prSet presAssocID="{2EE9B99E-52FD-4A6C-902C-1D257C44D5C8}" presName="Child" presStyleLbl="revTx" presStyleIdx="9" presStyleCnt="16">
        <dgm:presLayoutVars>
          <dgm:chMax val="0"/>
          <dgm:chPref val="0"/>
          <dgm:bulletEnabled val="1"/>
        </dgm:presLayoutVars>
      </dgm:prSet>
      <dgm:spPr/>
      <dgm:t>
        <a:bodyPr/>
        <a:lstStyle/>
        <a:p>
          <a:endParaRPr lang="en-US"/>
        </a:p>
      </dgm:t>
    </dgm:pt>
    <dgm:pt modelId="{64A5FD43-521E-4160-9E29-D2234FB6A9F4}" type="pres">
      <dgm:prSet presAssocID="{82517203-EEAB-4986-8C28-73A17D541CFF}" presName="childComposite" presStyleCnt="0">
        <dgm:presLayoutVars>
          <dgm:chMax val="0"/>
          <dgm:chPref val="0"/>
        </dgm:presLayoutVars>
      </dgm:prSet>
      <dgm:spPr/>
    </dgm:pt>
    <dgm:pt modelId="{FC8A458C-4913-4797-BF4B-1360A312C829}" type="pres">
      <dgm:prSet presAssocID="{82517203-EEAB-4986-8C28-73A17D541CFF}" presName="ChildAccent" presStyleLbl="solidFgAcc1" presStyleIdx="8" presStyleCnt="14"/>
      <dgm:spPr>
        <a:ln>
          <a:solidFill>
            <a:srgbClr val="0000FF"/>
          </a:solidFill>
        </a:ln>
      </dgm:spPr>
      <dgm:t>
        <a:bodyPr/>
        <a:lstStyle/>
        <a:p>
          <a:endParaRPr lang="en-US"/>
        </a:p>
      </dgm:t>
    </dgm:pt>
    <dgm:pt modelId="{4A75374C-A4E0-4293-B9C8-3E7C58384BC8}" type="pres">
      <dgm:prSet presAssocID="{82517203-EEAB-4986-8C28-73A17D541CFF}" presName="Child" presStyleLbl="revTx" presStyleIdx="10" presStyleCnt="16">
        <dgm:presLayoutVars>
          <dgm:chMax val="0"/>
          <dgm:chPref val="0"/>
          <dgm:bulletEnabled val="1"/>
        </dgm:presLayoutVars>
      </dgm:prSet>
      <dgm:spPr/>
      <dgm:t>
        <a:bodyPr/>
        <a:lstStyle/>
        <a:p>
          <a:endParaRPr lang="en-US"/>
        </a:p>
      </dgm:t>
    </dgm:pt>
    <dgm:pt modelId="{07E34227-B3FA-49B4-84D0-4B073651A2EA}" type="pres">
      <dgm:prSet presAssocID="{58CAAD05-E6BB-4EB3-AA95-C41428380DB6}" presName="childComposite" presStyleCnt="0">
        <dgm:presLayoutVars>
          <dgm:chMax val="0"/>
          <dgm:chPref val="0"/>
        </dgm:presLayoutVars>
      </dgm:prSet>
      <dgm:spPr/>
    </dgm:pt>
    <dgm:pt modelId="{263DACDA-E83D-4CAC-B411-00067C3ECECD}" type="pres">
      <dgm:prSet presAssocID="{58CAAD05-E6BB-4EB3-AA95-C41428380DB6}" presName="ChildAccent" presStyleLbl="solidFgAcc1" presStyleIdx="9" presStyleCnt="14"/>
      <dgm:spPr>
        <a:ln>
          <a:solidFill>
            <a:srgbClr val="0000FF"/>
          </a:solidFill>
        </a:ln>
      </dgm:spPr>
      <dgm:t>
        <a:bodyPr/>
        <a:lstStyle/>
        <a:p>
          <a:endParaRPr lang="en-US"/>
        </a:p>
      </dgm:t>
    </dgm:pt>
    <dgm:pt modelId="{D0DF9D13-F4A3-451F-8425-35D6ADE0AC84}" type="pres">
      <dgm:prSet presAssocID="{58CAAD05-E6BB-4EB3-AA95-C41428380DB6}" presName="Child" presStyleLbl="revTx" presStyleIdx="11" presStyleCnt="16">
        <dgm:presLayoutVars>
          <dgm:chMax val="0"/>
          <dgm:chPref val="0"/>
          <dgm:bulletEnabled val="1"/>
        </dgm:presLayoutVars>
      </dgm:prSet>
      <dgm:spPr/>
      <dgm:t>
        <a:bodyPr/>
        <a:lstStyle/>
        <a:p>
          <a:endParaRPr lang="en-US"/>
        </a:p>
      </dgm:t>
    </dgm:pt>
    <dgm:pt modelId="{F720AB93-EFDC-41EA-987A-9BDC13FF5E50}" type="pres">
      <dgm:prSet presAssocID="{7C21E924-80A9-4F76-B999-0D47190DEAC4}" presName="childComposite" presStyleCnt="0">
        <dgm:presLayoutVars>
          <dgm:chMax val="0"/>
          <dgm:chPref val="0"/>
        </dgm:presLayoutVars>
      </dgm:prSet>
      <dgm:spPr/>
    </dgm:pt>
    <dgm:pt modelId="{22A83700-307A-4823-A8A7-AEEA0CF4BFF4}" type="pres">
      <dgm:prSet presAssocID="{7C21E924-80A9-4F76-B999-0D47190DEAC4}" presName="ChildAccent" presStyleLbl="solidFgAcc1" presStyleIdx="10" presStyleCnt="14"/>
      <dgm:spPr>
        <a:ln>
          <a:solidFill>
            <a:srgbClr val="0000FF"/>
          </a:solidFill>
        </a:ln>
      </dgm:spPr>
      <dgm:t>
        <a:bodyPr/>
        <a:lstStyle/>
        <a:p>
          <a:endParaRPr lang="en-US"/>
        </a:p>
      </dgm:t>
    </dgm:pt>
    <dgm:pt modelId="{F530FA96-9487-4501-A13E-BA0F7A8B4FAE}" type="pres">
      <dgm:prSet presAssocID="{7C21E924-80A9-4F76-B999-0D47190DEAC4}" presName="Child" presStyleLbl="revTx" presStyleIdx="12" presStyleCnt="16">
        <dgm:presLayoutVars>
          <dgm:chMax val="0"/>
          <dgm:chPref val="0"/>
          <dgm:bulletEnabled val="1"/>
        </dgm:presLayoutVars>
      </dgm:prSet>
      <dgm:spPr/>
      <dgm:t>
        <a:bodyPr/>
        <a:lstStyle/>
        <a:p>
          <a:endParaRPr lang="en-US"/>
        </a:p>
      </dgm:t>
    </dgm:pt>
    <dgm:pt modelId="{510F167A-C698-4B32-9AFA-AD8243F937AF}" type="pres">
      <dgm:prSet presAssocID="{B6E780B7-E6D5-457F-AC62-4DC88AA324B1}" presName="childComposite" presStyleCnt="0">
        <dgm:presLayoutVars>
          <dgm:chMax val="0"/>
          <dgm:chPref val="0"/>
        </dgm:presLayoutVars>
      </dgm:prSet>
      <dgm:spPr/>
    </dgm:pt>
    <dgm:pt modelId="{1B626393-26F6-42A2-B6B5-1BC5EB152DEC}" type="pres">
      <dgm:prSet presAssocID="{B6E780B7-E6D5-457F-AC62-4DC88AA324B1}" presName="ChildAccent" presStyleLbl="solidFgAcc1" presStyleIdx="11" presStyleCnt="14"/>
      <dgm:spPr>
        <a:ln>
          <a:solidFill>
            <a:srgbClr val="0000FF"/>
          </a:solidFill>
        </a:ln>
      </dgm:spPr>
      <dgm:t>
        <a:bodyPr/>
        <a:lstStyle/>
        <a:p>
          <a:endParaRPr lang="en-US"/>
        </a:p>
      </dgm:t>
    </dgm:pt>
    <dgm:pt modelId="{88721BD1-9187-490C-B2C9-9B6C9A8054B7}" type="pres">
      <dgm:prSet presAssocID="{B6E780B7-E6D5-457F-AC62-4DC88AA324B1}" presName="Child" presStyleLbl="revTx" presStyleIdx="13" presStyleCnt="16">
        <dgm:presLayoutVars>
          <dgm:chMax val="0"/>
          <dgm:chPref val="0"/>
          <dgm:bulletEnabled val="1"/>
        </dgm:presLayoutVars>
      </dgm:prSet>
      <dgm:spPr/>
      <dgm:t>
        <a:bodyPr/>
        <a:lstStyle/>
        <a:p>
          <a:endParaRPr lang="en-US"/>
        </a:p>
      </dgm:t>
    </dgm:pt>
    <dgm:pt modelId="{D66113A2-D88F-4D66-837B-BB6F83AF1E61}" type="pres">
      <dgm:prSet presAssocID="{EDAE07C6-3B27-4C34-B7C0-2D6C9F4264C1}" presName="childComposite" presStyleCnt="0">
        <dgm:presLayoutVars>
          <dgm:chMax val="0"/>
          <dgm:chPref val="0"/>
        </dgm:presLayoutVars>
      </dgm:prSet>
      <dgm:spPr/>
    </dgm:pt>
    <dgm:pt modelId="{DF6D59B3-B12E-40BA-873F-619FE9C78839}" type="pres">
      <dgm:prSet presAssocID="{EDAE07C6-3B27-4C34-B7C0-2D6C9F4264C1}" presName="ChildAccent" presStyleLbl="solidFgAcc1" presStyleIdx="12" presStyleCnt="14"/>
      <dgm:spPr>
        <a:ln>
          <a:solidFill>
            <a:srgbClr val="0000FF"/>
          </a:solidFill>
        </a:ln>
      </dgm:spPr>
      <dgm:t>
        <a:bodyPr/>
        <a:lstStyle/>
        <a:p>
          <a:endParaRPr lang="en-US"/>
        </a:p>
      </dgm:t>
    </dgm:pt>
    <dgm:pt modelId="{327D476A-0D2E-4E52-8A93-6AFDE2DCF965}" type="pres">
      <dgm:prSet presAssocID="{EDAE07C6-3B27-4C34-B7C0-2D6C9F4264C1}" presName="Child" presStyleLbl="revTx" presStyleIdx="14" presStyleCnt="16">
        <dgm:presLayoutVars>
          <dgm:chMax val="0"/>
          <dgm:chPref val="0"/>
          <dgm:bulletEnabled val="1"/>
        </dgm:presLayoutVars>
      </dgm:prSet>
      <dgm:spPr/>
      <dgm:t>
        <a:bodyPr/>
        <a:lstStyle/>
        <a:p>
          <a:endParaRPr lang="en-US"/>
        </a:p>
      </dgm:t>
    </dgm:pt>
    <dgm:pt modelId="{1B1F9D04-DFBB-4783-94AB-9925E7468FFA}" type="pres">
      <dgm:prSet presAssocID="{369887E9-D9BE-488A-B444-0146A99E80EA}" presName="childComposite" presStyleCnt="0">
        <dgm:presLayoutVars>
          <dgm:chMax val="0"/>
          <dgm:chPref val="0"/>
        </dgm:presLayoutVars>
      </dgm:prSet>
      <dgm:spPr/>
    </dgm:pt>
    <dgm:pt modelId="{5B3CC9A6-969F-41CF-8E39-7E87A4B86EF1}" type="pres">
      <dgm:prSet presAssocID="{369887E9-D9BE-488A-B444-0146A99E80EA}" presName="ChildAccent" presStyleLbl="solidFgAcc1" presStyleIdx="13" presStyleCnt="14"/>
      <dgm:spPr>
        <a:ln>
          <a:solidFill>
            <a:srgbClr val="0000FF"/>
          </a:solidFill>
        </a:ln>
      </dgm:spPr>
      <dgm:t>
        <a:bodyPr/>
        <a:lstStyle/>
        <a:p>
          <a:endParaRPr lang="en-US"/>
        </a:p>
      </dgm:t>
    </dgm:pt>
    <dgm:pt modelId="{9E572708-72BE-4348-8DEE-EC4A048B4B11}" type="pres">
      <dgm:prSet presAssocID="{369887E9-D9BE-488A-B444-0146A99E80EA}" presName="Child" presStyleLbl="revTx" presStyleIdx="15" presStyleCnt="16">
        <dgm:presLayoutVars>
          <dgm:chMax val="0"/>
          <dgm:chPref val="0"/>
          <dgm:bulletEnabled val="1"/>
        </dgm:presLayoutVars>
      </dgm:prSet>
      <dgm:spPr/>
      <dgm:t>
        <a:bodyPr/>
        <a:lstStyle/>
        <a:p>
          <a:endParaRPr lang="en-US"/>
        </a:p>
      </dgm:t>
    </dgm:pt>
  </dgm:ptLst>
  <dgm:cxnLst>
    <dgm:cxn modelId="{519BB3E1-8C36-428D-8059-64A5EEADE154}" srcId="{0EAB6CE5-4007-4C44-98B5-32AACE188F54}" destId="{FFD322E7-4FB8-4425-8A8D-5FF4B2C1237C}" srcOrd="2" destOrd="0" parTransId="{7440B207-D8BF-47BE-86F4-3983AAB5429C}" sibTransId="{A23FA05E-2DB4-47B2-8CDC-E23A2DBEAA6C}"/>
    <dgm:cxn modelId="{B5761780-4C93-42AB-AFC1-96AF8B93EC8F}" srcId="{2523C36A-83D1-4355-8798-86A01F19D8C9}" destId="{58CAAD05-E6BB-4EB3-AA95-C41428380DB6}" srcOrd="2" destOrd="0" parTransId="{D7B98AF2-3493-4628-A4A9-14B17CE7ECE1}" sibTransId="{61762C59-1C1B-4841-8975-BC7DC0CB9D76}"/>
    <dgm:cxn modelId="{76A8A720-06EC-45AD-8FE9-8C54028C535B}" type="presOf" srcId="{58CAAD05-E6BB-4EB3-AA95-C41428380DB6}" destId="{D0DF9D13-F4A3-451F-8425-35D6ADE0AC84}" srcOrd="0" destOrd="0" presId="urn:microsoft.com/office/officeart/2008/layout/SquareAccentList"/>
    <dgm:cxn modelId="{7DEC5AAF-C15F-4BA7-8658-36EFCEBE2908}" type="presOf" srcId="{EDAE07C6-3B27-4C34-B7C0-2D6C9F4264C1}" destId="{327D476A-0D2E-4E52-8A93-6AFDE2DCF965}" srcOrd="0" destOrd="0" presId="urn:microsoft.com/office/officeart/2008/layout/SquareAccentList"/>
    <dgm:cxn modelId="{F0DB5ABC-3301-4815-80D4-B3D5917B4920}" srcId="{0EAB6CE5-4007-4C44-98B5-32AACE188F54}" destId="{2D0F9594-B472-4E98-9F2A-B9D377525C51}" srcOrd="4" destOrd="0" parTransId="{3AF708DA-4172-43B4-B1F2-73E89169D78E}" sibTransId="{3CB308B6-0CF8-4EA6-88FB-989ACB450BA4}"/>
    <dgm:cxn modelId="{97B6FBE6-A660-4A47-BFB0-8F2FEDF2C87A}" srcId="{0EAB6CE5-4007-4C44-98B5-32AACE188F54}" destId="{281AB488-292B-482B-8FC2-7BD391362817}" srcOrd="1" destOrd="0" parTransId="{651D42B4-C2FF-4414-AE06-159392217E9C}" sibTransId="{32979DEC-6708-4B03-ADF0-04EEA457A9D6}"/>
    <dgm:cxn modelId="{B8F67FE7-3446-4EAA-983A-67961C4A81DC}" type="presOf" srcId="{C6D0E297-4DCE-4574-8317-C6507B868707}" destId="{FC1EA255-D790-4602-997F-1C52A672F93A}" srcOrd="0" destOrd="0" presId="urn:microsoft.com/office/officeart/2008/layout/SquareAccentList"/>
    <dgm:cxn modelId="{A56C077E-3AC8-4508-90A9-587B7B37071E}" type="presOf" srcId="{FFD322E7-4FB8-4425-8A8D-5FF4B2C1237C}" destId="{2B3FC8F3-6365-49C0-BCC3-C7F25E463BC5}" srcOrd="0" destOrd="0" presId="urn:microsoft.com/office/officeart/2008/layout/SquareAccentList"/>
    <dgm:cxn modelId="{4AEF4EE6-F952-4D14-BC2F-1C926FB52AE8}" type="presOf" srcId="{0EAB6CE5-4007-4C44-98B5-32AACE188F54}" destId="{D4080010-5175-4439-B998-AF0C444E75AC}" srcOrd="0" destOrd="0" presId="urn:microsoft.com/office/officeart/2008/layout/SquareAccentList"/>
    <dgm:cxn modelId="{94F49100-3314-4CFA-948A-3BD2099DF648}" srcId="{C6D0E297-4DCE-4574-8317-C6507B868707}" destId="{0EAB6CE5-4007-4C44-98B5-32AACE188F54}" srcOrd="0" destOrd="0" parTransId="{DE1010D8-97BA-435A-8E82-963C67CC12BF}" sibTransId="{26FBDD75-4740-43D7-8424-A46889458478}"/>
    <dgm:cxn modelId="{E34598C2-09BF-4B1E-9708-FAF028856B4A}" type="presOf" srcId="{7C21E924-80A9-4F76-B999-0D47190DEAC4}" destId="{F530FA96-9487-4501-A13E-BA0F7A8B4FAE}" srcOrd="0" destOrd="0" presId="urn:microsoft.com/office/officeart/2008/layout/SquareAccentList"/>
    <dgm:cxn modelId="{47D001BA-ED7A-41CA-AAB2-C3F48FEB3278}" type="presOf" srcId="{281AB488-292B-482B-8FC2-7BD391362817}" destId="{931C75D5-0A59-4EBB-AE72-34AFFE49BC91}" srcOrd="0" destOrd="0" presId="urn:microsoft.com/office/officeart/2008/layout/SquareAccentList"/>
    <dgm:cxn modelId="{7D2BAA94-6E55-4D39-BD61-54A4C90EAFA9}" srcId="{2523C36A-83D1-4355-8798-86A01F19D8C9}" destId="{7C21E924-80A9-4F76-B999-0D47190DEAC4}" srcOrd="3" destOrd="0" parTransId="{78A51C42-B577-4B7D-B0BF-555B0C197E1E}" sibTransId="{714BD71E-E956-4AD7-B100-633B3273DC90}"/>
    <dgm:cxn modelId="{94EC6583-EA62-43DF-825F-608A1B369218}" srcId="{0EAB6CE5-4007-4C44-98B5-32AACE188F54}" destId="{15143127-BCF7-4065-A917-CD65F4B1C444}" srcOrd="0" destOrd="0" parTransId="{3B3013AF-208E-4E4B-B9A7-6E3D927D81E4}" sibTransId="{0D4490D8-597F-456D-B7A3-05E130168CD3}"/>
    <dgm:cxn modelId="{C2619AE0-8F9D-4D75-B2BD-C68DDE4C077F}" type="presOf" srcId="{2EE9B99E-52FD-4A6C-902C-1D257C44D5C8}" destId="{86DDA520-7B2E-45F5-AA95-77A6597B4B36}" srcOrd="0" destOrd="0" presId="urn:microsoft.com/office/officeart/2008/layout/SquareAccentList"/>
    <dgm:cxn modelId="{25404DCD-1DAF-4A61-BEB2-AD64EF0F2AF2}" srcId="{2523C36A-83D1-4355-8798-86A01F19D8C9}" destId="{B6E780B7-E6D5-457F-AC62-4DC88AA324B1}" srcOrd="4" destOrd="0" parTransId="{14D6424D-FD29-4E1D-8BF3-99825C5BD16C}" sibTransId="{1FC7A3F3-A617-4794-B3E9-FCC1C7DD658D}"/>
    <dgm:cxn modelId="{9A78B2D1-F288-4935-A4F4-171396153C7E}" srcId="{2523C36A-83D1-4355-8798-86A01F19D8C9}" destId="{2EE9B99E-52FD-4A6C-902C-1D257C44D5C8}" srcOrd="0" destOrd="0" parTransId="{79A11921-DF89-4841-93A0-9B387C30BFA7}" sibTransId="{6D9368F6-DF86-4F5F-8E27-068E1D865FCA}"/>
    <dgm:cxn modelId="{2B90A7F3-8214-4431-925E-B85D41878444}" type="presOf" srcId="{B2C14D2A-E8BE-4B57-AD7E-441F548EDCDB}" destId="{CEE146B7-F77C-4AAB-A492-655C3CEAFEFF}" srcOrd="0" destOrd="0" presId="urn:microsoft.com/office/officeart/2008/layout/SquareAccentList"/>
    <dgm:cxn modelId="{E27D0349-DC3C-4ED7-A73D-4DC7FAF4B496}" type="presOf" srcId="{B6E780B7-E6D5-457F-AC62-4DC88AA324B1}" destId="{88721BD1-9187-490C-B2C9-9B6C9A8054B7}" srcOrd="0" destOrd="0" presId="urn:microsoft.com/office/officeart/2008/layout/SquareAccentList"/>
    <dgm:cxn modelId="{E1B72A40-6739-43CF-9CB0-EABFE92F8F15}" type="presOf" srcId="{2523C36A-83D1-4355-8798-86A01F19D8C9}" destId="{8D13A2F4-9E0E-48CB-9014-BFDAFC22EAC7}" srcOrd="0" destOrd="0" presId="urn:microsoft.com/office/officeart/2008/layout/SquareAccentList"/>
    <dgm:cxn modelId="{F2062904-6B2C-446E-AEC4-0E214B6CD5B0}" type="presOf" srcId="{EE4A92A7-C468-4FB9-BB5E-75C99D569643}" destId="{C11061C8-734D-438A-9A12-BD8DEE06DEA2}" srcOrd="0" destOrd="0" presId="urn:microsoft.com/office/officeart/2008/layout/SquareAccentList"/>
    <dgm:cxn modelId="{E21B4317-AD84-4A06-AC86-2F7D5542E17B}" type="presOf" srcId="{2D0F9594-B472-4E98-9F2A-B9D377525C51}" destId="{284183A2-154E-4182-A004-1628F5E3DCC5}" srcOrd="0" destOrd="0" presId="urn:microsoft.com/office/officeart/2008/layout/SquareAccentList"/>
    <dgm:cxn modelId="{8797A70F-16C2-450B-BA8E-2747549AE70C}" type="presOf" srcId="{82517203-EEAB-4986-8C28-73A17D541CFF}" destId="{4A75374C-A4E0-4293-B9C8-3E7C58384BC8}" srcOrd="0" destOrd="0" presId="urn:microsoft.com/office/officeart/2008/layout/SquareAccentList"/>
    <dgm:cxn modelId="{8296254D-E321-4397-B0F1-B69B6E146A08}" srcId="{2523C36A-83D1-4355-8798-86A01F19D8C9}" destId="{82517203-EEAB-4986-8C28-73A17D541CFF}" srcOrd="1" destOrd="0" parTransId="{EBC0FBBB-CDFC-427B-839D-FB141AA0C646}" sibTransId="{94C8427E-3B44-45FD-9C6A-EC2E5EC03295}"/>
    <dgm:cxn modelId="{DB8FF8C0-086C-4DE0-8C69-82C1BBFF2E68}" type="presOf" srcId="{369887E9-D9BE-488A-B444-0146A99E80EA}" destId="{9E572708-72BE-4348-8DEE-EC4A048B4B11}" srcOrd="0" destOrd="0" presId="urn:microsoft.com/office/officeart/2008/layout/SquareAccentList"/>
    <dgm:cxn modelId="{799B1BDD-5363-41D7-828C-828861D1757D}" srcId="{0EAB6CE5-4007-4C44-98B5-32AACE188F54}" destId="{EE4A92A7-C468-4FB9-BB5E-75C99D569643}" srcOrd="6" destOrd="0" parTransId="{2708B48F-85AE-4B89-BA6D-EEC8189E50CA}" sibTransId="{8483C3F3-2100-4F63-8AC5-CA0418FD89E4}"/>
    <dgm:cxn modelId="{E229C61A-E4A7-42BC-AC20-4765FC0B7BBA}" type="presOf" srcId="{B66EC2D1-3317-497D-A827-BCCE004300EF}" destId="{4223DF72-7D60-4E3B-AAF3-818EA2AEAC89}" srcOrd="0" destOrd="0" presId="urn:microsoft.com/office/officeart/2008/layout/SquareAccentList"/>
    <dgm:cxn modelId="{CC8A4D48-D85C-428F-AB2B-CBDA2C308571}" srcId="{C6D0E297-4DCE-4574-8317-C6507B868707}" destId="{2523C36A-83D1-4355-8798-86A01F19D8C9}" srcOrd="1" destOrd="0" parTransId="{5263B57D-6909-4205-B43F-5FCEB2EFC415}" sibTransId="{FA9DD4BF-5C76-4562-8624-F488BDF29973}"/>
    <dgm:cxn modelId="{7E69F9F7-68B0-44E5-B019-CFEBF3621279}" type="presOf" srcId="{15143127-BCF7-4065-A917-CD65F4B1C444}" destId="{49249152-9B44-4FE8-86FC-9451BB5CC629}" srcOrd="0" destOrd="0" presId="urn:microsoft.com/office/officeart/2008/layout/SquareAccentList"/>
    <dgm:cxn modelId="{76E4AB31-0E0D-4132-BA28-C02B3D65D9DC}" srcId="{2523C36A-83D1-4355-8798-86A01F19D8C9}" destId="{EDAE07C6-3B27-4C34-B7C0-2D6C9F4264C1}" srcOrd="5" destOrd="0" parTransId="{7D6AFBF6-62AD-4AC2-9CD4-E8CE9FF6A408}" sibTransId="{3CE6B1F1-09A6-4763-BAF1-74B5C38745A3}"/>
    <dgm:cxn modelId="{36AC3F94-859B-418C-A3D6-752B2DAC03B0}" srcId="{2523C36A-83D1-4355-8798-86A01F19D8C9}" destId="{369887E9-D9BE-488A-B444-0146A99E80EA}" srcOrd="6" destOrd="0" parTransId="{55B24A84-0ADB-4070-98B8-04A68C204AFA}" sibTransId="{F389A608-3519-45AA-9F23-88465AE78974}"/>
    <dgm:cxn modelId="{B8052E53-D4B1-4236-B2C2-7F4C9B40A046}" srcId="{0EAB6CE5-4007-4C44-98B5-32AACE188F54}" destId="{B2C14D2A-E8BE-4B57-AD7E-441F548EDCDB}" srcOrd="3" destOrd="0" parTransId="{6081E73E-9A8F-4D62-879E-98C1FC581F39}" sibTransId="{487009AD-7AF7-49C8-975C-AC93E1C54BF1}"/>
    <dgm:cxn modelId="{763C74BE-4412-4764-8120-DDC70D902D76}" srcId="{0EAB6CE5-4007-4C44-98B5-32AACE188F54}" destId="{B66EC2D1-3317-497D-A827-BCCE004300EF}" srcOrd="5" destOrd="0" parTransId="{DEECC58A-E2E4-48A9-BB66-08C06116DAFE}" sibTransId="{61700FC9-5C9E-4414-B5AB-4C894ACD5E1B}"/>
    <dgm:cxn modelId="{3A145E55-E716-4527-AB50-9637D4058599}" type="presParOf" srcId="{FC1EA255-D790-4602-997F-1C52A672F93A}" destId="{1344BF16-1C85-408B-BCC8-9AAD4DC63F03}" srcOrd="0" destOrd="0" presId="urn:microsoft.com/office/officeart/2008/layout/SquareAccentList"/>
    <dgm:cxn modelId="{21E6AF8B-8978-432E-A611-D671B17D4C36}" type="presParOf" srcId="{1344BF16-1C85-408B-BCC8-9AAD4DC63F03}" destId="{123889D8-6F07-4729-901A-EBB859038663}" srcOrd="0" destOrd="0" presId="urn:microsoft.com/office/officeart/2008/layout/SquareAccentList"/>
    <dgm:cxn modelId="{AEB92560-BCBF-470F-A619-5B7F296FC66E}" type="presParOf" srcId="{123889D8-6F07-4729-901A-EBB859038663}" destId="{8514F7BB-227C-4063-B424-46FE8D9C4CCF}" srcOrd="0" destOrd="0" presId="urn:microsoft.com/office/officeart/2008/layout/SquareAccentList"/>
    <dgm:cxn modelId="{2018FCA7-6DD7-4EBF-BB01-50D4E38245F3}" type="presParOf" srcId="{123889D8-6F07-4729-901A-EBB859038663}" destId="{7DBB9DD9-1578-485A-83B1-1BE9138F816A}" srcOrd="1" destOrd="0" presId="urn:microsoft.com/office/officeart/2008/layout/SquareAccentList"/>
    <dgm:cxn modelId="{B17708FB-2934-489C-9ECC-CCA3A619349E}" type="presParOf" srcId="{123889D8-6F07-4729-901A-EBB859038663}" destId="{D4080010-5175-4439-B998-AF0C444E75AC}" srcOrd="2" destOrd="0" presId="urn:microsoft.com/office/officeart/2008/layout/SquareAccentList"/>
    <dgm:cxn modelId="{3FBCB2D8-E77D-4A44-AB13-86AE668CCFAB}" type="presParOf" srcId="{1344BF16-1C85-408B-BCC8-9AAD4DC63F03}" destId="{0156490C-7E7F-4E9D-985E-CFD37E007AB8}" srcOrd="1" destOrd="0" presId="urn:microsoft.com/office/officeart/2008/layout/SquareAccentList"/>
    <dgm:cxn modelId="{D1F6AB10-592C-4CA8-AD4A-427A62ECF102}" type="presParOf" srcId="{0156490C-7E7F-4E9D-985E-CFD37E007AB8}" destId="{BCA32396-36C7-439A-B66A-1D67BEA2C2D9}" srcOrd="0" destOrd="0" presId="urn:microsoft.com/office/officeart/2008/layout/SquareAccentList"/>
    <dgm:cxn modelId="{10354903-BECB-414F-B298-7C833D723AFB}" type="presParOf" srcId="{BCA32396-36C7-439A-B66A-1D67BEA2C2D9}" destId="{646E81D3-6AAC-415C-91B5-DAEE03F0DD2D}" srcOrd="0" destOrd="0" presId="urn:microsoft.com/office/officeart/2008/layout/SquareAccentList"/>
    <dgm:cxn modelId="{3E550F79-B04A-4508-94A3-E7829A1CCC1A}" type="presParOf" srcId="{BCA32396-36C7-439A-B66A-1D67BEA2C2D9}" destId="{49249152-9B44-4FE8-86FC-9451BB5CC629}" srcOrd="1" destOrd="0" presId="urn:microsoft.com/office/officeart/2008/layout/SquareAccentList"/>
    <dgm:cxn modelId="{B06E8F0A-D6DF-4D34-AAE6-2361B81FCDB3}" type="presParOf" srcId="{0156490C-7E7F-4E9D-985E-CFD37E007AB8}" destId="{F2FA9AAA-0934-4AFF-AA50-3A33810CF19D}" srcOrd="1" destOrd="0" presId="urn:microsoft.com/office/officeart/2008/layout/SquareAccentList"/>
    <dgm:cxn modelId="{BB028E8A-8DB2-4352-8941-7EA3E5D94D18}" type="presParOf" srcId="{F2FA9AAA-0934-4AFF-AA50-3A33810CF19D}" destId="{74B48205-CE5C-4F5C-BCB4-F2830A0D0F36}" srcOrd="0" destOrd="0" presId="urn:microsoft.com/office/officeart/2008/layout/SquareAccentList"/>
    <dgm:cxn modelId="{4709DFB4-AAC3-4D9F-B6A1-68C585ECBAFD}" type="presParOf" srcId="{F2FA9AAA-0934-4AFF-AA50-3A33810CF19D}" destId="{931C75D5-0A59-4EBB-AE72-34AFFE49BC91}" srcOrd="1" destOrd="0" presId="urn:microsoft.com/office/officeart/2008/layout/SquareAccentList"/>
    <dgm:cxn modelId="{C1740BC7-C233-4CB8-84B3-5EF97771A431}" type="presParOf" srcId="{0156490C-7E7F-4E9D-985E-CFD37E007AB8}" destId="{5DB2EEBC-B78A-41A7-866C-3A9F02947739}" srcOrd="2" destOrd="0" presId="urn:microsoft.com/office/officeart/2008/layout/SquareAccentList"/>
    <dgm:cxn modelId="{39A349A0-313D-4970-A003-4D8CFF853ACC}" type="presParOf" srcId="{5DB2EEBC-B78A-41A7-866C-3A9F02947739}" destId="{D812C65E-AC3A-4732-A45A-4084A8BAEEC0}" srcOrd="0" destOrd="0" presId="urn:microsoft.com/office/officeart/2008/layout/SquareAccentList"/>
    <dgm:cxn modelId="{0DB45023-0FF6-423C-A7DF-2D1B154ECADF}" type="presParOf" srcId="{5DB2EEBC-B78A-41A7-866C-3A9F02947739}" destId="{2B3FC8F3-6365-49C0-BCC3-C7F25E463BC5}" srcOrd="1" destOrd="0" presId="urn:microsoft.com/office/officeart/2008/layout/SquareAccentList"/>
    <dgm:cxn modelId="{2A54EBA7-DC89-4FC6-872E-47F4585FDC4D}" type="presParOf" srcId="{0156490C-7E7F-4E9D-985E-CFD37E007AB8}" destId="{59609200-E062-46E6-84AB-0B3296DE09D7}" srcOrd="3" destOrd="0" presId="urn:microsoft.com/office/officeart/2008/layout/SquareAccentList"/>
    <dgm:cxn modelId="{75D85548-2AC1-4ACC-83C7-7EDBA8D1FDA7}" type="presParOf" srcId="{59609200-E062-46E6-84AB-0B3296DE09D7}" destId="{958ED3B5-CAC4-48BB-B9A4-C0CC5BD32A46}" srcOrd="0" destOrd="0" presId="urn:microsoft.com/office/officeart/2008/layout/SquareAccentList"/>
    <dgm:cxn modelId="{D5152FAD-FA29-493D-BBF1-F5F535A2DBDD}" type="presParOf" srcId="{59609200-E062-46E6-84AB-0B3296DE09D7}" destId="{CEE146B7-F77C-4AAB-A492-655C3CEAFEFF}" srcOrd="1" destOrd="0" presId="urn:microsoft.com/office/officeart/2008/layout/SquareAccentList"/>
    <dgm:cxn modelId="{5EBED6FD-4F14-4E7C-9E56-34E3F27651E6}" type="presParOf" srcId="{0156490C-7E7F-4E9D-985E-CFD37E007AB8}" destId="{B1F0EEC9-83BB-4A90-94BE-2DC99B7CF3D2}" srcOrd="4" destOrd="0" presId="urn:microsoft.com/office/officeart/2008/layout/SquareAccentList"/>
    <dgm:cxn modelId="{715C40DF-2FC8-435E-BB3F-2DEFD25EBE7B}" type="presParOf" srcId="{B1F0EEC9-83BB-4A90-94BE-2DC99B7CF3D2}" destId="{AED6DA51-252E-4D78-BF1D-15FD2E1B7162}" srcOrd="0" destOrd="0" presId="urn:microsoft.com/office/officeart/2008/layout/SquareAccentList"/>
    <dgm:cxn modelId="{A54C7F91-3488-42F7-B05C-E37BDCB280F5}" type="presParOf" srcId="{B1F0EEC9-83BB-4A90-94BE-2DC99B7CF3D2}" destId="{284183A2-154E-4182-A004-1628F5E3DCC5}" srcOrd="1" destOrd="0" presId="urn:microsoft.com/office/officeart/2008/layout/SquareAccentList"/>
    <dgm:cxn modelId="{20D8960E-1F85-4528-8DF9-24367C82D365}" type="presParOf" srcId="{0156490C-7E7F-4E9D-985E-CFD37E007AB8}" destId="{EBC3F96C-C486-4E7B-ACC4-4E3B49660273}" srcOrd="5" destOrd="0" presId="urn:microsoft.com/office/officeart/2008/layout/SquareAccentList"/>
    <dgm:cxn modelId="{A6BEB0CA-4C95-409B-930F-4FBB5F365712}" type="presParOf" srcId="{EBC3F96C-C486-4E7B-ACC4-4E3B49660273}" destId="{B3C3EFA9-7967-4D33-A572-4FACF6DA803C}" srcOrd="0" destOrd="0" presId="urn:microsoft.com/office/officeart/2008/layout/SquareAccentList"/>
    <dgm:cxn modelId="{66082D7D-7DD2-4941-880A-34E4BF16DB1A}" type="presParOf" srcId="{EBC3F96C-C486-4E7B-ACC4-4E3B49660273}" destId="{4223DF72-7D60-4E3B-AAF3-818EA2AEAC89}" srcOrd="1" destOrd="0" presId="urn:microsoft.com/office/officeart/2008/layout/SquareAccentList"/>
    <dgm:cxn modelId="{1B701C3D-0C15-4D01-AAA3-42E6D7C2F118}" type="presParOf" srcId="{0156490C-7E7F-4E9D-985E-CFD37E007AB8}" destId="{646E2132-121C-48E3-AC0E-8233EEFF3927}" srcOrd="6" destOrd="0" presId="urn:microsoft.com/office/officeart/2008/layout/SquareAccentList"/>
    <dgm:cxn modelId="{A35D2D63-F266-463B-B1BA-254BE66843EB}" type="presParOf" srcId="{646E2132-121C-48E3-AC0E-8233EEFF3927}" destId="{5051BA49-B8F8-42A7-A305-2D6E6ECDA67B}" srcOrd="0" destOrd="0" presId="urn:microsoft.com/office/officeart/2008/layout/SquareAccentList"/>
    <dgm:cxn modelId="{D5BD973B-EE6D-4BE9-895C-497ABC203650}" type="presParOf" srcId="{646E2132-121C-48E3-AC0E-8233EEFF3927}" destId="{C11061C8-734D-438A-9A12-BD8DEE06DEA2}" srcOrd="1" destOrd="0" presId="urn:microsoft.com/office/officeart/2008/layout/SquareAccentList"/>
    <dgm:cxn modelId="{882BF693-2C25-4100-B55D-05794D1F3D1D}" type="presParOf" srcId="{FC1EA255-D790-4602-997F-1C52A672F93A}" destId="{6727283E-0F0D-42CA-B0F1-82329BF195E0}" srcOrd="1" destOrd="0" presId="urn:microsoft.com/office/officeart/2008/layout/SquareAccentList"/>
    <dgm:cxn modelId="{4EB3D03A-D09A-4C09-8D9C-0FA44AA3E40E}" type="presParOf" srcId="{6727283E-0F0D-42CA-B0F1-82329BF195E0}" destId="{2C6EACB6-ABA2-4DB6-94F0-59195FAC28DE}" srcOrd="0" destOrd="0" presId="urn:microsoft.com/office/officeart/2008/layout/SquareAccentList"/>
    <dgm:cxn modelId="{5496063B-E2DD-403F-8F86-C0E959E61795}" type="presParOf" srcId="{2C6EACB6-ABA2-4DB6-94F0-59195FAC28DE}" destId="{947D20BF-3768-4A9C-8ACA-DB3F2B686FCC}" srcOrd="0" destOrd="0" presId="urn:microsoft.com/office/officeart/2008/layout/SquareAccentList"/>
    <dgm:cxn modelId="{BE274350-8F73-415B-94F1-7E4A60EDA638}" type="presParOf" srcId="{2C6EACB6-ABA2-4DB6-94F0-59195FAC28DE}" destId="{F66424C6-0EEB-4AB1-8F0C-203405D46657}" srcOrd="1" destOrd="0" presId="urn:microsoft.com/office/officeart/2008/layout/SquareAccentList"/>
    <dgm:cxn modelId="{9E672387-5428-4874-8A53-691724503B5E}" type="presParOf" srcId="{2C6EACB6-ABA2-4DB6-94F0-59195FAC28DE}" destId="{8D13A2F4-9E0E-48CB-9014-BFDAFC22EAC7}" srcOrd="2" destOrd="0" presId="urn:microsoft.com/office/officeart/2008/layout/SquareAccentList"/>
    <dgm:cxn modelId="{0ED393E7-B872-4791-AE6E-E571404BADC5}" type="presParOf" srcId="{6727283E-0F0D-42CA-B0F1-82329BF195E0}" destId="{773D26F7-0E49-4E84-9E41-9880403D8E9B}" srcOrd="1" destOrd="0" presId="urn:microsoft.com/office/officeart/2008/layout/SquareAccentList"/>
    <dgm:cxn modelId="{7C69C6BD-78AD-4288-9EFC-08A347B7E29B}" type="presParOf" srcId="{773D26F7-0E49-4E84-9E41-9880403D8E9B}" destId="{BD7BFF03-FA65-44CC-B384-64C8C85F9DF0}" srcOrd="0" destOrd="0" presId="urn:microsoft.com/office/officeart/2008/layout/SquareAccentList"/>
    <dgm:cxn modelId="{95D67E8C-E7DC-453F-85AB-19B963A6C55E}" type="presParOf" srcId="{BD7BFF03-FA65-44CC-B384-64C8C85F9DF0}" destId="{F5747432-57F0-442A-866F-67BDA6DD3316}" srcOrd="0" destOrd="0" presId="urn:microsoft.com/office/officeart/2008/layout/SquareAccentList"/>
    <dgm:cxn modelId="{5354BE91-41FE-4DD5-B142-AC87AC0C810D}" type="presParOf" srcId="{BD7BFF03-FA65-44CC-B384-64C8C85F9DF0}" destId="{86DDA520-7B2E-45F5-AA95-77A6597B4B36}" srcOrd="1" destOrd="0" presId="urn:microsoft.com/office/officeart/2008/layout/SquareAccentList"/>
    <dgm:cxn modelId="{260CEA56-4D7F-4619-B426-3CE71CAF910B}" type="presParOf" srcId="{773D26F7-0E49-4E84-9E41-9880403D8E9B}" destId="{64A5FD43-521E-4160-9E29-D2234FB6A9F4}" srcOrd="1" destOrd="0" presId="urn:microsoft.com/office/officeart/2008/layout/SquareAccentList"/>
    <dgm:cxn modelId="{C036AA83-FF0E-4DC0-8BBB-4B18EC433424}" type="presParOf" srcId="{64A5FD43-521E-4160-9E29-D2234FB6A9F4}" destId="{FC8A458C-4913-4797-BF4B-1360A312C829}" srcOrd="0" destOrd="0" presId="urn:microsoft.com/office/officeart/2008/layout/SquareAccentList"/>
    <dgm:cxn modelId="{7AE46F12-2CF9-48B8-8A98-305275C3ED17}" type="presParOf" srcId="{64A5FD43-521E-4160-9E29-D2234FB6A9F4}" destId="{4A75374C-A4E0-4293-B9C8-3E7C58384BC8}" srcOrd="1" destOrd="0" presId="urn:microsoft.com/office/officeart/2008/layout/SquareAccentList"/>
    <dgm:cxn modelId="{231CEB1B-C1E3-42D9-9150-27F13F007674}" type="presParOf" srcId="{773D26F7-0E49-4E84-9E41-9880403D8E9B}" destId="{07E34227-B3FA-49B4-84D0-4B073651A2EA}" srcOrd="2" destOrd="0" presId="urn:microsoft.com/office/officeart/2008/layout/SquareAccentList"/>
    <dgm:cxn modelId="{8DBD6588-03FF-477A-A193-67AA8FCD54DA}" type="presParOf" srcId="{07E34227-B3FA-49B4-84D0-4B073651A2EA}" destId="{263DACDA-E83D-4CAC-B411-00067C3ECECD}" srcOrd="0" destOrd="0" presId="urn:microsoft.com/office/officeart/2008/layout/SquareAccentList"/>
    <dgm:cxn modelId="{FFD876F0-867D-4F00-931F-61F9D55153B3}" type="presParOf" srcId="{07E34227-B3FA-49B4-84D0-4B073651A2EA}" destId="{D0DF9D13-F4A3-451F-8425-35D6ADE0AC84}" srcOrd="1" destOrd="0" presId="urn:microsoft.com/office/officeart/2008/layout/SquareAccentList"/>
    <dgm:cxn modelId="{81160F38-65A9-4176-91FE-A5C778EB5967}" type="presParOf" srcId="{773D26F7-0E49-4E84-9E41-9880403D8E9B}" destId="{F720AB93-EFDC-41EA-987A-9BDC13FF5E50}" srcOrd="3" destOrd="0" presId="urn:microsoft.com/office/officeart/2008/layout/SquareAccentList"/>
    <dgm:cxn modelId="{86D2FE90-3836-423F-B46C-25CF8E90C214}" type="presParOf" srcId="{F720AB93-EFDC-41EA-987A-9BDC13FF5E50}" destId="{22A83700-307A-4823-A8A7-AEEA0CF4BFF4}" srcOrd="0" destOrd="0" presId="urn:microsoft.com/office/officeart/2008/layout/SquareAccentList"/>
    <dgm:cxn modelId="{F4A5F918-79CD-4A22-9729-211D9CF8B530}" type="presParOf" srcId="{F720AB93-EFDC-41EA-987A-9BDC13FF5E50}" destId="{F530FA96-9487-4501-A13E-BA0F7A8B4FAE}" srcOrd="1" destOrd="0" presId="urn:microsoft.com/office/officeart/2008/layout/SquareAccentList"/>
    <dgm:cxn modelId="{7BCBD986-C155-4137-9226-9514F14CFCDD}" type="presParOf" srcId="{773D26F7-0E49-4E84-9E41-9880403D8E9B}" destId="{510F167A-C698-4B32-9AFA-AD8243F937AF}" srcOrd="4" destOrd="0" presId="urn:microsoft.com/office/officeart/2008/layout/SquareAccentList"/>
    <dgm:cxn modelId="{60149653-5EEE-42B3-9004-02CE0B048BE6}" type="presParOf" srcId="{510F167A-C698-4B32-9AFA-AD8243F937AF}" destId="{1B626393-26F6-42A2-B6B5-1BC5EB152DEC}" srcOrd="0" destOrd="0" presId="urn:microsoft.com/office/officeart/2008/layout/SquareAccentList"/>
    <dgm:cxn modelId="{E721C627-F28E-4E91-B30A-6681FCF2357A}" type="presParOf" srcId="{510F167A-C698-4B32-9AFA-AD8243F937AF}" destId="{88721BD1-9187-490C-B2C9-9B6C9A8054B7}" srcOrd="1" destOrd="0" presId="urn:microsoft.com/office/officeart/2008/layout/SquareAccentList"/>
    <dgm:cxn modelId="{3C30747D-12FC-4DC2-889D-951D8953C23C}" type="presParOf" srcId="{773D26F7-0E49-4E84-9E41-9880403D8E9B}" destId="{D66113A2-D88F-4D66-837B-BB6F83AF1E61}" srcOrd="5" destOrd="0" presId="urn:microsoft.com/office/officeart/2008/layout/SquareAccentList"/>
    <dgm:cxn modelId="{0D1E862E-C46D-4A72-AC2D-E3CB91CEC173}" type="presParOf" srcId="{D66113A2-D88F-4D66-837B-BB6F83AF1E61}" destId="{DF6D59B3-B12E-40BA-873F-619FE9C78839}" srcOrd="0" destOrd="0" presId="urn:microsoft.com/office/officeart/2008/layout/SquareAccentList"/>
    <dgm:cxn modelId="{D7FF1442-A8D5-4B77-BC12-2CFECB8843CE}" type="presParOf" srcId="{D66113A2-D88F-4D66-837B-BB6F83AF1E61}" destId="{327D476A-0D2E-4E52-8A93-6AFDE2DCF965}" srcOrd="1" destOrd="0" presId="urn:microsoft.com/office/officeart/2008/layout/SquareAccentList"/>
    <dgm:cxn modelId="{A2E2BA1F-B58D-4776-B946-4344D6E29863}" type="presParOf" srcId="{773D26F7-0E49-4E84-9E41-9880403D8E9B}" destId="{1B1F9D04-DFBB-4783-94AB-9925E7468FFA}" srcOrd="6" destOrd="0" presId="urn:microsoft.com/office/officeart/2008/layout/SquareAccentList"/>
    <dgm:cxn modelId="{CC2C5877-EF0C-4A59-B9A2-21AA15AF6E43}" type="presParOf" srcId="{1B1F9D04-DFBB-4783-94AB-9925E7468FFA}" destId="{5B3CC9A6-969F-41CF-8E39-7E87A4B86EF1}" srcOrd="0" destOrd="0" presId="urn:microsoft.com/office/officeart/2008/layout/SquareAccentList"/>
    <dgm:cxn modelId="{CA08742D-B070-4A93-9C65-8BBCA246FCA4}" type="presParOf" srcId="{1B1F9D04-DFBB-4783-94AB-9925E7468FFA}" destId="{9E572708-72BE-4348-8DEE-EC4A048B4B11}" srcOrd="1" destOrd="0" presId="urn:microsoft.com/office/officeart/2008/layout/SquareAccent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DF9BE9-44DE-4E86-97A9-8F2678E8F7A1}">
      <dsp:nvSpPr>
        <dsp:cNvPr id="0" name=""/>
        <dsp:cNvSpPr/>
      </dsp:nvSpPr>
      <dsp:spPr>
        <a:xfrm>
          <a:off x="4392" y="749576"/>
          <a:ext cx="2686765" cy="1531618"/>
        </a:xfrm>
        <a:prstGeom prst="rect">
          <a:avLst/>
        </a:prstGeom>
        <a:solidFill>
          <a:schemeClr val="accent5">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b="1" kern="1200" dirty="0" smtClean="0">
              <a:solidFill>
                <a:schemeClr val="tx2">
                  <a:lumMod val="50000"/>
                </a:schemeClr>
              </a:solidFill>
            </a:rPr>
            <a:t>Partner with small and medium sized industries to commercialize accelerator technology based products</a:t>
          </a:r>
          <a:endParaRPr lang="en-US" sz="1700" b="1" kern="1200" dirty="0">
            <a:solidFill>
              <a:schemeClr val="tx2">
                <a:lumMod val="50000"/>
              </a:schemeClr>
            </a:solidFill>
          </a:endParaRPr>
        </a:p>
      </dsp:txBody>
      <dsp:txXfrm>
        <a:off x="4392" y="749576"/>
        <a:ext cx="2686765" cy="1531618"/>
      </dsp:txXfrm>
    </dsp:sp>
    <dsp:sp modelId="{45FE41FA-12A6-4450-A6BE-99A6DB6BDF43}">
      <dsp:nvSpPr>
        <dsp:cNvPr id="0" name=""/>
        <dsp:cNvSpPr/>
      </dsp:nvSpPr>
      <dsp:spPr>
        <a:xfrm>
          <a:off x="2946428" y="749576"/>
          <a:ext cx="2552697" cy="1531618"/>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b="1" kern="1200" dirty="0" smtClean="0">
              <a:solidFill>
                <a:schemeClr val="tx2">
                  <a:lumMod val="50000"/>
                </a:schemeClr>
              </a:solidFill>
            </a:rPr>
            <a:t>Joint Development with large strategic partners to develop new industrial applications</a:t>
          </a:r>
          <a:endParaRPr lang="en-US" sz="1700" b="1" kern="1200" dirty="0">
            <a:solidFill>
              <a:schemeClr val="tx2">
                <a:lumMod val="50000"/>
              </a:schemeClr>
            </a:solidFill>
          </a:endParaRPr>
        </a:p>
      </dsp:txBody>
      <dsp:txXfrm>
        <a:off x="2946428" y="749576"/>
        <a:ext cx="2552697" cy="1531618"/>
      </dsp:txXfrm>
    </dsp:sp>
    <dsp:sp modelId="{394BCCEC-F09E-4D3E-863B-7C61F6FB7979}">
      <dsp:nvSpPr>
        <dsp:cNvPr id="0" name=""/>
        <dsp:cNvSpPr/>
      </dsp:nvSpPr>
      <dsp:spPr>
        <a:xfrm>
          <a:off x="5754396" y="749576"/>
          <a:ext cx="2552697" cy="1531618"/>
        </a:xfrm>
        <a:prstGeom prst="rect">
          <a:avLst/>
        </a:prstGeom>
        <a:solidFill>
          <a:srgbClr val="DF652C"/>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b="1" kern="1200" dirty="0" smtClean="0">
              <a:solidFill>
                <a:schemeClr val="tx2">
                  <a:lumMod val="50000"/>
                </a:schemeClr>
              </a:solidFill>
            </a:rPr>
            <a:t>Harvest and market mature </a:t>
          </a:r>
          <a:r>
            <a:rPr lang="en-US" sz="1700" b="1" kern="1200" dirty="0" err="1" smtClean="0">
              <a:solidFill>
                <a:schemeClr val="tx2">
                  <a:lumMod val="50000"/>
                </a:schemeClr>
              </a:solidFill>
            </a:rPr>
            <a:t>Fermilab</a:t>
          </a:r>
          <a:r>
            <a:rPr lang="en-US" sz="1700" b="1" kern="1200" dirty="0" smtClean="0">
              <a:solidFill>
                <a:schemeClr val="tx2">
                  <a:lumMod val="50000"/>
                </a:schemeClr>
              </a:solidFill>
            </a:rPr>
            <a:t> IP and spin off new products and companies</a:t>
          </a:r>
          <a:endParaRPr lang="en-US" sz="1700" b="1" kern="1200" dirty="0">
            <a:solidFill>
              <a:schemeClr val="tx2">
                <a:lumMod val="50000"/>
              </a:schemeClr>
            </a:solidFill>
          </a:endParaRPr>
        </a:p>
      </dsp:txBody>
      <dsp:txXfrm>
        <a:off x="5754396" y="749576"/>
        <a:ext cx="2552697" cy="1531618"/>
      </dsp:txXfrm>
    </dsp:sp>
    <dsp:sp modelId="{E13FB852-BEB6-4A56-9659-25861A774194}">
      <dsp:nvSpPr>
        <dsp:cNvPr id="0" name=""/>
        <dsp:cNvSpPr/>
      </dsp:nvSpPr>
      <dsp:spPr>
        <a:xfrm>
          <a:off x="1257882" y="2536464"/>
          <a:ext cx="2552697" cy="1531618"/>
        </a:xfrm>
        <a:prstGeom prst="rect">
          <a:avLst/>
        </a:prstGeom>
        <a:solidFill>
          <a:schemeClr val="bg2">
            <a:lumMod val="6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b="1" kern="1200" dirty="0" smtClean="0">
              <a:solidFill>
                <a:schemeClr val="tx2">
                  <a:lumMod val="50000"/>
                </a:schemeClr>
              </a:solidFill>
            </a:rPr>
            <a:t>Invest in IP maturation to attract private investment</a:t>
          </a:r>
          <a:endParaRPr lang="en-US" sz="1700" b="1" kern="1200" dirty="0">
            <a:solidFill>
              <a:schemeClr val="tx2">
                <a:lumMod val="50000"/>
              </a:schemeClr>
            </a:solidFill>
          </a:endParaRPr>
        </a:p>
      </dsp:txBody>
      <dsp:txXfrm>
        <a:off x="1257882" y="2536464"/>
        <a:ext cx="2552697" cy="1531618"/>
      </dsp:txXfrm>
    </dsp:sp>
    <dsp:sp modelId="{391CB00A-9D5E-4578-9577-B081A19F7758}">
      <dsp:nvSpPr>
        <dsp:cNvPr id="0" name=""/>
        <dsp:cNvSpPr/>
      </dsp:nvSpPr>
      <dsp:spPr>
        <a:xfrm>
          <a:off x="4065850" y="2536464"/>
          <a:ext cx="2987754" cy="1531618"/>
        </a:xfrm>
        <a:prstGeom prst="rect">
          <a:avLst/>
        </a:prstGeom>
        <a:solidFill>
          <a:srgbClr val="E420A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b="1" kern="1200" dirty="0" smtClean="0">
              <a:solidFill>
                <a:schemeClr val="tx2">
                  <a:lumMod val="50000"/>
                </a:schemeClr>
              </a:solidFill>
            </a:rPr>
            <a:t>Enable the program through State, Federal, and Private Partnerships</a:t>
          </a:r>
          <a:endParaRPr lang="en-US" sz="1700" b="1" kern="1200" dirty="0">
            <a:solidFill>
              <a:schemeClr val="tx2">
                <a:lumMod val="50000"/>
              </a:schemeClr>
            </a:solidFill>
          </a:endParaRPr>
        </a:p>
      </dsp:txBody>
      <dsp:txXfrm>
        <a:off x="4065850" y="2536464"/>
        <a:ext cx="2987754" cy="153161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514F7BB-227C-4063-B424-46FE8D9C4CCF}">
      <dsp:nvSpPr>
        <dsp:cNvPr id="0" name=""/>
        <dsp:cNvSpPr/>
      </dsp:nvSpPr>
      <dsp:spPr>
        <a:xfrm>
          <a:off x="347814" y="746249"/>
          <a:ext cx="3464915" cy="407637"/>
        </a:xfrm>
        <a:prstGeom prst="rect">
          <a:avLst/>
        </a:prstGeom>
        <a:no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DBB9DD9-1578-485A-83B1-1BE9138F816A}">
      <dsp:nvSpPr>
        <dsp:cNvPr id="0" name=""/>
        <dsp:cNvSpPr/>
      </dsp:nvSpPr>
      <dsp:spPr>
        <a:xfrm>
          <a:off x="372761" y="885379"/>
          <a:ext cx="254545" cy="254545"/>
        </a:xfrm>
        <a:prstGeom prst="rect">
          <a:avLst/>
        </a:prstGeom>
        <a:solidFill>
          <a:schemeClr val="lt1">
            <a:alpha val="90000"/>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dsp:style>
    </dsp:sp>
    <dsp:sp modelId="{D4080010-5175-4439-B998-AF0C444E75AC}">
      <dsp:nvSpPr>
        <dsp:cNvPr id="0" name=""/>
        <dsp:cNvSpPr/>
      </dsp:nvSpPr>
      <dsp:spPr>
        <a:xfrm>
          <a:off x="372761" y="265820"/>
          <a:ext cx="3464915" cy="7322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35560" rIns="53340" bIns="35560" numCol="1" spcCol="1270" anchor="ctr" anchorCtr="0">
          <a:noAutofit/>
        </a:bodyPr>
        <a:lstStyle/>
        <a:p>
          <a:pPr lvl="0" algn="l" defTabSz="1244600">
            <a:lnSpc>
              <a:spcPct val="90000"/>
            </a:lnSpc>
            <a:spcBef>
              <a:spcPct val="0"/>
            </a:spcBef>
            <a:spcAft>
              <a:spcPct val="35000"/>
            </a:spcAft>
          </a:pPr>
          <a:r>
            <a:rPr lang="en-US" sz="2800" b="1" kern="1200" dirty="0" smtClean="0"/>
            <a:t>Fermilab	</a:t>
          </a:r>
          <a:endParaRPr lang="en-US" sz="2800" b="1" kern="1200" dirty="0"/>
        </a:p>
      </dsp:txBody>
      <dsp:txXfrm>
        <a:off x="372761" y="265820"/>
        <a:ext cx="3464915" cy="732287"/>
      </dsp:txXfrm>
    </dsp:sp>
    <dsp:sp modelId="{646E81D3-6AAC-415C-91B5-DAEE03F0DD2D}">
      <dsp:nvSpPr>
        <dsp:cNvPr id="0" name=""/>
        <dsp:cNvSpPr/>
      </dsp:nvSpPr>
      <dsp:spPr>
        <a:xfrm>
          <a:off x="372761" y="1478716"/>
          <a:ext cx="254538" cy="254538"/>
        </a:xfrm>
        <a:prstGeom prst="rect">
          <a:avLst/>
        </a:prstGeom>
        <a:solidFill>
          <a:schemeClr val="lt1">
            <a:hueOff val="0"/>
            <a:satOff val="0"/>
            <a:lumOff val="0"/>
            <a:alphaOff val="0"/>
          </a:schemeClr>
        </a:solidFill>
        <a:ln w="25400" cap="flat" cmpd="sng" algn="ctr">
          <a:solidFill>
            <a:srgbClr val="0000FF"/>
          </a:solidFill>
          <a:prstDash val="solid"/>
        </a:ln>
        <a:effectLst/>
      </dsp:spPr>
      <dsp:style>
        <a:lnRef idx="2">
          <a:scrgbClr r="0" g="0" b="0"/>
        </a:lnRef>
        <a:fillRef idx="1">
          <a:scrgbClr r="0" g="0" b="0"/>
        </a:fillRef>
        <a:effectRef idx="0">
          <a:scrgbClr r="0" g="0" b="0"/>
        </a:effectRef>
        <a:fontRef idx="minor"/>
      </dsp:style>
    </dsp:sp>
    <dsp:sp modelId="{49249152-9B44-4FE8-86FC-9451BB5CC629}">
      <dsp:nvSpPr>
        <dsp:cNvPr id="0" name=""/>
        <dsp:cNvSpPr/>
      </dsp:nvSpPr>
      <dsp:spPr>
        <a:xfrm>
          <a:off x="615305" y="1309320"/>
          <a:ext cx="3222371" cy="5933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ctr" anchorCtr="0">
          <a:noAutofit/>
        </a:bodyPr>
        <a:lstStyle/>
        <a:p>
          <a:pPr lvl="0" algn="l" defTabSz="711200">
            <a:lnSpc>
              <a:spcPct val="90000"/>
            </a:lnSpc>
            <a:spcBef>
              <a:spcPct val="0"/>
            </a:spcBef>
            <a:spcAft>
              <a:spcPct val="35000"/>
            </a:spcAft>
          </a:pPr>
          <a:r>
            <a:rPr lang="en-US" sz="1600" b="1" kern="1200" dirty="0" smtClean="0"/>
            <a:t>Research Hub </a:t>
          </a:r>
          <a:endParaRPr lang="en-US" sz="1600" b="1" kern="1200" dirty="0"/>
        </a:p>
      </dsp:txBody>
      <dsp:txXfrm>
        <a:off x="615305" y="1309320"/>
        <a:ext cx="3222371" cy="593330"/>
      </dsp:txXfrm>
    </dsp:sp>
    <dsp:sp modelId="{74B48205-CE5C-4F5C-BCB4-F2830A0D0F36}">
      <dsp:nvSpPr>
        <dsp:cNvPr id="0" name=""/>
        <dsp:cNvSpPr/>
      </dsp:nvSpPr>
      <dsp:spPr>
        <a:xfrm>
          <a:off x="372761" y="2072047"/>
          <a:ext cx="254538" cy="254538"/>
        </a:xfrm>
        <a:prstGeom prst="rect">
          <a:avLst/>
        </a:prstGeom>
        <a:solidFill>
          <a:schemeClr val="lt1">
            <a:hueOff val="0"/>
            <a:satOff val="0"/>
            <a:lumOff val="0"/>
            <a:alphaOff val="0"/>
          </a:schemeClr>
        </a:solidFill>
        <a:ln w="25400" cap="flat" cmpd="sng" algn="ctr">
          <a:solidFill>
            <a:srgbClr val="0000FF"/>
          </a:solidFill>
          <a:prstDash val="solid"/>
        </a:ln>
        <a:effectLst/>
      </dsp:spPr>
      <dsp:style>
        <a:lnRef idx="2">
          <a:scrgbClr r="0" g="0" b="0"/>
        </a:lnRef>
        <a:fillRef idx="1">
          <a:scrgbClr r="0" g="0" b="0"/>
        </a:fillRef>
        <a:effectRef idx="0">
          <a:scrgbClr r="0" g="0" b="0"/>
        </a:effectRef>
        <a:fontRef idx="minor"/>
      </dsp:style>
    </dsp:sp>
    <dsp:sp modelId="{931C75D5-0A59-4EBB-AE72-34AFFE49BC91}">
      <dsp:nvSpPr>
        <dsp:cNvPr id="0" name=""/>
        <dsp:cNvSpPr/>
      </dsp:nvSpPr>
      <dsp:spPr>
        <a:xfrm>
          <a:off x="615305" y="1902651"/>
          <a:ext cx="3222371" cy="5933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ctr" anchorCtr="0">
          <a:noAutofit/>
        </a:bodyPr>
        <a:lstStyle/>
        <a:p>
          <a:pPr lvl="0" algn="l" defTabSz="711200">
            <a:lnSpc>
              <a:spcPct val="90000"/>
            </a:lnSpc>
            <a:spcBef>
              <a:spcPct val="0"/>
            </a:spcBef>
            <a:spcAft>
              <a:spcPct val="35000"/>
            </a:spcAft>
          </a:pPr>
          <a:r>
            <a:rPr lang="en-US" sz="1600" b="1" kern="1200" dirty="0" smtClean="0"/>
            <a:t>Single Program</a:t>
          </a:r>
          <a:endParaRPr lang="en-US" sz="1600" b="1" kern="1200" dirty="0"/>
        </a:p>
      </dsp:txBody>
      <dsp:txXfrm>
        <a:off x="615305" y="1902651"/>
        <a:ext cx="3222371" cy="593330"/>
      </dsp:txXfrm>
    </dsp:sp>
    <dsp:sp modelId="{D812C65E-AC3A-4732-A45A-4084A8BAEEC0}">
      <dsp:nvSpPr>
        <dsp:cNvPr id="0" name=""/>
        <dsp:cNvSpPr/>
      </dsp:nvSpPr>
      <dsp:spPr>
        <a:xfrm>
          <a:off x="372761" y="2665378"/>
          <a:ext cx="254538" cy="254538"/>
        </a:xfrm>
        <a:prstGeom prst="rect">
          <a:avLst/>
        </a:prstGeom>
        <a:solidFill>
          <a:schemeClr val="lt1">
            <a:hueOff val="0"/>
            <a:satOff val="0"/>
            <a:lumOff val="0"/>
            <a:alphaOff val="0"/>
          </a:schemeClr>
        </a:solidFill>
        <a:ln w="25400" cap="flat" cmpd="sng" algn="ctr">
          <a:solidFill>
            <a:srgbClr val="0000FF"/>
          </a:solidFill>
          <a:prstDash val="solid"/>
        </a:ln>
        <a:effectLst/>
      </dsp:spPr>
      <dsp:style>
        <a:lnRef idx="2">
          <a:scrgbClr r="0" g="0" b="0"/>
        </a:lnRef>
        <a:fillRef idx="1">
          <a:scrgbClr r="0" g="0" b="0"/>
        </a:fillRef>
        <a:effectRef idx="0">
          <a:scrgbClr r="0" g="0" b="0"/>
        </a:effectRef>
        <a:fontRef idx="minor"/>
      </dsp:style>
    </dsp:sp>
    <dsp:sp modelId="{2B3FC8F3-6365-49C0-BCC3-C7F25E463BC5}">
      <dsp:nvSpPr>
        <dsp:cNvPr id="0" name=""/>
        <dsp:cNvSpPr/>
      </dsp:nvSpPr>
      <dsp:spPr>
        <a:xfrm>
          <a:off x="615305" y="2495982"/>
          <a:ext cx="3222371" cy="5933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ctr" anchorCtr="0">
          <a:noAutofit/>
        </a:bodyPr>
        <a:lstStyle/>
        <a:p>
          <a:pPr lvl="0" algn="l" defTabSz="711200">
            <a:lnSpc>
              <a:spcPct val="90000"/>
            </a:lnSpc>
            <a:spcBef>
              <a:spcPct val="0"/>
            </a:spcBef>
            <a:spcAft>
              <a:spcPct val="35000"/>
            </a:spcAft>
          </a:pPr>
          <a:r>
            <a:rPr lang="en-US" sz="1600" b="1" kern="1200" dirty="0" smtClean="0"/>
            <a:t>Basic Science/Discovery Mission</a:t>
          </a:r>
          <a:endParaRPr lang="en-US" sz="1600" b="1" kern="1200" dirty="0"/>
        </a:p>
      </dsp:txBody>
      <dsp:txXfrm>
        <a:off x="615305" y="2495982"/>
        <a:ext cx="3222371" cy="593330"/>
      </dsp:txXfrm>
    </dsp:sp>
    <dsp:sp modelId="{958ED3B5-CAC4-48BB-B9A4-C0CC5BD32A46}">
      <dsp:nvSpPr>
        <dsp:cNvPr id="0" name=""/>
        <dsp:cNvSpPr/>
      </dsp:nvSpPr>
      <dsp:spPr>
        <a:xfrm>
          <a:off x="372761" y="3258709"/>
          <a:ext cx="254538" cy="254538"/>
        </a:xfrm>
        <a:prstGeom prst="rect">
          <a:avLst/>
        </a:prstGeom>
        <a:solidFill>
          <a:schemeClr val="lt1">
            <a:hueOff val="0"/>
            <a:satOff val="0"/>
            <a:lumOff val="0"/>
            <a:alphaOff val="0"/>
          </a:schemeClr>
        </a:solidFill>
        <a:ln w="25400" cap="flat" cmpd="sng" algn="ctr">
          <a:solidFill>
            <a:srgbClr val="0000FF"/>
          </a:solidFill>
          <a:prstDash val="solid"/>
        </a:ln>
        <a:effectLst/>
      </dsp:spPr>
      <dsp:style>
        <a:lnRef idx="2">
          <a:scrgbClr r="0" g="0" b="0"/>
        </a:lnRef>
        <a:fillRef idx="1">
          <a:scrgbClr r="0" g="0" b="0"/>
        </a:fillRef>
        <a:effectRef idx="0">
          <a:scrgbClr r="0" g="0" b="0"/>
        </a:effectRef>
        <a:fontRef idx="minor"/>
      </dsp:style>
    </dsp:sp>
    <dsp:sp modelId="{CEE146B7-F77C-4AAB-A492-655C3CEAFEFF}">
      <dsp:nvSpPr>
        <dsp:cNvPr id="0" name=""/>
        <dsp:cNvSpPr/>
      </dsp:nvSpPr>
      <dsp:spPr>
        <a:xfrm>
          <a:off x="615305" y="3089313"/>
          <a:ext cx="3222371" cy="5933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ctr" anchorCtr="0">
          <a:noAutofit/>
        </a:bodyPr>
        <a:lstStyle/>
        <a:p>
          <a:pPr lvl="0" algn="l" defTabSz="711200">
            <a:lnSpc>
              <a:spcPct val="90000"/>
            </a:lnSpc>
            <a:spcBef>
              <a:spcPct val="0"/>
            </a:spcBef>
            <a:spcAft>
              <a:spcPct val="35000"/>
            </a:spcAft>
          </a:pPr>
          <a:r>
            <a:rPr lang="en-US" sz="1600" b="1" kern="1200" dirty="0" smtClean="0"/>
            <a:t>Funds Out </a:t>
          </a:r>
          <a:r>
            <a:rPr lang="en-US" sz="1400" b="1" kern="1200" dirty="0" smtClean="0"/>
            <a:t>(Procurements</a:t>
          </a:r>
          <a:r>
            <a:rPr lang="en-US" sz="1000" b="1" kern="1200" dirty="0" smtClean="0"/>
            <a:t>)</a:t>
          </a:r>
          <a:endParaRPr lang="en-US" sz="1000" b="1" kern="1200" dirty="0"/>
        </a:p>
      </dsp:txBody>
      <dsp:txXfrm>
        <a:off x="615305" y="3089313"/>
        <a:ext cx="3222371" cy="593330"/>
      </dsp:txXfrm>
    </dsp:sp>
    <dsp:sp modelId="{AED6DA51-252E-4D78-BF1D-15FD2E1B7162}">
      <dsp:nvSpPr>
        <dsp:cNvPr id="0" name=""/>
        <dsp:cNvSpPr/>
      </dsp:nvSpPr>
      <dsp:spPr>
        <a:xfrm>
          <a:off x="372761" y="3852040"/>
          <a:ext cx="254538" cy="254538"/>
        </a:xfrm>
        <a:prstGeom prst="rect">
          <a:avLst/>
        </a:prstGeom>
        <a:solidFill>
          <a:schemeClr val="lt1">
            <a:hueOff val="0"/>
            <a:satOff val="0"/>
            <a:lumOff val="0"/>
            <a:alphaOff val="0"/>
          </a:schemeClr>
        </a:solidFill>
        <a:ln w="25400" cap="flat" cmpd="sng" algn="ctr">
          <a:solidFill>
            <a:srgbClr val="0000FF"/>
          </a:solidFill>
          <a:prstDash val="solid"/>
        </a:ln>
        <a:effectLst/>
      </dsp:spPr>
      <dsp:style>
        <a:lnRef idx="2">
          <a:scrgbClr r="0" g="0" b="0"/>
        </a:lnRef>
        <a:fillRef idx="1">
          <a:scrgbClr r="0" g="0" b="0"/>
        </a:fillRef>
        <a:effectRef idx="0">
          <a:scrgbClr r="0" g="0" b="0"/>
        </a:effectRef>
        <a:fontRef idx="minor"/>
      </dsp:style>
    </dsp:sp>
    <dsp:sp modelId="{284183A2-154E-4182-A004-1628F5E3DCC5}">
      <dsp:nvSpPr>
        <dsp:cNvPr id="0" name=""/>
        <dsp:cNvSpPr/>
      </dsp:nvSpPr>
      <dsp:spPr>
        <a:xfrm>
          <a:off x="615305" y="3682644"/>
          <a:ext cx="3222371" cy="5933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ctr" anchorCtr="0">
          <a:noAutofit/>
        </a:bodyPr>
        <a:lstStyle/>
        <a:p>
          <a:pPr lvl="0" algn="l" defTabSz="711200">
            <a:lnSpc>
              <a:spcPct val="90000"/>
            </a:lnSpc>
            <a:spcBef>
              <a:spcPct val="0"/>
            </a:spcBef>
            <a:spcAft>
              <a:spcPct val="35000"/>
            </a:spcAft>
          </a:pPr>
          <a:r>
            <a:rPr lang="en-US" sz="1600" b="1" kern="1200" dirty="0" smtClean="0"/>
            <a:t>Publish</a:t>
          </a:r>
          <a:endParaRPr lang="en-US" sz="1600" b="1" kern="1200" dirty="0"/>
        </a:p>
      </dsp:txBody>
      <dsp:txXfrm>
        <a:off x="615305" y="3682644"/>
        <a:ext cx="3222371" cy="593330"/>
      </dsp:txXfrm>
    </dsp:sp>
    <dsp:sp modelId="{B3C3EFA9-7967-4D33-A572-4FACF6DA803C}">
      <dsp:nvSpPr>
        <dsp:cNvPr id="0" name=""/>
        <dsp:cNvSpPr/>
      </dsp:nvSpPr>
      <dsp:spPr>
        <a:xfrm>
          <a:off x="372761" y="4445371"/>
          <a:ext cx="254538" cy="254538"/>
        </a:xfrm>
        <a:prstGeom prst="rect">
          <a:avLst/>
        </a:prstGeom>
        <a:solidFill>
          <a:schemeClr val="lt1">
            <a:hueOff val="0"/>
            <a:satOff val="0"/>
            <a:lumOff val="0"/>
            <a:alphaOff val="0"/>
          </a:schemeClr>
        </a:solidFill>
        <a:ln w="25400" cap="flat" cmpd="sng" algn="ctr">
          <a:solidFill>
            <a:srgbClr val="0000FF"/>
          </a:solidFill>
          <a:prstDash val="solid"/>
        </a:ln>
        <a:effectLst/>
      </dsp:spPr>
      <dsp:style>
        <a:lnRef idx="2">
          <a:scrgbClr r="0" g="0" b="0"/>
        </a:lnRef>
        <a:fillRef idx="1">
          <a:scrgbClr r="0" g="0" b="0"/>
        </a:fillRef>
        <a:effectRef idx="0">
          <a:scrgbClr r="0" g="0" b="0"/>
        </a:effectRef>
        <a:fontRef idx="minor"/>
      </dsp:style>
    </dsp:sp>
    <dsp:sp modelId="{4223DF72-7D60-4E3B-AAF3-818EA2AEAC89}">
      <dsp:nvSpPr>
        <dsp:cNvPr id="0" name=""/>
        <dsp:cNvSpPr/>
      </dsp:nvSpPr>
      <dsp:spPr>
        <a:xfrm>
          <a:off x="615305" y="4275975"/>
          <a:ext cx="3222371" cy="5933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ctr" anchorCtr="0">
          <a:noAutofit/>
        </a:bodyPr>
        <a:lstStyle/>
        <a:p>
          <a:pPr lvl="0" algn="l" defTabSz="711200">
            <a:lnSpc>
              <a:spcPct val="90000"/>
            </a:lnSpc>
            <a:spcBef>
              <a:spcPct val="0"/>
            </a:spcBef>
            <a:spcAft>
              <a:spcPct val="35000"/>
            </a:spcAft>
          </a:pPr>
          <a:r>
            <a:rPr lang="en-US" sz="1600" b="1" kern="1200" dirty="0" smtClean="0"/>
            <a:t>Relevance to Scientific Community</a:t>
          </a:r>
          <a:endParaRPr lang="en-US" sz="1600" b="1" kern="1200" dirty="0"/>
        </a:p>
      </dsp:txBody>
      <dsp:txXfrm>
        <a:off x="615305" y="4275975"/>
        <a:ext cx="3222371" cy="593330"/>
      </dsp:txXfrm>
    </dsp:sp>
    <dsp:sp modelId="{5051BA49-B8F8-42A7-A305-2D6E6ECDA67B}">
      <dsp:nvSpPr>
        <dsp:cNvPr id="0" name=""/>
        <dsp:cNvSpPr/>
      </dsp:nvSpPr>
      <dsp:spPr>
        <a:xfrm>
          <a:off x="372761" y="5038702"/>
          <a:ext cx="254538" cy="254538"/>
        </a:xfrm>
        <a:prstGeom prst="rect">
          <a:avLst/>
        </a:prstGeom>
        <a:solidFill>
          <a:schemeClr val="lt1">
            <a:hueOff val="0"/>
            <a:satOff val="0"/>
            <a:lumOff val="0"/>
            <a:alphaOff val="0"/>
          </a:schemeClr>
        </a:solidFill>
        <a:ln w="25400" cap="flat" cmpd="sng" algn="ctr">
          <a:solidFill>
            <a:srgbClr val="0000FF"/>
          </a:solidFill>
          <a:prstDash val="solid"/>
        </a:ln>
        <a:effectLst/>
      </dsp:spPr>
      <dsp:style>
        <a:lnRef idx="2">
          <a:scrgbClr r="0" g="0" b="0"/>
        </a:lnRef>
        <a:fillRef idx="1">
          <a:scrgbClr r="0" g="0" b="0"/>
        </a:fillRef>
        <a:effectRef idx="0">
          <a:scrgbClr r="0" g="0" b="0"/>
        </a:effectRef>
        <a:fontRef idx="minor"/>
      </dsp:style>
    </dsp:sp>
    <dsp:sp modelId="{C11061C8-734D-438A-9A12-BD8DEE06DEA2}">
      <dsp:nvSpPr>
        <dsp:cNvPr id="0" name=""/>
        <dsp:cNvSpPr/>
      </dsp:nvSpPr>
      <dsp:spPr>
        <a:xfrm>
          <a:off x="615305" y="4869306"/>
          <a:ext cx="3222371" cy="5933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ctr" anchorCtr="0">
          <a:noAutofit/>
        </a:bodyPr>
        <a:lstStyle/>
        <a:p>
          <a:pPr lvl="0" algn="l" defTabSz="711200">
            <a:lnSpc>
              <a:spcPct val="90000"/>
            </a:lnSpc>
            <a:spcBef>
              <a:spcPct val="0"/>
            </a:spcBef>
            <a:spcAft>
              <a:spcPct val="35000"/>
            </a:spcAft>
          </a:pPr>
          <a:r>
            <a:rPr lang="en-US" sz="1600" b="1" kern="1200" dirty="0" smtClean="0"/>
            <a:t>Inflexible processes</a:t>
          </a:r>
          <a:endParaRPr lang="en-US" sz="1600" b="1" kern="1200" dirty="0"/>
        </a:p>
      </dsp:txBody>
      <dsp:txXfrm>
        <a:off x="615305" y="4869306"/>
        <a:ext cx="3222371" cy="593330"/>
      </dsp:txXfrm>
    </dsp:sp>
    <dsp:sp modelId="{947D20BF-3768-4A9C-8ACA-DB3F2B686FCC}">
      <dsp:nvSpPr>
        <dsp:cNvPr id="0" name=""/>
        <dsp:cNvSpPr/>
      </dsp:nvSpPr>
      <dsp:spPr>
        <a:xfrm>
          <a:off x="4010922" y="732287"/>
          <a:ext cx="3464915" cy="407637"/>
        </a:xfrm>
        <a:prstGeom prst="rect">
          <a:avLst/>
        </a:prstGeom>
        <a:no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66424C6-0EEB-4AB1-8F0C-203405D46657}">
      <dsp:nvSpPr>
        <dsp:cNvPr id="0" name=""/>
        <dsp:cNvSpPr/>
      </dsp:nvSpPr>
      <dsp:spPr>
        <a:xfrm>
          <a:off x="4010922" y="843537"/>
          <a:ext cx="254545" cy="254545"/>
        </a:xfrm>
        <a:prstGeom prst="rect">
          <a:avLst/>
        </a:prstGeom>
        <a:solidFill>
          <a:schemeClr val="lt1">
            <a:alpha val="90000"/>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dsp:style>
    </dsp:sp>
    <dsp:sp modelId="{8D13A2F4-9E0E-48CB-9014-BFDAFC22EAC7}">
      <dsp:nvSpPr>
        <dsp:cNvPr id="0" name=""/>
        <dsp:cNvSpPr/>
      </dsp:nvSpPr>
      <dsp:spPr>
        <a:xfrm>
          <a:off x="4010922" y="265820"/>
          <a:ext cx="3464915" cy="7322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35560" rIns="53340" bIns="35560" numCol="1" spcCol="1270" anchor="ctr" anchorCtr="0">
          <a:noAutofit/>
        </a:bodyPr>
        <a:lstStyle/>
        <a:p>
          <a:pPr lvl="0" algn="l" defTabSz="1244600">
            <a:lnSpc>
              <a:spcPct val="90000"/>
            </a:lnSpc>
            <a:spcBef>
              <a:spcPct val="0"/>
            </a:spcBef>
            <a:spcAft>
              <a:spcPct val="35000"/>
            </a:spcAft>
          </a:pPr>
          <a:r>
            <a:rPr lang="en-US" sz="2800" b="1" kern="1200" dirty="0" smtClean="0"/>
            <a:t>IARC</a:t>
          </a:r>
          <a:endParaRPr lang="en-US" sz="2800" b="1" kern="1200" dirty="0"/>
        </a:p>
      </dsp:txBody>
      <dsp:txXfrm>
        <a:off x="4010922" y="265820"/>
        <a:ext cx="3464915" cy="732287"/>
      </dsp:txXfrm>
    </dsp:sp>
    <dsp:sp modelId="{F5747432-57F0-442A-866F-67BDA6DD3316}">
      <dsp:nvSpPr>
        <dsp:cNvPr id="0" name=""/>
        <dsp:cNvSpPr/>
      </dsp:nvSpPr>
      <dsp:spPr>
        <a:xfrm>
          <a:off x="4010922" y="1478716"/>
          <a:ext cx="254538" cy="254538"/>
        </a:xfrm>
        <a:prstGeom prst="rect">
          <a:avLst/>
        </a:prstGeom>
        <a:solidFill>
          <a:schemeClr val="lt1">
            <a:hueOff val="0"/>
            <a:satOff val="0"/>
            <a:lumOff val="0"/>
            <a:alphaOff val="0"/>
          </a:schemeClr>
        </a:solidFill>
        <a:ln w="25400" cap="flat" cmpd="sng" algn="ctr">
          <a:solidFill>
            <a:srgbClr val="0000FF"/>
          </a:solidFill>
          <a:prstDash val="solid"/>
        </a:ln>
        <a:effectLst/>
      </dsp:spPr>
      <dsp:style>
        <a:lnRef idx="2">
          <a:scrgbClr r="0" g="0" b="0"/>
        </a:lnRef>
        <a:fillRef idx="1">
          <a:scrgbClr r="0" g="0" b="0"/>
        </a:fillRef>
        <a:effectRef idx="0">
          <a:scrgbClr r="0" g="0" b="0"/>
        </a:effectRef>
        <a:fontRef idx="minor"/>
      </dsp:style>
    </dsp:sp>
    <dsp:sp modelId="{86DDA520-7B2E-45F5-AA95-77A6597B4B36}">
      <dsp:nvSpPr>
        <dsp:cNvPr id="0" name=""/>
        <dsp:cNvSpPr/>
      </dsp:nvSpPr>
      <dsp:spPr>
        <a:xfrm>
          <a:off x="4253466" y="1309320"/>
          <a:ext cx="3222371" cy="5933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ctr" anchorCtr="0">
          <a:noAutofit/>
        </a:bodyPr>
        <a:lstStyle/>
        <a:p>
          <a:pPr lvl="0" algn="l" defTabSz="711200">
            <a:lnSpc>
              <a:spcPct val="90000"/>
            </a:lnSpc>
            <a:spcBef>
              <a:spcPct val="0"/>
            </a:spcBef>
            <a:spcAft>
              <a:spcPct val="35000"/>
            </a:spcAft>
          </a:pPr>
          <a:r>
            <a:rPr lang="en-US" sz="1600" b="1" kern="1200" dirty="0" smtClean="0"/>
            <a:t>Development Hub</a:t>
          </a:r>
          <a:endParaRPr lang="en-US" sz="1600" b="1" kern="1200" dirty="0"/>
        </a:p>
      </dsp:txBody>
      <dsp:txXfrm>
        <a:off x="4253466" y="1309320"/>
        <a:ext cx="3222371" cy="593330"/>
      </dsp:txXfrm>
    </dsp:sp>
    <dsp:sp modelId="{FC8A458C-4913-4797-BF4B-1360A312C829}">
      <dsp:nvSpPr>
        <dsp:cNvPr id="0" name=""/>
        <dsp:cNvSpPr/>
      </dsp:nvSpPr>
      <dsp:spPr>
        <a:xfrm>
          <a:off x="4010922" y="2072047"/>
          <a:ext cx="254538" cy="254538"/>
        </a:xfrm>
        <a:prstGeom prst="rect">
          <a:avLst/>
        </a:prstGeom>
        <a:solidFill>
          <a:schemeClr val="lt1">
            <a:hueOff val="0"/>
            <a:satOff val="0"/>
            <a:lumOff val="0"/>
            <a:alphaOff val="0"/>
          </a:schemeClr>
        </a:solidFill>
        <a:ln w="25400" cap="flat" cmpd="sng" algn="ctr">
          <a:solidFill>
            <a:srgbClr val="0000FF"/>
          </a:solidFill>
          <a:prstDash val="solid"/>
        </a:ln>
        <a:effectLst/>
      </dsp:spPr>
      <dsp:style>
        <a:lnRef idx="2">
          <a:scrgbClr r="0" g="0" b="0"/>
        </a:lnRef>
        <a:fillRef idx="1">
          <a:scrgbClr r="0" g="0" b="0"/>
        </a:fillRef>
        <a:effectRef idx="0">
          <a:scrgbClr r="0" g="0" b="0"/>
        </a:effectRef>
        <a:fontRef idx="minor"/>
      </dsp:style>
    </dsp:sp>
    <dsp:sp modelId="{4A75374C-A4E0-4293-B9C8-3E7C58384BC8}">
      <dsp:nvSpPr>
        <dsp:cNvPr id="0" name=""/>
        <dsp:cNvSpPr/>
      </dsp:nvSpPr>
      <dsp:spPr>
        <a:xfrm>
          <a:off x="4253466" y="1902651"/>
          <a:ext cx="3222371" cy="5933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ctr" anchorCtr="0">
          <a:noAutofit/>
        </a:bodyPr>
        <a:lstStyle/>
        <a:p>
          <a:pPr lvl="0" algn="l" defTabSz="711200">
            <a:lnSpc>
              <a:spcPct val="90000"/>
            </a:lnSpc>
            <a:spcBef>
              <a:spcPct val="0"/>
            </a:spcBef>
            <a:spcAft>
              <a:spcPct val="35000"/>
            </a:spcAft>
          </a:pPr>
          <a:r>
            <a:rPr lang="en-US" sz="1600" b="1" kern="1200" dirty="0" smtClean="0"/>
            <a:t>Multi-Program</a:t>
          </a:r>
          <a:endParaRPr lang="en-US" sz="1600" b="1" kern="1200" dirty="0"/>
        </a:p>
      </dsp:txBody>
      <dsp:txXfrm>
        <a:off x="4253466" y="1902651"/>
        <a:ext cx="3222371" cy="593330"/>
      </dsp:txXfrm>
    </dsp:sp>
    <dsp:sp modelId="{263DACDA-E83D-4CAC-B411-00067C3ECECD}">
      <dsp:nvSpPr>
        <dsp:cNvPr id="0" name=""/>
        <dsp:cNvSpPr/>
      </dsp:nvSpPr>
      <dsp:spPr>
        <a:xfrm>
          <a:off x="4010922" y="2665378"/>
          <a:ext cx="254538" cy="254538"/>
        </a:xfrm>
        <a:prstGeom prst="rect">
          <a:avLst/>
        </a:prstGeom>
        <a:solidFill>
          <a:schemeClr val="lt1">
            <a:hueOff val="0"/>
            <a:satOff val="0"/>
            <a:lumOff val="0"/>
            <a:alphaOff val="0"/>
          </a:schemeClr>
        </a:solidFill>
        <a:ln w="25400" cap="flat" cmpd="sng" algn="ctr">
          <a:solidFill>
            <a:srgbClr val="0000FF"/>
          </a:solidFill>
          <a:prstDash val="solid"/>
        </a:ln>
        <a:effectLst/>
      </dsp:spPr>
      <dsp:style>
        <a:lnRef idx="2">
          <a:scrgbClr r="0" g="0" b="0"/>
        </a:lnRef>
        <a:fillRef idx="1">
          <a:scrgbClr r="0" g="0" b="0"/>
        </a:fillRef>
        <a:effectRef idx="0">
          <a:scrgbClr r="0" g="0" b="0"/>
        </a:effectRef>
        <a:fontRef idx="minor"/>
      </dsp:style>
    </dsp:sp>
    <dsp:sp modelId="{D0DF9D13-F4A3-451F-8425-35D6ADE0AC84}">
      <dsp:nvSpPr>
        <dsp:cNvPr id="0" name=""/>
        <dsp:cNvSpPr/>
      </dsp:nvSpPr>
      <dsp:spPr>
        <a:xfrm>
          <a:off x="4253466" y="2495982"/>
          <a:ext cx="3222371" cy="5933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ctr" anchorCtr="0">
          <a:noAutofit/>
        </a:bodyPr>
        <a:lstStyle/>
        <a:p>
          <a:pPr lvl="0" algn="l" defTabSz="711200">
            <a:lnSpc>
              <a:spcPct val="90000"/>
            </a:lnSpc>
            <a:spcBef>
              <a:spcPct val="0"/>
            </a:spcBef>
            <a:spcAft>
              <a:spcPct val="35000"/>
            </a:spcAft>
          </a:pPr>
          <a:r>
            <a:rPr lang="en-US" sz="1600" b="1" kern="1200" dirty="0" smtClean="0"/>
            <a:t>U.S. Competitiveness Mission</a:t>
          </a:r>
          <a:endParaRPr lang="en-US" sz="1600" b="1" kern="1200" dirty="0"/>
        </a:p>
      </dsp:txBody>
      <dsp:txXfrm>
        <a:off x="4253466" y="2495982"/>
        <a:ext cx="3222371" cy="593330"/>
      </dsp:txXfrm>
    </dsp:sp>
    <dsp:sp modelId="{22A83700-307A-4823-A8A7-AEEA0CF4BFF4}">
      <dsp:nvSpPr>
        <dsp:cNvPr id="0" name=""/>
        <dsp:cNvSpPr/>
      </dsp:nvSpPr>
      <dsp:spPr>
        <a:xfrm>
          <a:off x="4010922" y="3258709"/>
          <a:ext cx="254538" cy="254538"/>
        </a:xfrm>
        <a:prstGeom prst="rect">
          <a:avLst/>
        </a:prstGeom>
        <a:solidFill>
          <a:schemeClr val="lt1">
            <a:hueOff val="0"/>
            <a:satOff val="0"/>
            <a:lumOff val="0"/>
            <a:alphaOff val="0"/>
          </a:schemeClr>
        </a:solidFill>
        <a:ln w="25400" cap="flat" cmpd="sng" algn="ctr">
          <a:solidFill>
            <a:srgbClr val="0000FF"/>
          </a:solidFill>
          <a:prstDash val="solid"/>
        </a:ln>
        <a:effectLst/>
      </dsp:spPr>
      <dsp:style>
        <a:lnRef idx="2">
          <a:scrgbClr r="0" g="0" b="0"/>
        </a:lnRef>
        <a:fillRef idx="1">
          <a:scrgbClr r="0" g="0" b="0"/>
        </a:fillRef>
        <a:effectRef idx="0">
          <a:scrgbClr r="0" g="0" b="0"/>
        </a:effectRef>
        <a:fontRef idx="minor"/>
      </dsp:style>
    </dsp:sp>
    <dsp:sp modelId="{F530FA96-9487-4501-A13E-BA0F7A8B4FAE}">
      <dsp:nvSpPr>
        <dsp:cNvPr id="0" name=""/>
        <dsp:cNvSpPr/>
      </dsp:nvSpPr>
      <dsp:spPr>
        <a:xfrm>
          <a:off x="4253466" y="3089313"/>
          <a:ext cx="3222371" cy="5933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ctr" anchorCtr="0">
          <a:noAutofit/>
        </a:bodyPr>
        <a:lstStyle/>
        <a:p>
          <a:pPr lvl="0" algn="l" defTabSz="711200">
            <a:lnSpc>
              <a:spcPct val="90000"/>
            </a:lnSpc>
            <a:spcBef>
              <a:spcPct val="0"/>
            </a:spcBef>
            <a:spcAft>
              <a:spcPct val="35000"/>
            </a:spcAft>
          </a:pPr>
          <a:r>
            <a:rPr lang="en-US" sz="1600" b="1" kern="1200" dirty="0" smtClean="0"/>
            <a:t>Funds In: </a:t>
          </a:r>
          <a:r>
            <a:rPr lang="en-US" sz="1400" b="1" kern="1200" dirty="0" smtClean="0"/>
            <a:t>federal and state programs, private industry, venture </a:t>
          </a:r>
          <a:endParaRPr lang="en-US" sz="1100" b="1" kern="1200" dirty="0"/>
        </a:p>
      </dsp:txBody>
      <dsp:txXfrm>
        <a:off x="4253466" y="3089313"/>
        <a:ext cx="3222371" cy="593330"/>
      </dsp:txXfrm>
    </dsp:sp>
    <dsp:sp modelId="{1B626393-26F6-42A2-B6B5-1BC5EB152DEC}">
      <dsp:nvSpPr>
        <dsp:cNvPr id="0" name=""/>
        <dsp:cNvSpPr/>
      </dsp:nvSpPr>
      <dsp:spPr>
        <a:xfrm>
          <a:off x="4010922" y="3852040"/>
          <a:ext cx="254538" cy="254538"/>
        </a:xfrm>
        <a:prstGeom prst="rect">
          <a:avLst/>
        </a:prstGeom>
        <a:solidFill>
          <a:schemeClr val="lt1">
            <a:hueOff val="0"/>
            <a:satOff val="0"/>
            <a:lumOff val="0"/>
            <a:alphaOff val="0"/>
          </a:schemeClr>
        </a:solidFill>
        <a:ln w="25400" cap="flat" cmpd="sng" algn="ctr">
          <a:solidFill>
            <a:srgbClr val="0000FF"/>
          </a:solidFill>
          <a:prstDash val="solid"/>
        </a:ln>
        <a:effectLst/>
      </dsp:spPr>
      <dsp:style>
        <a:lnRef idx="2">
          <a:scrgbClr r="0" g="0" b="0"/>
        </a:lnRef>
        <a:fillRef idx="1">
          <a:scrgbClr r="0" g="0" b="0"/>
        </a:fillRef>
        <a:effectRef idx="0">
          <a:scrgbClr r="0" g="0" b="0"/>
        </a:effectRef>
        <a:fontRef idx="minor"/>
      </dsp:style>
    </dsp:sp>
    <dsp:sp modelId="{88721BD1-9187-490C-B2C9-9B6C9A8054B7}">
      <dsp:nvSpPr>
        <dsp:cNvPr id="0" name=""/>
        <dsp:cNvSpPr/>
      </dsp:nvSpPr>
      <dsp:spPr>
        <a:xfrm>
          <a:off x="4253466" y="3682644"/>
          <a:ext cx="3222371" cy="5933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ctr" anchorCtr="0">
          <a:noAutofit/>
        </a:bodyPr>
        <a:lstStyle/>
        <a:p>
          <a:pPr lvl="0" algn="l" defTabSz="711200">
            <a:lnSpc>
              <a:spcPct val="90000"/>
            </a:lnSpc>
            <a:spcBef>
              <a:spcPct val="0"/>
            </a:spcBef>
            <a:spcAft>
              <a:spcPct val="35000"/>
            </a:spcAft>
          </a:pPr>
          <a:r>
            <a:rPr lang="en-US" sz="1600" b="1" kern="1200" dirty="0" smtClean="0"/>
            <a:t>Patent/Copyright</a:t>
          </a:r>
          <a:endParaRPr lang="en-US" sz="1600" b="1" kern="1200" dirty="0"/>
        </a:p>
      </dsp:txBody>
      <dsp:txXfrm>
        <a:off x="4253466" y="3682644"/>
        <a:ext cx="3222371" cy="593330"/>
      </dsp:txXfrm>
    </dsp:sp>
    <dsp:sp modelId="{DF6D59B3-B12E-40BA-873F-619FE9C78839}">
      <dsp:nvSpPr>
        <dsp:cNvPr id="0" name=""/>
        <dsp:cNvSpPr/>
      </dsp:nvSpPr>
      <dsp:spPr>
        <a:xfrm>
          <a:off x="4010922" y="4445371"/>
          <a:ext cx="254538" cy="254538"/>
        </a:xfrm>
        <a:prstGeom prst="rect">
          <a:avLst/>
        </a:prstGeom>
        <a:solidFill>
          <a:schemeClr val="lt1">
            <a:hueOff val="0"/>
            <a:satOff val="0"/>
            <a:lumOff val="0"/>
            <a:alphaOff val="0"/>
          </a:schemeClr>
        </a:solidFill>
        <a:ln w="25400" cap="flat" cmpd="sng" algn="ctr">
          <a:solidFill>
            <a:srgbClr val="0000FF"/>
          </a:solidFill>
          <a:prstDash val="solid"/>
        </a:ln>
        <a:effectLst/>
      </dsp:spPr>
      <dsp:style>
        <a:lnRef idx="2">
          <a:scrgbClr r="0" g="0" b="0"/>
        </a:lnRef>
        <a:fillRef idx="1">
          <a:scrgbClr r="0" g="0" b="0"/>
        </a:fillRef>
        <a:effectRef idx="0">
          <a:scrgbClr r="0" g="0" b="0"/>
        </a:effectRef>
        <a:fontRef idx="minor"/>
      </dsp:style>
    </dsp:sp>
    <dsp:sp modelId="{327D476A-0D2E-4E52-8A93-6AFDE2DCF965}">
      <dsp:nvSpPr>
        <dsp:cNvPr id="0" name=""/>
        <dsp:cNvSpPr/>
      </dsp:nvSpPr>
      <dsp:spPr>
        <a:xfrm>
          <a:off x="4253466" y="4275975"/>
          <a:ext cx="3222371" cy="5933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ctr" anchorCtr="0">
          <a:noAutofit/>
        </a:bodyPr>
        <a:lstStyle/>
        <a:p>
          <a:pPr lvl="0" algn="l" defTabSz="711200">
            <a:lnSpc>
              <a:spcPct val="90000"/>
            </a:lnSpc>
            <a:spcBef>
              <a:spcPct val="0"/>
            </a:spcBef>
            <a:spcAft>
              <a:spcPct val="35000"/>
            </a:spcAft>
          </a:pPr>
          <a:r>
            <a:rPr lang="en-US" sz="1600" b="1" kern="1200" dirty="0" smtClean="0"/>
            <a:t>Relevance to General Public &amp; Elected Officials</a:t>
          </a:r>
          <a:endParaRPr lang="en-US" sz="1600" b="1" kern="1200" dirty="0"/>
        </a:p>
      </dsp:txBody>
      <dsp:txXfrm>
        <a:off x="4253466" y="4275975"/>
        <a:ext cx="3222371" cy="593330"/>
      </dsp:txXfrm>
    </dsp:sp>
    <dsp:sp modelId="{5B3CC9A6-969F-41CF-8E39-7E87A4B86EF1}">
      <dsp:nvSpPr>
        <dsp:cNvPr id="0" name=""/>
        <dsp:cNvSpPr/>
      </dsp:nvSpPr>
      <dsp:spPr>
        <a:xfrm>
          <a:off x="4010922" y="5038702"/>
          <a:ext cx="254538" cy="254538"/>
        </a:xfrm>
        <a:prstGeom prst="rect">
          <a:avLst/>
        </a:prstGeom>
        <a:solidFill>
          <a:schemeClr val="lt1">
            <a:hueOff val="0"/>
            <a:satOff val="0"/>
            <a:lumOff val="0"/>
            <a:alphaOff val="0"/>
          </a:schemeClr>
        </a:solidFill>
        <a:ln w="25400" cap="flat" cmpd="sng" algn="ctr">
          <a:solidFill>
            <a:srgbClr val="0000FF"/>
          </a:solidFill>
          <a:prstDash val="solid"/>
        </a:ln>
        <a:effectLst/>
      </dsp:spPr>
      <dsp:style>
        <a:lnRef idx="2">
          <a:scrgbClr r="0" g="0" b="0"/>
        </a:lnRef>
        <a:fillRef idx="1">
          <a:scrgbClr r="0" g="0" b="0"/>
        </a:fillRef>
        <a:effectRef idx="0">
          <a:scrgbClr r="0" g="0" b="0"/>
        </a:effectRef>
        <a:fontRef idx="minor"/>
      </dsp:style>
    </dsp:sp>
    <dsp:sp modelId="{9E572708-72BE-4348-8DEE-EC4A048B4B11}">
      <dsp:nvSpPr>
        <dsp:cNvPr id="0" name=""/>
        <dsp:cNvSpPr/>
      </dsp:nvSpPr>
      <dsp:spPr>
        <a:xfrm>
          <a:off x="4253466" y="4869306"/>
          <a:ext cx="3222371" cy="5933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ctr" anchorCtr="0">
          <a:noAutofit/>
        </a:bodyPr>
        <a:lstStyle/>
        <a:p>
          <a:pPr lvl="0" algn="l" defTabSz="711200">
            <a:lnSpc>
              <a:spcPct val="90000"/>
            </a:lnSpc>
            <a:spcBef>
              <a:spcPct val="0"/>
            </a:spcBef>
            <a:spcAft>
              <a:spcPct val="35000"/>
            </a:spcAft>
          </a:pPr>
          <a:r>
            <a:rPr lang="en-US" sz="1600" b="1" kern="1200" dirty="0" smtClean="0"/>
            <a:t>Agile, industry friendly</a:t>
          </a:r>
          <a:endParaRPr lang="en-US" sz="1600" b="1" kern="1200" dirty="0"/>
        </a:p>
      </dsp:txBody>
      <dsp:txXfrm>
        <a:off x="4253466" y="4869306"/>
        <a:ext cx="3222371" cy="593330"/>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SquareAccentList">
  <dgm:title val=""/>
  <dgm:desc val=""/>
  <dgm:catLst>
    <dgm:cat type="list" pri="5500"/>
  </dgm:catLst>
  <dgm:samp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sampData>
  <dgm:style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clrData>
  <dgm:layoutNode name="layout">
    <dgm:varLst>
      <dgm:chMax/>
      <dgm:chPref/>
      <dgm:dir/>
      <dgm:resizeHandles/>
    </dgm:varLst>
    <dgm:choose name="Name0">
      <dgm:if name="Name1" func="var" arg="dir" op="equ" val="norm">
        <dgm:alg type="hierChild">
          <dgm:param type="linDir" val="fromL"/>
          <dgm:param type="vertAlign" val="t"/>
          <dgm:param type="nodeVertAlign" val="t"/>
          <dgm:param type="horzAlign" val="ctr"/>
          <dgm:param type="fallback" val="1D"/>
        </dgm:alg>
      </dgm:if>
      <dgm:else name="Name2">
        <dgm:alg type="hierChild">
          <dgm:param type="linDir" val="fromR"/>
          <dgm:param type="vertAlign" val="t"/>
          <dgm:param type="nodeVertAlign" val="t"/>
          <dgm:param type="horzAlign" val="ctr"/>
          <dgm:param type="fallback" val="1D"/>
        </dgm:alg>
      </dgm:else>
    </dgm:choose>
    <dgm:shape xmlns:r="http://schemas.openxmlformats.org/officeDocument/2006/relationships" r:blip="">
      <dgm:adjLst/>
    </dgm:shape>
    <dgm:presOf/>
    <dgm:constrLst>
      <dgm:constr type="primFontSz" for="des" forName="Parent" op="equ" val="65"/>
      <dgm:constr type="primFontSz" for="des" forName="Child" op="equ" val="65"/>
      <dgm:constr type="primFontSz" for="des" forName="Child" refType="primFontSz" refFor="des" refForName="Parent" op="lte"/>
      <dgm:constr type="w" for="des" forName="rootComposite" refType="h" refFor="des" refForName="rootComposite" fact="3.0396"/>
      <dgm:constr type="h" for="des" forName="rootComposite" refType="h"/>
      <dgm:constr type="w" for="des" forName="childComposite" refType="w" refFor="des" refForName="rootComposite"/>
      <dgm:constr type="h" for="des" forName="childComposite" refType="h" refFor="des" refForName="rootComposite" fact="0.5205"/>
      <dgm:constr type="sibSp" refType="w" refFor="des" refForName="rootComposite" fact="0.05"/>
      <dgm:constr type="sp" for="des" forName="root" refType="h" refFor="des" refForName="childComposite" fact="0.2855"/>
    </dgm:constrLst>
    <dgm:ruleLst/>
    <dgm:forEach name="Name3" axis="ch">
      <dgm:forEach name="Name4" axis="self" ptType="node" cnt="1">
        <dgm:layoutNode name="root">
          <dgm:varLst>
            <dgm:chMax/>
            <dgm:chPref/>
          </dgm:varLst>
          <dgm:alg type="hierRoot">
            <dgm:param type="hierAlign" val="tL"/>
          </dgm:alg>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hoose name="Name5">
              <dgm:if name="Name6" func="var" arg="dir" op="equ" val="norm">
                <dgm:constrLst>
                  <dgm:constr type="l" for="ch" forName="Parent" refType="w" fact="0"/>
                  <dgm:constr type="t" for="ch" forName="Parent" refType="h" fact="0"/>
                  <dgm:constr type="w" for="ch" forName="Parent" refType="w"/>
                  <dgm:constr type="h" for="ch" forName="Parent" refType="h" fact="0.6424"/>
                  <dgm:constr type="l" for="ch" forName="ParentAccent" refType="w" fact="0"/>
                  <dgm:constr type="b" for="ch" forName="ParentAccent" refType="h"/>
                  <dgm:constr type="w" for="ch" forName="ParentAccent" refType="w"/>
                  <dgm:constr type="h" for="ch" forName="ParentAccent" refType="h" fact="0.3576"/>
                  <dgm:constr type="l" for="ch" forName="ParentSmallAccent" refType="w" fact="0"/>
                  <dgm:constr type="b" for="ch" forName="ParentSmallAccent" refType="h"/>
                  <dgm:constr type="w" for="ch" forName="ParentSmallAccent" refType="h" fact="0.2233"/>
                  <dgm:constr type="h" for="ch" forName="ParentSmallAccent" refType="h" fact="0.2233"/>
                </dgm:constrLst>
              </dgm:if>
              <dgm:else name="Name7">
                <dgm:constrLst>
                  <dgm:constr type="l" for="ch" forName="Parent" refType="w" fact="0"/>
                  <dgm:constr type="t" for="ch" forName="Parent" refType="h" fact="0"/>
                  <dgm:constr type="w" for="ch" forName="Parent" refType="w"/>
                  <dgm:constr type="h" for="ch" forName="Parent" refType="h" fact="0.6424"/>
                  <dgm:constr type="l" for="ch" forName="ParentAccent" refType="w" fact="0"/>
                  <dgm:constr type="b" for="ch" forName="ParentAccent" refType="h"/>
                  <dgm:constr type="w" for="ch" forName="ParentAccent" refType="w"/>
                  <dgm:constr type="h" for="ch" forName="ParentAccent" refType="h" fact="0.3576"/>
                  <dgm:constr type="r" for="ch" forName="ParentSmallAccent" refType="w"/>
                  <dgm:constr type="b" for="ch" forName="ParentSmallAccent" refType="h"/>
                  <dgm:constr type="w" for="ch" forName="ParentSmallAccent" refType="h" fact="0.2233"/>
                  <dgm:constr type="h" for="ch" forName="ParentSmallAccent" refType="h" fact="0.2233"/>
                </dgm:constrLst>
              </dgm:else>
            </dgm:choose>
            <dgm:ruleLst/>
            <dgm:layoutNode name="ParentAccent" styleLbl="alignNode1">
              <dgm:alg type="sp"/>
              <dgm:shape xmlns:r="http://schemas.openxmlformats.org/officeDocument/2006/relationships" type="rect" r:blip="">
                <dgm:adjLst/>
              </dgm:shape>
              <dgm:presOf/>
            </dgm:layoutNode>
            <dgm:layoutNode name="ParentSmallAccent" styleLbl="fgAcc1">
              <dgm:alg type="sp"/>
              <dgm:shape xmlns:r="http://schemas.openxmlformats.org/officeDocument/2006/relationships" type="rect" r:blip="">
                <dgm:adjLst/>
              </dgm:shape>
              <dgm:presOf/>
            </dgm:layoutNode>
            <dgm:layoutNode name="Parent" styleLbl="revTx">
              <dgm:varLst>
                <dgm:chMax/>
                <dgm:chPref val="4"/>
                <dgm:bulletEnabled val="1"/>
              </dgm:varLst>
              <dgm:choose name="Name8">
                <dgm:if name="Name9" func="var" arg="dir" op="equ" val="norm">
                  <dgm:alg type="tx">
                    <dgm:param type="txAnchorVertCh" val="mid"/>
                    <dgm:param type="parTxLTRAlign" val="l"/>
                  </dgm:alg>
                </dgm:if>
                <dgm:else name="Name10">
                  <dgm:alg type="tx">
                    <dgm:param type="txAnchorVertCh" val="mid"/>
                    <dgm:param type="parTxLTRAlign" val="r"/>
                  </dgm:alg>
                </dgm:else>
              </dgm:choose>
              <dgm:shape xmlns:r="http://schemas.openxmlformats.org/officeDocument/2006/relationships" type="rect" r:blip="">
                <dgm:adjLst/>
              </dgm:shape>
              <dgm:presOf axis="self" ptType="node"/>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11" axis="ch">
              <dgm:forEach name="Name12" axis="self" ptType="node">
                <dgm:layoutNode name="childComposite">
                  <dgm:varLst>
                    <dgm:chMax val="0"/>
                    <dgm:chPref val="0"/>
                  </dgm:varLst>
                  <dgm:alg type="composite"/>
                  <dgm:shape xmlns:r="http://schemas.openxmlformats.org/officeDocument/2006/relationships" r:blip="">
                    <dgm:adjLst/>
                  </dgm:shape>
                  <dgm:presOf/>
                  <dgm:choose name="Name13">
                    <dgm:if name="Name14" func="var" arg="dir" op="equ" val="norm">
                      <dgm:constrLst>
                        <dgm:constr type="w" for="ch" forName="ChildAccent" refType="h" fact="0.429"/>
                        <dgm:constr type="h" for="ch" forName="ChildAccent" refType="h" fact="0.429"/>
                        <dgm:constr type="l" for="ch" forName="ChildAccent" refType="w" fact="0"/>
                        <dgm:constr type="t" for="ch" forName="ChildAccent" refType="h" fact="0.2855"/>
                        <dgm:constr type="w" for="ch" forName="Child" refType="w" fact="0.93"/>
                        <dgm:constr type="h" for="ch" forName="Child" refType="h"/>
                        <dgm:constr type="l" for="ch" forName="Child" refType="w" fact="0.07"/>
                        <dgm:constr type="t" for="ch" forName="Child" refType="h" fact="0"/>
                      </dgm:constrLst>
                    </dgm:if>
                    <dgm:else name="Name15">
                      <dgm:constrLst>
                        <dgm:constr type="w" for="ch" forName="ChildAccent" refType="h" fact="0.429"/>
                        <dgm:constr type="h" for="ch" forName="ChildAccent" refType="h" fact="0.429"/>
                        <dgm:constr type="r" for="ch" forName="ChildAccent" refType="w"/>
                        <dgm:constr type="t" for="ch" forName="ChildAccent" refType="h" fact="0.2855"/>
                        <dgm:constr type="w" for="ch" forName="Child" refType="w" fact="0.93"/>
                        <dgm:constr type="h" for="ch" forName="Child" refType="h"/>
                        <dgm:constr type="r" for="ch" forName="Child" refType="w" fact="0.93"/>
                        <dgm:constr type="t" for="ch" forName="Child" refType="h" fact="0"/>
                      </dgm:constrLst>
                    </dgm:else>
                  </dgm:choose>
                  <dgm:ruleLst/>
                  <dgm:layoutNode name="ChildAccent" styleLbl="solidFgAcc1">
                    <dgm:alg type="sp"/>
                    <dgm:shape xmlns:r="http://schemas.openxmlformats.org/officeDocument/2006/relationships" type="rect" r:blip="">
                      <dgm:adjLst/>
                    </dgm:shape>
                    <dgm:presOf/>
                  </dgm:layoutNode>
                  <dgm:layoutNode name="Child" styleLbl="revTx">
                    <dgm:varLst>
                      <dgm:chMax val="0"/>
                      <dgm:chPref val="0"/>
                      <dgm:bulletEnabled val="1"/>
                    </dgm:varLst>
                    <dgm:choose name="Name16">
                      <dgm:if name="Name17" func="var" arg="dir" op="equ" val="norm">
                        <dgm:alg type="tx">
                          <dgm:param type="txAnchorVertCh" val="mid"/>
                          <dgm:param type="parTxLTRAlign" val="l"/>
                        </dgm:alg>
                      </dgm:if>
                      <dgm:else name="Name18">
                        <dgm:alg type="tx">
                          <dgm:param type="txAnchorVertCh" val="mid"/>
                          <dgm:param type="parTxLTRAlign" val="r"/>
                        </dgm:alg>
                      </dgm:else>
                    </dgm:choose>
                    <dgm:shape xmlns:r="http://schemas.openxmlformats.org/officeDocument/2006/relationships" type="rect" r:blip="">
                      <dgm:adjLst/>
                    </dgm:shape>
                    <dgm:presOf axis="desOrSelf" ptType="node node"/>
                    <dgm:ruleLst>
                      <dgm:rule type="primFontSz" val="5" fact="NaN" max="NaN"/>
                    </dgm:ruleLs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Helvetica"/>
                <a:ea typeface="+mn-ea"/>
                <a:cs typeface="+mn-cs"/>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Helvetica" charset="0"/>
              </a:defRPr>
            </a:lvl1pPr>
          </a:lstStyle>
          <a:p>
            <a:fld id="{C8BF6CA7-A91F-4A23-B81C-3176FBC2AAD0}" type="datetimeFigureOut">
              <a:rPr lang="en-US"/>
              <a:pPr/>
              <a:t>6/9/2014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Helvetica"/>
                <a:ea typeface="+mn-ea"/>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Helvetica" charset="0"/>
              </a:defRPr>
            </a:lvl1pPr>
          </a:lstStyle>
          <a:p>
            <a:fld id="{4EBB8B57-2A6E-46BC-A751-D843A3C7BE51}" type="slidenum">
              <a:rPr lang="en-US"/>
              <a:pPr/>
              <a:t>‹#›</a:t>
            </a:fld>
            <a:endParaRPr lang="en-US"/>
          </a:p>
        </p:txBody>
      </p:sp>
    </p:spTree>
    <p:extLst>
      <p:ext uri="{BB962C8B-B14F-4D97-AF65-F5344CB8AC3E}">
        <p14:creationId xmlns:p14="http://schemas.microsoft.com/office/powerpoint/2010/main" val="115484660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Helvetica"/>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Helvetica" charset="0"/>
              </a:defRPr>
            </a:lvl1pPr>
          </a:lstStyle>
          <a:p>
            <a:fld id="{E25EF7D9-5256-43C5-A9B4-24E2A552484A}" type="datetimeFigureOut">
              <a:rPr lang="en-US"/>
              <a:pPr/>
              <a:t>6/9/2014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dirty="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Helvetica"/>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Helvetica" charset="0"/>
              </a:defRPr>
            </a:lvl1pPr>
          </a:lstStyle>
          <a:p>
            <a:fld id="{0F5F686E-B320-4137-8FFC-8871CA351A19}" type="slidenum">
              <a:rPr lang="en-US"/>
              <a:pPr/>
              <a:t>‹#›</a:t>
            </a:fld>
            <a:endParaRPr lang="en-US"/>
          </a:p>
        </p:txBody>
      </p:sp>
    </p:spTree>
    <p:extLst>
      <p:ext uri="{BB962C8B-B14F-4D97-AF65-F5344CB8AC3E}">
        <p14:creationId xmlns:p14="http://schemas.microsoft.com/office/powerpoint/2010/main" val="3840911005"/>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Helvetica"/>
        <a:ea typeface="MS PGothic" pitchFamily="34" charset="-128"/>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Helvetica"/>
        <a:ea typeface="MS PGothic" pitchFamily="34" charset="-128"/>
        <a:cs typeface="+mn-cs"/>
      </a:defRPr>
    </a:lvl2pPr>
    <a:lvl3pPr marL="914400" algn="l" defTabSz="457200" rtl="0" eaLnBrk="0" fontAlgn="base" hangingPunct="0">
      <a:spcBef>
        <a:spcPct val="30000"/>
      </a:spcBef>
      <a:spcAft>
        <a:spcPct val="0"/>
      </a:spcAft>
      <a:defRPr sz="1200" kern="1200">
        <a:solidFill>
          <a:schemeClr val="tx1"/>
        </a:solidFill>
        <a:latin typeface="Helvetica"/>
        <a:ea typeface="MS PGothic" pitchFamily="34" charset="-128"/>
        <a:cs typeface="+mn-cs"/>
      </a:defRPr>
    </a:lvl3pPr>
    <a:lvl4pPr marL="1371600" algn="l" defTabSz="457200" rtl="0" eaLnBrk="0" fontAlgn="base" hangingPunct="0">
      <a:spcBef>
        <a:spcPct val="30000"/>
      </a:spcBef>
      <a:spcAft>
        <a:spcPct val="0"/>
      </a:spcAft>
      <a:defRPr sz="1200" kern="1200">
        <a:solidFill>
          <a:schemeClr val="tx1"/>
        </a:solidFill>
        <a:latin typeface="Helvetica"/>
        <a:ea typeface="MS PGothic" pitchFamily="34" charset="-128"/>
        <a:cs typeface="+mn-cs"/>
      </a:defRPr>
    </a:lvl4pPr>
    <a:lvl5pPr marL="1828800" algn="l" defTabSz="457200" rtl="0" eaLnBrk="0" fontAlgn="base" hangingPunct="0">
      <a:spcBef>
        <a:spcPct val="30000"/>
      </a:spcBef>
      <a:spcAft>
        <a:spcPct val="0"/>
      </a:spcAft>
      <a:defRPr sz="1200" kern="1200">
        <a:solidFill>
          <a:schemeClr val="tx1"/>
        </a:solidFill>
        <a:latin typeface="Helvetica"/>
        <a:ea typeface="MS PGothic" pitchFamily="34"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DF09C49-6EE7-4491-BEFE-28E8031526E5}" type="slidenum">
              <a:rPr lang="en-US" smtClean="0"/>
              <a:pPr>
                <a:defRPr/>
              </a:pPr>
              <a:t>4</a:t>
            </a:fld>
            <a:endParaRPr lang="en-US"/>
          </a:p>
        </p:txBody>
      </p:sp>
    </p:spTree>
    <p:extLst>
      <p:ext uri="{BB962C8B-B14F-4D97-AF65-F5344CB8AC3E}">
        <p14:creationId xmlns:p14="http://schemas.microsoft.com/office/powerpoint/2010/main" val="192161811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2" name="Title 21"/>
          <p:cNvSpPr>
            <a:spLocks noGrp="1"/>
          </p:cNvSpPr>
          <p:nvPr>
            <p:ph type="title"/>
          </p:nvPr>
        </p:nvSpPr>
        <p:spPr>
          <a:xfrm>
            <a:off x="806450" y="3559283"/>
            <a:ext cx="7556726" cy="1139271"/>
          </a:xfrm>
          <a:prstGeom prst="rect">
            <a:avLst/>
          </a:prstGeom>
        </p:spPr>
        <p:txBody>
          <a:bodyPr wrap="square" lIns="0" tIns="0" rIns="0" bIns="0" anchor="t"/>
          <a:lstStyle>
            <a:lvl1pPr algn="l">
              <a:defRPr sz="3200" b="1" i="0" baseline="0">
                <a:solidFill>
                  <a:srgbClr val="154D81"/>
                </a:solidFill>
                <a:latin typeface="Helvetica"/>
              </a:defRPr>
            </a:lvl1pPr>
          </a:lstStyle>
          <a:p>
            <a:r>
              <a:rPr lang="en-US" smtClean="0"/>
              <a:t>Click to edit Master title style</a:t>
            </a:r>
            <a:endParaRPr lang="en-US" dirty="0"/>
          </a:p>
        </p:txBody>
      </p:sp>
      <p:sp>
        <p:nvSpPr>
          <p:cNvPr id="24" name="Text Placeholder 23"/>
          <p:cNvSpPr>
            <a:spLocks noGrp="1"/>
          </p:cNvSpPr>
          <p:nvPr>
            <p:ph type="body" sz="quarter" idx="10"/>
          </p:nvPr>
        </p:nvSpPr>
        <p:spPr>
          <a:xfrm>
            <a:off x="806450" y="4841093"/>
            <a:ext cx="7556726" cy="1489952"/>
          </a:xfrm>
          <a:prstGeom prst="rect">
            <a:avLst/>
          </a:prstGeom>
        </p:spPr>
        <p:txBody>
          <a:bodyPr lIns="0" tIns="0" rIns="0" bIns="0"/>
          <a:lstStyle>
            <a:lvl1pPr marL="0" indent="0">
              <a:buFontTx/>
              <a:buNone/>
              <a:defRPr sz="2000">
                <a:solidFill>
                  <a:srgbClr val="154D81"/>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smtClean="0"/>
              <a:t>Click to edit Master text styles</a:t>
            </a:r>
          </a:p>
        </p:txBody>
      </p:sp>
    </p:spTree>
    <p:extLst>
      <p:ext uri="{BB962C8B-B14F-4D97-AF65-F5344CB8AC3E}">
        <p14:creationId xmlns:p14="http://schemas.microsoft.com/office/powerpoint/2010/main" val="30948769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0" name="Text Placeholder 2"/>
          <p:cNvSpPr>
            <a:spLocks noGrp="1"/>
          </p:cNvSpPr>
          <p:nvPr>
            <p:ph type="body" idx="1"/>
          </p:nvPr>
        </p:nvSpPr>
        <p:spPr>
          <a:xfrm>
            <a:off x="228600" y="361950"/>
            <a:ext cx="4206240" cy="639762"/>
          </a:xfrm>
          <a:prstGeom prst="rect">
            <a:avLst/>
          </a:prstGeom>
        </p:spPr>
        <p:txBody>
          <a:bodyPr lIns="0" tIns="0" rIns="0" bIns="0" anchor="b"/>
          <a:lstStyle>
            <a:lvl1pPr marL="0" indent="0">
              <a:buNone/>
              <a:defRPr sz="2400" b="1">
                <a:solidFill>
                  <a:srgbClr val="154D8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11" name="Content Placeholder 2"/>
          <p:cNvSpPr>
            <a:spLocks noGrp="1"/>
          </p:cNvSpPr>
          <p:nvPr>
            <p:ph sz="half" idx="13"/>
          </p:nvPr>
        </p:nvSpPr>
        <p:spPr>
          <a:xfrm>
            <a:off x="228601" y="1163053"/>
            <a:ext cx="4206240" cy="4867860"/>
          </a:xfrm>
          <a:prstGeom prst="rect">
            <a:avLst/>
          </a:prstGeom>
        </p:spPr>
        <p:txBody>
          <a:bodyPr lIns="0" tIns="0" rIns="0" bIns="0"/>
          <a:lstStyle>
            <a:lvl1pPr>
              <a:defRPr sz="2400">
                <a:solidFill>
                  <a:srgbClr val="404040"/>
                </a:solidFill>
              </a:defRPr>
            </a:lvl1pPr>
            <a:lvl2pPr>
              <a:defRPr sz="2200">
                <a:solidFill>
                  <a:srgbClr val="404040"/>
                </a:solidFill>
              </a:defRPr>
            </a:lvl2pPr>
            <a:lvl3pPr>
              <a:defRPr sz="2000">
                <a:solidFill>
                  <a:srgbClr val="404040"/>
                </a:solidFill>
              </a:defRPr>
            </a:lvl3pPr>
            <a:lvl4pPr>
              <a:defRPr sz="1800">
                <a:solidFill>
                  <a:srgbClr val="404040"/>
                </a:solidFill>
              </a:defRPr>
            </a:lvl4pPr>
            <a:lvl5pPr marL="2057400" indent="-228600">
              <a:buFont typeface="Arial"/>
              <a:buChar char="•"/>
              <a:defRPr sz="1800">
                <a:solidFill>
                  <a:srgbClr val="404040"/>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Text Placeholder 2"/>
          <p:cNvSpPr>
            <a:spLocks noGrp="1"/>
          </p:cNvSpPr>
          <p:nvPr>
            <p:ph type="body" idx="14"/>
          </p:nvPr>
        </p:nvSpPr>
        <p:spPr>
          <a:xfrm>
            <a:off x="4709160" y="361950"/>
            <a:ext cx="4206240" cy="639762"/>
          </a:xfrm>
          <a:prstGeom prst="rect">
            <a:avLst/>
          </a:prstGeom>
        </p:spPr>
        <p:txBody>
          <a:bodyPr lIns="0" tIns="0" rIns="0" bIns="0" anchor="b"/>
          <a:lstStyle>
            <a:lvl1pPr marL="0" indent="0">
              <a:buNone/>
              <a:defRPr sz="2400" b="1">
                <a:solidFill>
                  <a:srgbClr val="154D8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13" name="Content Placeholder 2"/>
          <p:cNvSpPr>
            <a:spLocks noGrp="1"/>
          </p:cNvSpPr>
          <p:nvPr>
            <p:ph sz="half" idx="15"/>
          </p:nvPr>
        </p:nvSpPr>
        <p:spPr>
          <a:xfrm>
            <a:off x="4709161" y="1163053"/>
            <a:ext cx="4206240" cy="4867860"/>
          </a:xfrm>
          <a:prstGeom prst="rect">
            <a:avLst/>
          </a:prstGeom>
        </p:spPr>
        <p:txBody>
          <a:bodyPr lIns="0" tIns="0" rIns="0" bIns="0"/>
          <a:lstStyle>
            <a:lvl1pPr>
              <a:defRPr sz="2400">
                <a:solidFill>
                  <a:srgbClr val="404040"/>
                </a:solidFill>
              </a:defRPr>
            </a:lvl1pPr>
            <a:lvl2pPr>
              <a:defRPr sz="2200">
                <a:solidFill>
                  <a:srgbClr val="404040"/>
                </a:solidFill>
              </a:defRPr>
            </a:lvl2pPr>
            <a:lvl3pPr>
              <a:defRPr sz="2000">
                <a:solidFill>
                  <a:srgbClr val="404040"/>
                </a:solidFill>
              </a:defRPr>
            </a:lvl3pPr>
            <a:lvl4pPr>
              <a:defRPr sz="1800">
                <a:solidFill>
                  <a:srgbClr val="404040"/>
                </a:solidFill>
              </a:defRPr>
            </a:lvl4pPr>
            <a:lvl5pPr marL="2057400" indent="-228600">
              <a:buFont typeface="Arial"/>
              <a:buChar char="•"/>
              <a:defRPr sz="1800">
                <a:solidFill>
                  <a:srgbClr val="404040"/>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Date Placeholder 3"/>
          <p:cNvSpPr>
            <a:spLocks noGrp="1"/>
          </p:cNvSpPr>
          <p:nvPr>
            <p:ph type="dt" sz="half" idx="16"/>
          </p:nvPr>
        </p:nvSpPr>
        <p:spPr>
          <a:xfrm>
            <a:off x="6445250" y="6515100"/>
            <a:ext cx="1076325" cy="241300"/>
          </a:xfrm>
        </p:spPr>
        <p:txBody>
          <a:bodyPr/>
          <a:lstStyle>
            <a:lvl1pPr>
              <a:defRPr/>
            </a:lvl1pPr>
          </a:lstStyle>
          <a:p>
            <a:fld id="{7073A4B8-6F59-462B-BD54-62FF53075C22}" type="datetime1">
              <a:rPr lang="en-US" smtClean="0"/>
              <a:t>6/9/2014</a:t>
            </a:fld>
            <a:endParaRPr lang="en-US"/>
          </a:p>
        </p:txBody>
      </p:sp>
      <p:sp>
        <p:nvSpPr>
          <p:cNvPr id="7" name="Footer Placeholder 4"/>
          <p:cNvSpPr>
            <a:spLocks noGrp="1"/>
          </p:cNvSpPr>
          <p:nvPr>
            <p:ph type="ftr" sz="quarter" idx="17"/>
          </p:nvPr>
        </p:nvSpPr>
        <p:spPr/>
        <p:txBody>
          <a:bodyPr/>
          <a:lstStyle>
            <a:lvl1pPr>
              <a:defRPr/>
            </a:lvl1pPr>
          </a:lstStyle>
          <a:p>
            <a:r>
              <a:rPr lang="en-US" smtClean="0"/>
              <a:t>IARC: Fermilab  Users meeting</a:t>
            </a:r>
            <a:endParaRPr lang="en-US" b="1"/>
          </a:p>
        </p:txBody>
      </p:sp>
      <p:sp>
        <p:nvSpPr>
          <p:cNvPr id="8" name="Slide Number Placeholder 5"/>
          <p:cNvSpPr>
            <a:spLocks noGrp="1"/>
          </p:cNvSpPr>
          <p:nvPr>
            <p:ph type="sldNum" sz="quarter" idx="18"/>
          </p:nvPr>
        </p:nvSpPr>
        <p:spPr/>
        <p:txBody>
          <a:bodyPr/>
          <a:lstStyle>
            <a:lvl1pPr>
              <a:defRPr/>
            </a:lvl1pPr>
          </a:lstStyle>
          <a:p>
            <a:fld id="{2197377E-3BC3-46C3-980B-954F7B18B0A4}" type="slidenum">
              <a:rPr lang="en-US"/>
              <a:pPr/>
              <a:t>‹#›</a:t>
            </a:fld>
            <a:endParaRPr lang="en-US"/>
          </a:p>
        </p:txBody>
      </p:sp>
    </p:spTree>
    <p:extLst>
      <p:ext uri="{BB962C8B-B14F-4D97-AF65-F5344CB8AC3E}">
        <p14:creationId xmlns:p14="http://schemas.microsoft.com/office/powerpoint/2010/main" val="13709577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8" name="Content Placeholder 2"/>
          <p:cNvSpPr>
            <a:spLocks noGrp="1"/>
          </p:cNvSpPr>
          <p:nvPr>
            <p:ph sz="half" idx="13"/>
          </p:nvPr>
        </p:nvSpPr>
        <p:spPr>
          <a:xfrm>
            <a:off x="228601" y="361950"/>
            <a:ext cx="8675688" cy="5668963"/>
          </a:xfrm>
          <a:prstGeom prst="rect">
            <a:avLst/>
          </a:prstGeom>
        </p:spPr>
        <p:txBody>
          <a:bodyPr lIns="0" tIns="0" rIns="0" bIns="0"/>
          <a:lstStyle>
            <a:lvl1pPr>
              <a:defRPr sz="2400">
                <a:solidFill>
                  <a:srgbClr val="404040"/>
                </a:solidFill>
              </a:defRPr>
            </a:lvl1pPr>
            <a:lvl2pPr>
              <a:defRPr sz="2200">
                <a:solidFill>
                  <a:srgbClr val="404040"/>
                </a:solidFill>
              </a:defRPr>
            </a:lvl2pPr>
            <a:lvl3pPr>
              <a:defRPr sz="2000">
                <a:solidFill>
                  <a:srgbClr val="404040"/>
                </a:solidFill>
              </a:defRPr>
            </a:lvl3pPr>
            <a:lvl4pPr>
              <a:defRPr sz="1800">
                <a:solidFill>
                  <a:srgbClr val="404040"/>
                </a:solidFill>
              </a:defRPr>
            </a:lvl4pPr>
            <a:lvl5pPr marL="2057400" indent="-228600">
              <a:buFont typeface="Arial"/>
              <a:buChar char="•"/>
              <a:defRPr sz="1800">
                <a:solidFill>
                  <a:srgbClr val="404040"/>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Date Placeholder 3"/>
          <p:cNvSpPr>
            <a:spLocks noGrp="1"/>
          </p:cNvSpPr>
          <p:nvPr>
            <p:ph type="dt" sz="half" idx="14"/>
          </p:nvPr>
        </p:nvSpPr>
        <p:spPr>
          <a:xfrm>
            <a:off x="6445250" y="6515100"/>
            <a:ext cx="1076325" cy="241300"/>
          </a:xfrm>
        </p:spPr>
        <p:txBody>
          <a:bodyPr/>
          <a:lstStyle>
            <a:lvl1pPr>
              <a:defRPr/>
            </a:lvl1pPr>
          </a:lstStyle>
          <a:p>
            <a:fld id="{DB7F9235-BB67-42AA-B001-B955296AE9BC}" type="datetime1">
              <a:rPr lang="en-US" smtClean="0"/>
              <a:t>6/9/2014</a:t>
            </a:fld>
            <a:endParaRPr lang="en-US"/>
          </a:p>
        </p:txBody>
      </p:sp>
      <p:sp>
        <p:nvSpPr>
          <p:cNvPr id="4" name="Footer Placeholder 4"/>
          <p:cNvSpPr>
            <a:spLocks noGrp="1"/>
          </p:cNvSpPr>
          <p:nvPr>
            <p:ph type="ftr" sz="quarter" idx="15"/>
          </p:nvPr>
        </p:nvSpPr>
        <p:spPr/>
        <p:txBody>
          <a:bodyPr/>
          <a:lstStyle>
            <a:lvl1pPr>
              <a:defRPr/>
            </a:lvl1pPr>
          </a:lstStyle>
          <a:p>
            <a:r>
              <a:rPr lang="en-US" smtClean="0"/>
              <a:t>IARC: Fermilab  Users meeting</a:t>
            </a:r>
            <a:endParaRPr lang="en-US" b="1"/>
          </a:p>
        </p:txBody>
      </p:sp>
      <p:sp>
        <p:nvSpPr>
          <p:cNvPr id="5" name="Slide Number Placeholder 5"/>
          <p:cNvSpPr>
            <a:spLocks noGrp="1"/>
          </p:cNvSpPr>
          <p:nvPr>
            <p:ph type="sldNum" sz="quarter" idx="16"/>
          </p:nvPr>
        </p:nvSpPr>
        <p:spPr/>
        <p:txBody>
          <a:bodyPr/>
          <a:lstStyle>
            <a:lvl1pPr>
              <a:defRPr/>
            </a:lvl1pPr>
          </a:lstStyle>
          <a:p>
            <a:fld id="{7E806EE6-6404-40D3-9C9C-38AF0341BC22}" type="slidenum">
              <a:rPr lang="en-US"/>
              <a:pPr/>
              <a:t>‹#›</a:t>
            </a:fld>
            <a:endParaRPr lang="en-US"/>
          </a:p>
        </p:txBody>
      </p:sp>
    </p:spTree>
    <p:extLst>
      <p:ext uri="{BB962C8B-B14F-4D97-AF65-F5344CB8AC3E}">
        <p14:creationId xmlns:p14="http://schemas.microsoft.com/office/powerpoint/2010/main" val="39966745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8" name="Picture Placeholder 2"/>
          <p:cNvSpPr>
            <a:spLocks noGrp="1"/>
          </p:cNvSpPr>
          <p:nvPr>
            <p:ph type="pic" idx="13"/>
          </p:nvPr>
        </p:nvSpPr>
        <p:spPr>
          <a:xfrm>
            <a:off x="224073" y="361950"/>
            <a:ext cx="8700851" cy="4369742"/>
          </a:xfrm>
          <a:prstGeom prst="rect">
            <a:avLst/>
          </a:prstGeom>
        </p:spPr>
        <p:txBody>
          <a:bodyPr lIns="0" tIns="0" rIns="0" bIns="0" rtlCol="0">
            <a:normAutofit/>
          </a:bodyPr>
          <a:lstStyle>
            <a:lvl1pPr marL="0" indent="0">
              <a:buNone/>
              <a:defRPr sz="1600">
                <a:solidFill>
                  <a:srgbClr val="40404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Drag picture to placeholder or click icon to add</a:t>
            </a:r>
            <a:endParaRPr lang="en-US" noProof="0" dirty="0" smtClean="0"/>
          </a:p>
        </p:txBody>
      </p:sp>
      <p:sp>
        <p:nvSpPr>
          <p:cNvPr id="10" name="Text Placeholder 3"/>
          <p:cNvSpPr>
            <a:spLocks noGrp="1"/>
          </p:cNvSpPr>
          <p:nvPr>
            <p:ph type="body" sz="half" idx="2"/>
          </p:nvPr>
        </p:nvSpPr>
        <p:spPr>
          <a:xfrm>
            <a:off x="224073" y="4943005"/>
            <a:ext cx="8700851" cy="1091259"/>
          </a:xfrm>
          <a:prstGeom prst="rect">
            <a:avLst/>
          </a:prstGeom>
        </p:spPr>
        <p:txBody>
          <a:bodyPr lIns="0" tIns="0" rIns="0" bIns="0"/>
          <a:lstStyle>
            <a:lvl1pPr marL="0" indent="0">
              <a:buNone/>
              <a:defRPr sz="2000">
                <a:solidFill>
                  <a:schemeClr val="accent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4" name="Date Placeholder 3"/>
          <p:cNvSpPr>
            <a:spLocks noGrp="1"/>
          </p:cNvSpPr>
          <p:nvPr>
            <p:ph type="dt" sz="half" idx="14"/>
          </p:nvPr>
        </p:nvSpPr>
        <p:spPr>
          <a:xfrm>
            <a:off x="6445250" y="6515100"/>
            <a:ext cx="1076325" cy="241300"/>
          </a:xfrm>
        </p:spPr>
        <p:txBody>
          <a:bodyPr/>
          <a:lstStyle>
            <a:lvl1pPr>
              <a:defRPr/>
            </a:lvl1pPr>
          </a:lstStyle>
          <a:p>
            <a:fld id="{8C6C376A-9C6F-43BD-BF71-0143C84837E9}" type="datetime1">
              <a:rPr lang="en-US" smtClean="0"/>
              <a:t>6/9/2014</a:t>
            </a:fld>
            <a:endParaRPr lang="en-US"/>
          </a:p>
        </p:txBody>
      </p:sp>
      <p:sp>
        <p:nvSpPr>
          <p:cNvPr id="5" name="Footer Placeholder 4"/>
          <p:cNvSpPr>
            <a:spLocks noGrp="1"/>
          </p:cNvSpPr>
          <p:nvPr>
            <p:ph type="ftr" sz="quarter" idx="15"/>
          </p:nvPr>
        </p:nvSpPr>
        <p:spPr/>
        <p:txBody>
          <a:bodyPr/>
          <a:lstStyle>
            <a:lvl1pPr>
              <a:defRPr/>
            </a:lvl1pPr>
          </a:lstStyle>
          <a:p>
            <a:r>
              <a:rPr lang="en-US" smtClean="0"/>
              <a:t>IARC: Fermilab  Users meeting</a:t>
            </a:r>
            <a:endParaRPr lang="en-US" b="1"/>
          </a:p>
        </p:txBody>
      </p:sp>
      <p:sp>
        <p:nvSpPr>
          <p:cNvPr id="6" name="Slide Number Placeholder 5"/>
          <p:cNvSpPr>
            <a:spLocks noGrp="1"/>
          </p:cNvSpPr>
          <p:nvPr>
            <p:ph type="sldNum" sz="quarter" idx="16"/>
          </p:nvPr>
        </p:nvSpPr>
        <p:spPr/>
        <p:txBody>
          <a:bodyPr/>
          <a:lstStyle>
            <a:lvl1pPr>
              <a:defRPr/>
            </a:lvl1pPr>
          </a:lstStyle>
          <a:p>
            <a:fld id="{9D437274-31D5-4613-A5AE-C5C8ADFAD7D3}" type="slidenum">
              <a:rPr lang="en-US"/>
              <a:pPr/>
              <a:t>‹#›</a:t>
            </a:fld>
            <a:endParaRPr lang="en-US"/>
          </a:p>
        </p:txBody>
      </p:sp>
    </p:spTree>
    <p:extLst>
      <p:ext uri="{BB962C8B-B14F-4D97-AF65-F5344CB8AC3E}">
        <p14:creationId xmlns:p14="http://schemas.microsoft.com/office/powerpoint/2010/main" val="36752078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Without Line">
    <p:spTree>
      <p:nvGrpSpPr>
        <p:cNvPr id="1" name=""/>
        <p:cNvGrpSpPr/>
        <p:nvPr/>
      </p:nvGrpSpPr>
      <p:grpSpPr>
        <a:xfrm>
          <a:off x="0" y="0"/>
          <a:ext cx="0" cy="0"/>
          <a:chOff x="0" y="0"/>
          <a:chExt cx="0" cy="0"/>
        </a:xfrm>
      </p:grpSpPr>
      <p:sp>
        <p:nvSpPr>
          <p:cNvPr id="6" name="Title 1"/>
          <p:cNvSpPr>
            <a:spLocks noGrp="1"/>
          </p:cNvSpPr>
          <p:nvPr>
            <p:ph type="title"/>
          </p:nvPr>
        </p:nvSpPr>
        <p:spPr>
          <a:xfrm>
            <a:off x="228600" y="103664"/>
            <a:ext cx="8686800" cy="641739"/>
          </a:xfrm>
          <a:prstGeom prst="rect">
            <a:avLst/>
          </a:prstGeom>
        </p:spPr>
        <p:txBody>
          <a:bodyPr lIns="0" tIns="0" rIns="0" bIns="0" anchor="b" anchorCtr="0"/>
          <a:lstStyle>
            <a:lvl1pPr>
              <a:defRPr sz="2400">
                <a:solidFill>
                  <a:srgbClr val="154D81"/>
                </a:solidFill>
              </a:defRPr>
            </a:lvl1pPr>
          </a:lstStyle>
          <a:p>
            <a:r>
              <a:rPr lang="en-US" dirty="0" smtClean="0"/>
              <a:t>Click to edit Master title style</a:t>
            </a:r>
            <a:endParaRPr lang="en-US" dirty="0"/>
          </a:p>
        </p:txBody>
      </p:sp>
      <p:sp>
        <p:nvSpPr>
          <p:cNvPr id="7" name="Content Placeholder 2"/>
          <p:cNvSpPr>
            <a:spLocks noGrp="1"/>
          </p:cNvSpPr>
          <p:nvPr>
            <p:ph idx="1"/>
          </p:nvPr>
        </p:nvSpPr>
        <p:spPr>
          <a:xfrm>
            <a:off x="228600" y="1043046"/>
            <a:ext cx="8672513" cy="4987867"/>
          </a:xfrm>
          <a:prstGeom prst="rect">
            <a:avLst/>
          </a:prstGeom>
        </p:spPr>
        <p:txBody>
          <a:bodyPr lIns="0" tIns="0" rIns="0" bIns="0"/>
          <a:lstStyle>
            <a:lvl1pPr>
              <a:defRPr sz="2400">
                <a:solidFill>
                  <a:srgbClr val="404040"/>
                </a:solidFill>
              </a:defRPr>
            </a:lvl1pPr>
            <a:lvl2pPr>
              <a:defRPr sz="2200">
                <a:solidFill>
                  <a:srgbClr val="404040"/>
                </a:solidFill>
              </a:defRPr>
            </a:lvl2pPr>
            <a:lvl3pPr>
              <a:defRPr sz="2000">
                <a:solidFill>
                  <a:srgbClr val="404040"/>
                </a:solidFill>
              </a:defRPr>
            </a:lvl3pPr>
            <a:lvl4pPr>
              <a:defRPr sz="1800">
                <a:solidFill>
                  <a:srgbClr val="404040"/>
                </a:solidFill>
              </a:defRPr>
            </a:lvl4pPr>
            <a:lvl5pPr marL="2057400" indent="-228600">
              <a:buFont typeface="Arial"/>
              <a:buChar char="•"/>
              <a:defRPr sz="1800">
                <a:solidFill>
                  <a:srgbClr val="404040"/>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6445250" y="6515100"/>
            <a:ext cx="1076325" cy="241300"/>
          </a:xfrm>
        </p:spPr>
        <p:txBody>
          <a:bodyPr/>
          <a:lstStyle>
            <a:lvl1pPr>
              <a:defRPr/>
            </a:lvl1pPr>
          </a:lstStyle>
          <a:p>
            <a:fld id="{5E947BC8-560A-4616-B747-C60C8A555968}" type="datetime1">
              <a:rPr lang="en-US" smtClean="0"/>
              <a:t>6/9/2014</a:t>
            </a:fld>
            <a:endParaRPr lang="en-US"/>
          </a:p>
        </p:txBody>
      </p:sp>
      <p:sp>
        <p:nvSpPr>
          <p:cNvPr id="5" name="Footer Placeholder 4"/>
          <p:cNvSpPr>
            <a:spLocks noGrp="1"/>
          </p:cNvSpPr>
          <p:nvPr>
            <p:ph type="ftr" sz="quarter" idx="11"/>
          </p:nvPr>
        </p:nvSpPr>
        <p:spPr/>
        <p:txBody>
          <a:bodyPr/>
          <a:lstStyle>
            <a:lvl1pPr>
              <a:defRPr/>
            </a:lvl1pPr>
          </a:lstStyle>
          <a:p>
            <a:r>
              <a:rPr lang="en-US" smtClean="0"/>
              <a:t>IARC: Fermilab  Users meeting</a:t>
            </a:r>
            <a:endParaRPr lang="en-US" b="1"/>
          </a:p>
        </p:txBody>
      </p:sp>
      <p:sp>
        <p:nvSpPr>
          <p:cNvPr id="8" name="Slide Number Placeholder 5"/>
          <p:cNvSpPr>
            <a:spLocks noGrp="1"/>
          </p:cNvSpPr>
          <p:nvPr>
            <p:ph type="sldNum" sz="quarter" idx="12"/>
          </p:nvPr>
        </p:nvSpPr>
        <p:spPr/>
        <p:txBody>
          <a:bodyPr/>
          <a:lstStyle>
            <a:lvl1pPr>
              <a:defRPr/>
            </a:lvl1pPr>
          </a:lstStyle>
          <a:p>
            <a:fld id="{236C026F-3768-4B17-8611-236E88E4AAAB}" type="slidenum">
              <a:rPr lang="en-US"/>
              <a:pPr/>
              <a:t>‹#›</a:t>
            </a:fld>
            <a:endParaRPr lang="en-US"/>
          </a:p>
        </p:txBody>
      </p:sp>
    </p:spTree>
    <p:extLst>
      <p:ext uri="{BB962C8B-B14F-4D97-AF65-F5344CB8AC3E}">
        <p14:creationId xmlns:p14="http://schemas.microsoft.com/office/powerpoint/2010/main" val="20151545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28600" y="103664"/>
            <a:ext cx="8686800" cy="641739"/>
          </a:xfrm>
          <a:prstGeom prst="rect">
            <a:avLst/>
          </a:prstGeom>
        </p:spPr>
        <p:txBody>
          <a:bodyPr lIns="0" tIns="0" rIns="0" bIns="0" anchor="b" anchorCtr="0"/>
          <a:lstStyle>
            <a:lvl1pPr>
              <a:defRPr sz="2400">
                <a:solidFill>
                  <a:srgbClr val="154D81"/>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228600" y="1043046"/>
            <a:ext cx="8672513" cy="4987867"/>
          </a:xfrm>
          <a:prstGeom prst="rect">
            <a:avLst/>
          </a:prstGeom>
        </p:spPr>
        <p:txBody>
          <a:bodyPr lIns="0" tIns="0" rIns="0" bIns="0"/>
          <a:lstStyle>
            <a:lvl1pPr>
              <a:defRPr sz="2400">
                <a:solidFill>
                  <a:srgbClr val="404040"/>
                </a:solidFill>
              </a:defRPr>
            </a:lvl1pPr>
            <a:lvl2pPr>
              <a:defRPr sz="2200">
                <a:solidFill>
                  <a:srgbClr val="404040"/>
                </a:solidFill>
              </a:defRPr>
            </a:lvl2pPr>
            <a:lvl3pPr>
              <a:defRPr sz="2000">
                <a:solidFill>
                  <a:srgbClr val="404040"/>
                </a:solidFill>
              </a:defRPr>
            </a:lvl3pPr>
            <a:lvl4pPr>
              <a:defRPr sz="1800">
                <a:solidFill>
                  <a:srgbClr val="404040"/>
                </a:solidFill>
              </a:defRPr>
            </a:lvl4pPr>
            <a:lvl5pPr marL="2057400" indent="-228600">
              <a:buFont typeface="Arial"/>
              <a:buChar char="•"/>
              <a:defRPr sz="1800">
                <a:solidFill>
                  <a:srgbClr val="404040"/>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6450013" y="6515100"/>
            <a:ext cx="1076325" cy="241300"/>
          </a:xfrm>
        </p:spPr>
        <p:txBody>
          <a:bodyPr/>
          <a:lstStyle>
            <a:lvl1pPr>
              <a:defRPr sz="900" smtClean="0">
                <a:solidFill>
                  <a:srgbClr val="154D81"/>
                </a:solidFill>
              </a:defRPr>
            </a:lvl1pPr>
          </a:lstStyle>
          <a:p>
            <a:pPr>
              <a:defRPr/>
            </a:pPr>
            <a:fld id="{A25F2550-57A8-4E98-8C90-F0612D359F7D}" type="datetime1">
              <a:rPr lang="en-US" smtClean="0"/>
              <a:t>6/9/2014</a:t>
            </a:fld>
            <a:endParaRPr lang="en-US"/>
          </a:p>
        </p:txBody>
      </p:sp>
      <p:sp>
        <p:nvSpPr>
          <p:cNvPr id="5" name="Footer Placeholder 4"/>
          <p:cNvSpPr>
            <a:spLocks noGrp="1"/>
          </p:cNvSpPr>
          <p:nvPr>
            <p:ph type="ftr" sz="quarter" idx="11"/>
          </p:nvPr>
        </p:nvSpPr>
        <p:spPr/>
        <p:txBody>
          <a:bodyPr/>
          <a:lstStyle>
            <a:lvl1pPr>
              <a:defRPr sz="900" smtClean="0">
                <a:solidFill>
                  <a:srgbClr val="154D81"/>
                </a:solidFill>
              </a:defRPr>
            </a:lvl1pPr>
          </a:lstStyle>
          <a:p>
            <a:pPr>
              <a:defRPr/>
            </a:pPr>
            <a:r>
              <a:rPr lang="en-US" smtClean="0"/>
              <a:t>IARC: Fermilab  Users meeting</a:t>
            </a:r>
            <a:endParaRPr lang="en-US" b="1"/>
          </a:p>
        </p:txBody>
      </p:sp>
      <p:sp>
        <p:nvSpPr>
          <p:cNvPr id="6" name="Slide Number Placeholder 5"/>
          <p:cNvSpPr>
            <a:spLocks noGrp="1"/>
          </p:cNvSpPr>
          <p:nvPr>
            <p:ph type="sldNum" sz="quarter" idx="12"/>
          </p:nvPr>
        </p:nvSpPr>
        <p:spPr/>
        <p:txBody>
          <a:bodyPr/>
          <a:lstStyle>
            <a:lvl1pPr>
              <a:defRPr/>
            </a:lvl1pPr>
          </a:lstStyle>
          <a:p>
            <a:fld id="{019B9E14-5D4A-413E-9E48-ABA2F2A709F3}" type="slidenum">
              <a:rPr lang="en-US"/>
              <a:pPr/>
              <a:t>‹#›</a:t>
            </a:fld>
            <a:endParaRPr lang="en-US"/>
          </a:p>
        </p:txBody>
      </p:sp>
    </p:spTree>
    <p:extLst>
      <p:ext uri="{BB962C8B-B14F-4D97-AF65-F5344CB8AC3E}">
        <p14:creationId xmlns:p14="http://schemas.microsoft.com/office/powerpoint/2010/main" val="11449355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38125" y="1062704"/>
            <a:ext cx="4251960" cy="4926287"/>
          </a:xfrm>
          <a:prstGeom prst="rect">
            <a:avLst/>
          </a:prstGeom>
        </p:spPr>
        <p:txBody>
          <a:bodyPr lIns="0" tIns="0" rIns="0" bIns="0"/>
          <a:lstStyle>
            <a:lvl1pPr>
              <a:defRPr sz="2400">
                <a:solidFill>
                  <a:srgbClr val="404040"/>
                </a:solidFill>
              </a:defRPr>
            </a:lvl1pPr>
            <a:lvl2pPr>
              <a:defRPr sz="2200">
                <a:solidFill>
                  <a:srgbClr val="404040"/>
                </a:solidFill>
              </a:defRPr>
            </a:lvl2pPr>
            <a:lvl3pPr>
              <a:defRPr sz="2000">
                <a:solidFill>
                  <a:srgbClr val="404040"/>
                </a:solidFill>
              </a:defRPr>
            </a:lvl3pPr>
            <a:lvl4pPr>
              <a:defRPr sz="1800">
                <a:solidFill>
                  <a:srgbClr val="404040"/>
                </a:solidFill>
              </a:defRPr>
            </a:lvl4pPr>
            <a:lvl5pPr marL="2057400" indent="-228600">
              <a:buFont typeface="Arial"/>
              <a:buChar char="•"/>
              <a:defRPr sz="1800">
                <a:solidFill>
                  <a:srgbClr val="404040"/>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Content Placeholder 2"/>
          <p:cNvSpPr>
            <a:spLocks noGrp="1"/>
          </p:cNvSpPr>
          <p:nvPr>
            <p:ph sz="half" idx="13"/>
          </p:nvPr>
        </p:nvSpPr>
        <p:spPr>
          <a:xfrm>
            <a:off x="4643120" y="1062704"/>
            <a:ext cx="4251960" cy="4926287"/>
          </a:xfrm>
          <a:prstGeom prst="rect">
            <a:avLst/>
          </a:prstGeom>
        </p:spPr>
        <p:txBody>
          <a:bodyPr lIns="0" tIns="0" rIns="0" bIns="0"/>
          <a:lstStyle>
            <a:lvl1pPr marL="342900" marR="0" indent="-342900" algn="l" defTabSz="457200" rtl="0" eaLnBrk="1" fontAlgn="base" latinLnBrk="0" hangingPunct="1">
              <a:lnSpc>
                <a:spcPct val="100000"/>
              </a:lnSpc>
              <a:spcBef>
                <a:spcPct val="20000"/>
              </a:spcBef>
              <a:spcAft>
                <a:spcPct val="0"/>
              </a:spcAft>
              <a:buClrTx/>
              <a:buSzTx/>
              <a:buFont typeface="Arial" charset="0"/>
              <a:buChar char="•"/>
              <a:tabLst/>
              <a:defRPr sz="2400">
                <a:solidFill>
                  <a:srgbClr val="404040"/>
                </a:solidFill>
              </a:defRPr>
            </a:lvl1pPr>
            <a:lvl2pPr marL="742950" marR="0" indent="-285750" algn="l" defTabSz="457200" rtl="0" eaLnBrk="1" fontAlgn="base" latinLnBrk="0" hangingPunct="1">
              <a:lnSpc>
                <a:spcPct val="100000"/>
              </a:lnSpc>
              <a:spcBef>
                <a:spcPct val="20000"/>
              </a:spcBef>
              <a:spcAft>
                <a:spcPct val="0"/>
              </a:spcAft>
              <a:buClrTx/>
              <a:buSzTx/>
              <a:buFont typeface="Arial" charset="0"/>
              <a:buChar char="–"/>
              <a:tabLst/>
              <a:defRPr sz="2200">
                <a:solidFill>
                  <a:srgbClr val="404040"/>
                </a:solidFill>
              </a:defRPr>
            </a:lvl2pPr>
            <a:lvl3pPr marL="1143000" marR="0" indent="-228600" algn="l" defTabSz="457200" rtl="0" eaLnBrk="1" fontAlgn="base" latinLnBrk="0" hangingPunct="1">
              <a:lnSpc>
                <a:spcPct val="100000"/>
              </a:lnSpc>
              <a:spcBef>
                <a:spcPct val="20000"/>
              </a:spcBef>
              <a:spcAft>
                <a:spcPct val="0"/>
              </a:spcAft>
              <a:buClrTx/>
              <a:buSzTx/>
              <a:buFont typeface="Arial" charset="0"/>
              <a:buChar char="•"/>
              <a:tabLst/>
              <a:defRPr sz="2000">
                <a:solidFill>
                  <a:srgbClr val="404040"/>
                </a:solidFill>
              </a:defRPr>
            </a:lvl3pPr>
            <a:lvl4pPr marL="1600200" marR="0" indent="-228600" algn="l" defTabSz="457200" rtl="0" eaLnBrk="1" fontAlgn="base" latinLnBrk="0" hangingPunct="1">
              <a:lnSpc>
                <a:spcPct val="100000"/>
              </a:lnSpc>
              <a:spcBef>
                <a:spcPct val="20000"/>
              </a:spcBef>
              <a:spcAft>
                <a:spcPct val="0"/>
              </a:spcAft>
              <a:buClrTx/>
              <a:buSzTx/>
              <a:buFont typeface="Arial" charset="0"/>
              <a:buChar char="–"/>
              <a:tabLst/>
              <a:defRPr sz="1800">
                <a:solidFill>
                  <a:srgbClr val="404040"/>
                </a:solidFill>
              </a:defRPr>
            </a:lvl4pPr>
            <a:lvl5pPr marL="2057400" marR="0" indent="-228600" algn="l" defTabSz="457200" rtl="0" eaLnBrk="1" fontAlgn="base" latinLnBrk="0" hangingPunct="1">
              <a:lnSpc>
                <a:spcPct val="100000"/>
              </a:lnSpc>
              <a:spcBef>
                <a:spcPct val="20000"/>
              </a:spcBef>
              <a:spcAft>
                <a:spcPct val="0"/>
              </a:spcAft>
              <a:buClrTx/>
              <a:buSzTx/>
              <a:buFont typeface="Arial"/>
              <a:buChar char="•"/>
              <a:tabLst/>
              <a:defRPr sz="1800">
                <a:solidFill>
                  <a:srgbClr val="404040"/>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Title 1"/>
          <p:cNvSpPr>
            <a:spLocks noGrp="1"/>
          </p:cNvSpPr>
          <p:nvPr>
            <p:ph type="title"/>
          </p:nvPr>
        </p:nvSpPr>
        <p:spPr>
          <a:xfrm>
            <a:off x="228600" y="267565"/>
            <a:ext cx="8686800" cy="477838"/>
          </a:xfrm>
          <a:prstGeom prst="rect">
            <a:avLst/>
          </a:prstGeom>
        </p:spPr>
        <p:txBody>
          <a:bodyPr lIns="0" tIns="0" rIns="0" bIns="0" anchor="b" anchorCtr="0"/>
          <a:lstStyle>
            <a:lvl1pPr>
              <a:defRPr sz="2400">
                <a:solidFill>
                  <a:srgbClr val="154D81"/>
                </a:solidFill>
              </a:defRPr>
            </a:lvl1pPr>
          </a:lstStyle>
          <a:p>
            <a:r>
              <a:rPr lang="en-US" smtClean="0"/>
              <a:t>Click to edit Master title style</a:t>
            </a:r>
            <a:endParaRPr lang="en-US" dirty="0"/>
          </a:p>
        </p:txBody>
      </p:sp>
      <p:sp>
        <p:nvSpPr>
          <p:cNvPr id="5" name="Date Placeholder 3"/>
          <p:cNvSpPr>
            <a:spLocks noGrp="1"/>
          </p:cNvSpPr>
          <p:nvPr>
            <p:ph type="dt" sz="half" idx="14"/>
          </p:nvPr>
        </p:nvSpPr>
        <p:spPr/>
        <p:txBody>
          <a:bodyPr/>
          <a:lstStyle>
            <a:lvl1pPr>
              <a:defRPr sz="900" smtClean="0">
                <a:solidFill>
                  <a:srgbClr val="154D81"/>
                </a:solidFill>
              </a:defRPr>
            </a:lvl1pPr>
          </a:lstStyle>
          <a:p>
            <a:pPr>
              <a:defRPr/>
            </a:pPr>
            <a:fld id="{47B5319D-90C0-47F2-879B-507C2063001F}" type="datetime1">
              <a:rPr lang="en-US" smtClean="0"/>
              <a:t>6/9/2014</a:t>
            </a:fld>
            <a:endParaRPr lang="en-US"/>
          </a:p>
        </p:txBody>
      </p:sp>
      <p:sp>
        <p:nvSpPr>
          <p:cNvPr id="6" name="Footer Placeholder 4"/>
          <p:cNvSpPr>
            <a:spLocks noGrp="1"/>
          </p:cNvSpPr>
          <p:nvPr>
            <p:ph type="ftr" sz="quarter" idx="15"/>
          </p:nvPr>
        </p:nvSpPr>
        <p:spPr/>
        <p:txBody>
          <a:bodyPr/>
          <a:lstStyle>
            <a:lvl1pPr>
              <a:defRPr sz="900" smtClean="0">
                <a:solidFill>
                  <a:srgbClr val="154D81"/>
                </a:solidFill>
              </a:defRPr>
            </a:lvl1pPr>
          </a:lstStyle>
          <a:p>
            <a:pPr>
              <a:defRPr/>
            </a:pPr>
            <a:r>
              <a:rPr lang="en-US" smtClean="0"/>
              <a:t>IARC: Fermilab  Users meeting</a:t>
            </a:r>
            <a:endParaRPr lang="en-US" b="1"/>
          </a:p>
        </p:txBody>
      </p:sp>
      <p:sp>
        <p:nvSpPr>
          <p:cNvPr id="7" name="Slide Number Placeholder 5"/>
          <p:cNvSpPr>
            <a:spLocks noGrp="1"/>
          </p:cNvSpPr>
          <p:nvPr>
            <p:ph type="sldNum" sz="quarter" idx="16"/>
          </p:nvPr>
        </p:nvSpPr>
        <p:spPr/>
        <p:txBody>
          <a:bodyPr/>
          <a:lstStyle>
            <a:lvl1pPr>
              <a:defRPr/>
            </a:lvl1pPr>
          </a:lstStyle>
          <a:p>
            <a:fld id="{52019E38-0D25-422C-A961-912BF529E2A2}" type="slidenum">
              <a:rPr lang="en-US"/>
              <a:pPr/>
              <a:t>‹#›</a:t>
            </a:fld>
            <a:endParaRPr lang="en-US"/>
          </a:p>
        </p:txBody>
      </p:sp>
    </p:spTree>
    <p:extLst>
      <p:ext uri="{BB962C8B-B14F-4D97-AF65-F5344CB8AC3E}">
        <p14:creationId xmlns:p14="http://schemas.microsoft.com/office/powerpoint/2010/main" val="28215332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28600" y="1067154"/>
            <a:ext cx="4206240" cy="639762"/>
          </a:xfrm>
          <a:prstGeom prst="rect">
            <a:avLst/>
          </a:prstGeom>
        </p:spPr>
        <p:txBody>
          <a:bodyPr lIns="0" tIns="0" rIns="0" bIns="0" anchor="b"/>
          <a:lstStyle>
            <a:lvl1pPr marL="0" indent="0">
              <a:buNone/>
              <a:defRPr sz="2000" b="0" i="0">
                <a:solidFill>
                  <a:srgbClr val="40404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0" name="Content Placeholder 2"/>
          <p:cNvSpPr>
            <a:spLocks noGrp="1"/>
          </p:cNvSpPr>
          <p:nvPr>
            <p:ph sz="half" idx="13"/>
          </p:nvPr>
        </p:nvSpPr>
        <p:spPr>
          <a:xfrm>
            <a:off x="228601" y="1831474"/>
            <a:ext cx="4206240" cy="4157517"/>
          </a:xfrm>
          <a:prstGeom prst="rect">
            <a:avLst/>
          </a:prstGeom>
        </p:spPr>
        <p:txBody>
          <a:bodyPr lIns="0" tIns="0" rIns="0" bIns="0"/>
          <a:lstStyle>
            <a:lvl1pPr>
              <a:defRPr sz="2400">
                <a:solidFill>
                  <a:srgbClr val="404040"/>
                </a:solidFill>
              </a:defRPr>
            </a:lvl1pPr>
            <a:lvl2pPr>
              <a:defRPr sz="2200">
                <a:solidFill>
                  <a:srgbClr val="404040"/>
                </a:solidFill>
              </a:defRPr>
            </a:lvl2pPr>
            <a:lvl3pPr>
              <a:defRPr sz="2000">
                <a:solidFill>
                  <a:srgbClr val="404040"/>
                </a:solidFill>
              </a:defRPr>
            </a:lvl3pPr>
            <a:lvl4pPr>
              <a:defRPr sz="1800">
                <a:solidFill>
                  <a:srgbClr val="404040"/>
                </a:solidFill>
              </a:defRPr>
            </a:lvl4pPr>
            <a:lvl5pPr marL="2057400" indent="-228600">
              <a:buFont typeface="Arial"/>
              <a:buChar char="•"/>
              <a:defRPr sz="1800">
                <a:solidFill>
                  <a:srgbClr val="404040"/>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Text Placeholder 2"/>
          <p:cNvSpPr>
            <a:spLocks noGrp="1"/>
          </p:cNvSpPr>
          <p:nvPr>
            <p:ph type="body" idx="14"/>
          </p:nvPr>
        </p:nvSpPr>
        <p:spPr>
          <a:xfrm>
            <a:off x="4709160" y="1067154"/>
            <a:ext cx="4206240" cy="639762"/>
          </a:xfrm>
          <a:prstGeom prst="rect">
            <a:avLst/>
          </a:prstGeom>
        </p:spPr>
        <p:txBody>
          <a:bodyPr lIns="0" tIns="0" rIns="0" bIns="0" anchor="b"/>
          <a:lstStyle>
            <a:lvl1pPr marL="0" indent="0">
              <a:buNone/>
              <a:defRPr sz="2000" b="0" i="0">
                <a:solidFill>
                  <a:srgbClr val="40404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4" name="Content Placeholder 2"/>
          <p:cNvSpPr>
            <a:spLocks noGrp="1"/>
          </p:cNvSpPr>
          <p:nvPr>
            <p:ph sz="half" idx="15"/>
          </p:nvPr>
        </p:nvSpPr>
        <p:spPr>
          <a:xfrm>
            <a:off x="4709161" y="1831474"/>
            <a:ext cx="4206240" cy="4157517"/>
          </a:xfrm>
          <a:prstGeom prst="rect">
            <a:avLst/>
          </a:prstGeom>
        </p:spPr>
        <p:txBody>
          <a:bodyPr lIns="0" tIns="0" rIns="0" bIns="0"/>
          <a:lstStyle>
            <a:lvl1pPr>
              <a:defRPr sz="2400">
                <a:solidFill>
                  <a:srgbClr val="404040"/>
                </a:solidFill>
              </a:defRPr>
            </a:lvl1pPr>
            <a:lvl2pPr>
              <a:defRPr sz="2200">
                <a:solidFill>
                  <a:srgbClr val="404040"/>
                </a:solidFill>
              </a:defRPr>
            </a:lvl2pPr>
            <a:lvl3pPr>
              <a:defRPr sz="2000">
                <a:solidFill>
                  <a:srgbClr val="404040"/>
                </a:solidFill>
              </a:defRPr>
            </a:lvl3pPr>
            <a:lvl4pPr>
              <a:defRPr sz="1800">
                <a:solidFill>
                  <a:srgbClr val="404040"/>
                </a:solidFill>
              </a:defRPr>
            </a:lvl4pPr>
            <a:lvl5pPr marL="2057400" indent="-228600">
              <a:buFont typeface="Arial"/>
              <a:buChar char="•"/>
              <a:defRPr sz="1800">
                <a:solidFill>
                  <a:srgbClr val="404040"/>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Title 1"/>
          <p:cNvSpPr>
            <a:spLocks noGrp="1"/>
          </p:cNvSpPr>
          <p:nvPr>
            <p:ph type="title"/>
          </p:nvPr>
        </p:nvSpPr>
        <p:spPr>
          <a:xfrm>
            <a:off x="228600" y="267565"/>
            <a:ext cx="8686800" cy="477838"/>
          </a:xfrm>
          <a:prstGeom prst="rect">
            <a:avLst/>
          </a:prstGeom>
        </p:spPr>
        <p:txBody>
          <a:bodyPr lIns="0" tIns="0" rIns="0" bIns="0" anchor="b" anchorCtr="0"/>
          <a:lstStyle>
            <a:lvl1pPr>
              <a:defRPr sz="2400">
                <a:solidFill>
                  <a:srgbClr val="154D81"/>
                </a:solidFill>
              </a:defRPr>
            </a:lvl1pPr>
          </a:lstStyle>
          <a:p>
            <a:r>
              <a:rPr lang="en-US" smtClean="0"/>
              <a:t>Click to edit Master title style</a:t>
            </a:r>
            <a:endParaRPr lang="en-US" dirty="0"/>
          </a:p>
        </p:txBody>
      </p:sp>
      <p:sp>
        <p:nvSpPr>
          <p:cNvPr id="7" name="Date Placeholder 3"/>
          <p:cNvSpPr>
            <a:spLocks noGrp="1"/>
          </p:cNvSpPr>
          <p:nvPr>
            <p:ph type="dt" sz="half" idx="16"/>
          </p:nvPr>
        </p:nvSpPr>
        <p:spPr/>
        <p:txBody>
          <a:bodyPr/>
          <a:lstStyle>
            <a:lvl1pPr>
              <a:defRPr sz="900" smtClean="0">
                <a:solidFill>
                  <a:srgbClr val="154D81"/>
                </a:solidFill>
              </a:defRPr>
            </a:lvl1pPr>
          </a:lstStyle>
          <a:p>
            <a:pPr>
              <a:defRPr/>
            </a:pPr>
            <a:fld id="{E39BF2DC-F990-4EEC-BA53-4483E4AE48D1}" type="datetime1">
              <a:rPr lang="en-US" smtClean="0"/>
              <a:t>6/9/2014</a:t>
            </a:fld>
            <a:endParaRPr lang="en-US"/>
          </a:p>
        </p:txBody>
      </p:sp>
      <p:sp>
        <p:nvSpPr>
          <p:cNvPr id="8" name="Footer Placeholder 4"/>
          <p:cNvSpPr>
            <a:spLocks noGrp="1"/>
          </p:cNvSpPr>
          <p:nvPr>
            <p:ph type="ftr" sz="quarter" idx="17"/>
          </p:nvPr>
        </p:nvSpPr>
        <p:spPr/>
        <p:txBody>
          <a:bodyPr/>
          <a:lstStyle>
            <a:lvl1pPr>
              <a:defRPr sz="900" smtClean="0">
                <a:solidFill>
                  <a:srgbClr val="154D81"/>
                </a:solidFill>
              </a:defRPr>
            </a:lvl1pPr>
          </a:lstStyle>
          <a:p>
            <a:pPr>
              <a:defRPr/>
            </a:pPr>
            <a:r>
              <a:rPr lang="en-US" smtClean="0"/>
              <a:t>IARC: Fermilab  Users meeting</a:t>
            </a:r>
            <a:endParaRPr lang="en-US" b="1"/>
          </a:p>
        </p:txBody>
      </p:sp>
      <p:sp>
        <p:nvSpPr>
          <p:cNvPr id="9" name="Slide Number Placeholder 5"/>
          <p:cNvSpPr>
            <a:spLocks noGrp="1"/>
          </p:cNvSpPr>
          <p:nvPr>
            <p:ph type="sldNum" sz="quarter" idx="18"/>
          </p:nvPr>
        </p:nvSpPr>
        <p:spPr/>
        <p:txBody>
          <a:bodyPr/>
          <a:lstStyle>
            <a:lvl1pPr>
              <a:defRPr/>
            </a:lvl1pPr>
          </a:lstStyle>
          <a:p>
            <a:fld id="{00EC47B2-A3F2-459F-A98C-6F5C866ACD11}" type="slidenum">
              <a:rPr lang="en-US"/>
              <a:pPr/>
              <a:t>‹#›</a:t>
            </a:fld>
            <a:endParaRPr lang="en-US"/>
          </a:p>
        </p:txBody>
      </p:sp>
    </p:spTree>
    <p:extLst>
      <p:ext uri="{BB962C8B-B14F-4D97-AF65-F5344CB8AC3E}">
        <p14:creationId xmlns:p14="http://schemas.microsoft.com/office/powerpoint/2010/main" val="11914123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with Caption">
    <p:spTree>
      <p:nvGrpSpPr>
        <p:cNvPr id="1" name=""/>
        <p:cNvGrpSpPr/>
        <p:nvPr/>
      </p:nvGrpSpPr>
      <p:grpSpPr>
        <a:xfrm>
          <a:off x="0" y="0"/>
          <a:ext cx="0" cy="0"/>
          <a:chOff x="0" y="0"/>
          <a:chExt cx="0" cy="0"/>
        </a:xfrm>
      </p:grpSpPr>
      <p:sp>
        <p:nvSpPr>
          <p:cNvPr id="9" name="Picture Placeholder 9"/>
          <p:cNvSpPr>
            <a:spLocks noGrp="1"/>
          </p:cNvSpPr>
          <p:nvPr>
            <p:ph type="pic" sz="quarter" idx="10"/>
          </p:nvPr>
        </p:nvSpPr>
        <p:spPr>
          <a:xfrm>
            <a:off x="228600" y="1076561"/>
            <a:ext cx="4249326" cy="3529968"/>
          </a:xfrm>
          <a:prstGeom prst="rect">
            <a:avLst/>
          </a:prstGeom>
        </p:spPr>
        <p:txBody>
          <a:bodyPr lIns="0" tIns="0" rIns="0" bIns="0"/>
          <a:lstStyle>
            <a:lvl1pPr>
              <a:defRPr sz="1600">
                <a:solidFill>
                  <a:srgbClr val="404040"/>
                </a:solidFill>
              </a:defRPr>
            </a:lvl1pPr>
          </a:lstStyle>
          <a:p>
            <a:pPr lvl="0"/>
            <a:r>
              <a:rPr lang="en-US" noProof="0" smtClean="0"/>
              <a:t>Click icon to add picture</a:t>
            </a:r>
            <a:endParaRPr lang="en-US" noProof="0" dirty="0"/>
          </a:p>
        </p:txBody>
      </p:sp>
      <p:sp>
        <p:nvSpPr>
          <p:cNvPr id="12" name="Picture Placeholder 9"/>
          <p:cNvSpPr>
            <a:spLocks noGrp="1"/>
          </p:cNvSpPr>
          <p:nvPr>
            <p:ph type="pic" sz="quarter" idx="11"/>
          </p:nvPr>
        </p:nvSpPr>
        <p:spPr>
          <a:xfrm>
            <a:off x="4666074" y="1076561"/>
            <a:ext cx="4249325" cy="3529968"/>
          </a:xfrm>
          <a:prstGeom prst="rect">
            <a:avLst/>
          </a:prstGeom>
        </p:spPr>
        <p:txBody>
          <a:bodyPr lIns="0" tIns="0" rIns="0" bIns="0"/>
          <a:lstStyle>
            <a:lvl1pPr>
              <a:defRPr sz="1600">
                <a:solidFill>
                  <a:srgbClr val="404040"/>
                </a:solidFill>
              </a:defRPr>
            </a:lvl1pPr>
          </a:lstStyle>
          <a:p>
            <a:pPr lvl="0"/>
            <a:r>
              <a:rPr lang="en-US" noProof="0" smtClean="0"/>
              <a:t>Click icon to add picture</a:t>
            </a:r>
            <a:endParaRPr lang="en-US" noProof="0" dirty="0"/>
          </a:p>
        </p:txBody>
      </p:sp>
      <p:sp>
        <p:nvSpPr>
          <p:cNvPr id="13" name="Text Placeholder 3"/>
          <p:cNvSpPr>
            <a:spLocks noGrp="1"/>
          </p:cNvSpPr>
          <p:nvPr>
            <p:ph type="body" sz="half" idx="12"/>
          </p:nvPr>
        </p:nvSpPr>
        <p:spPr>
          <a:xfrm>
            <a:off x="229365" y="4765101"/>
            <a:ext cx="4251960" cy="1265812"/>
          </a:xfrm>
          <a:prstGeom prst="rect">
            <a:avLst/>
          </a:prstGeom>
        </p:spPr>
        <p:txBody>
          <a:bodyPr lIns="0" tIns="0" rIns="0" bIns="0"/>
          <a:lstStyle>
            <a:lvl1pPr marL="0" indent="0">
              <a:buNone/>
              <a:defRPr sz="20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ext Placeholder 3"/>
          <p:cNvSpPr>
            <a:spLocks noGrp="1"/>
          </p:cNvSpPr>
          <p:nvPr>
            <p:ph type="body" sz="half" idx="13"/>
          </p:nvPr>
        </p:nvSpPr>
        <p:spPr>
          <a:xfrm>
            <a:off x="4666074" y="4765101"/>
            <a:ext cx="4249326" cy="1265812"/>
          </a:xfrm>
          <a:prstGeom prst="rect">
            <a:avLst/>
          </a:prstGeom>
        </p:spPr>
        <p:txBody>
          <a:bodyPr lIns="0" tIns="0" rIns="0" bIns="0"/>
          <a:lstStyle>
            <a:lvl1pPr marL="0" indent="0">
              <a:buNone/>
              <a:defRPr sz="20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5" name="Title 1"/>
          <p:cNvSpPr>
            <a:spLocks noGrp="1"/>
          </p:cNvSpPr>
          <p:nvPr>
            <p:ph type="title"/>
          </p:nvPr>
        </p:nvSpPr>
        <p:spPr>
          <a:xfrm>
            <a:off x="228600" y="267565"/>
            <a:ext cx="8686800" cy="477838"/>
          </a:xfrm>
          <a:prstGeom prst="rect">
            <a:avLst/>
          </a:prstGeom>
        </p:spPr>
        <p:txBody>
          <a:bodyPr lIns="0" tIns="0" rIns="0" bIns="0" anchor="b" anchorCtr="0"/>
          <a:lstStyle>
            <a:lvl1pPr>
              <a:defRPr sz="2400">
                <a:solidFill>
                  <a:srgbClr val="154D81"/>
                </a:solidFill>
              </a:defRPr>
            </a:lvl1pPr>
          </a:lstStyle>
          <a:p>
            <a:r>
              <a:rPr lang="en-US" smtClean="0"/>
              <a:t>Click to edit Master title style</a:t>
            </a:r>
            <a:endParaRPr lang="en-US" dirty="0"/>
          </a:p>
        </p:txBody>
      </p:sp>
      <p:sp>
        <p:nvSpPr>
          <p:cNvPr id="7" name="Date Placeholder 3"/>
          <p:cNvSpPr>
            <a:spLocks noGrp="1"/>
          </p:cNvSpPr>
          <p:nvPr>
            <p:ph type="dt" sz="half" idx="14"/>
          </p:nvPr>
        </p:nvSpPr>
        <p:spPr/>
        <p:txBody>
          <a:bodyPr/>
          <a:lstStyle>
            <a:lvl1pPr>
              <a:defRPr sz="900" smtClean="0">
                <a:solidFill>
                  <a:srgbClr val="154D81"/>
                </a:solidFill>
              </a:defRPr>
            </a:lvl1pPr>
          </a:lstStyle>
          <a:p>
            <a:pPr>
              <a:defRPr/>
            </a:pPr>
            <a:fld id="{780A4047-22B8-4CA4-BDAC-63DC77C45FBD}" type="datetime1">
              <a:rPr lang="en-US" smtClean="0"/>
              <a:t>6/9/2014</a:t>
            </a:fld>
            <a:endParaRPr lang="en-US"/>
          </a:p>
        </p:txBody>
      </p:sp>
      <p:sp>
        <p:nvSpPr>
          <p:cNvPr id="8" name="Footer Placeholder 4"/>
          <p:cNvSpPr>
            <a:spLocks noGrp="1"/>
          </p:cNvSpPr>
          <p:nvPr>
            <p:ph type="ftr" sz="quarter" idx="15"/>
          </p:nvPr>
        </p:nvSpPr>
        <p:spPr/>
        <p:txBody>
          <a:bodyPr/>
          <a:lstStyle>
            <a:lvl1pPr>
              <a:defRPr sz="900" smtClean="0">
                <a:solidFill>
                  <a:srgbClr val="154D81"/>
                </a:solidFill>
              </a:defRPr>
            </a:lvl1pPr>
          </a:lstStyle>
          <a:p>
            <a:pPr>
              <a:defRPr/>
            </a:pPr>
            <a:r>
              <a:rPr lang="en-US" smtClean="0"/>
              <a:t>IARC: Fermilab  Users meeting</a:t>
            </a:r>
            <a:endParaRPr lang="en-US" b="1"/>
          </a:p>
        </p:txBody>
      </p:sp>
      <p:sp>
        <p:nvSpPr>
          <p:cNvPr id="10" name="Slide Number Placeholder 5"/>
          <p:cNvSpPr>
            <a:spLocks noGrp="1"/>
          </p:cNvSpPr>
          <p:nvPr>
            <p:ph type="sldNum" sz="quarter" idx="16"/>
          </p:nvPr>
        </p:nvSpPr>
        <p:spPr/>
        <p:txBody>
          <a:bodyPr/>
          <a:lstStyle>
            <a:lvl1pPr>
              <a:defRPr/>
            </a:lvl1pPr>
          </a:lstStyle>
          <a:p>
            <a:fld id="{0EE64361-5C4D-431C-87E7-C3686CDFCCD3}" type="slidenum">
              <a:rPr lang="en-US"/>
              <a:pPr/>
              <a:t>‹#›</a:t>
            </a:fld>
            <a:endParaRPr lang="en-US"/>
          </a:p>
        </p:txBody>
      </p:sp>
    </p:spTree>
    <p:extLst>
      <p:ext uri="{BB962C8B-B14F-4D97-AF65-F5344CB8AC3E}">
        <p14:creationId xmlns:p14="http://schemas.microsoft.com/office/powerpoint/2010/main" val="34913995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a:xfrm>
            <a:off x="228600" y="1058461"/>
            <a:ext cx="8686799" cy="4972451"/>
          </a:xfrm>
          <a:prstGeom prst="rect">
            <a:avLst/>
          </a:prstGeom>
        </p:spPr>
        <p:txBody>
          <a:bodyPr lIns="0" tIns="0" rIns="0" bIns="0"/>
          <a:lstStyle>
            <a:lvl1pPr>
              <a:defRPr sz="1600">
                <a:solidFill>
                  <a:srgbClr val="404040"/>
                </a:solidFill>
              </a:defRPr>
            </a:lvl1pPr>
          </a:lstStyle>
          <a:p>
            <a:pPr lvl="0"/>
            <a:r>
              <a:rPr lang="en-US" noProof="0" smtClean="0"/>
              <a:t>Click icon to add picture</a:t>
            </a:r>
            <a:endParaRPr lang="en-US" noProof="0" dirty="0"/>
          </a:p>
        </p:txBody>
      </p:sp>
      <p:sp>
        <p:nvSpPr>
          <p:cNvPr id="8" name="Title 1"/>
          <p:cNvSpPr>
            <a:spLocks noGrp="1"/>
          </p:cNvSpPr>
          <p:nvPr>
            <p:ph type="title"/>
          </p:nvPr>
        </p:nvSpPr>
        <p:spPr>
          <a:xfrm>
            <a:off x="228600" y="267565"/>
            <a:ext cx="8686800" cy="477838"/>
          </a:xfrm>
          <a:prstGeom prst="rect">
            <a:avLst/>
          </a:prstGeom>
        </p:spPr>
        <p:txBody>
          <a:bodyPr lIns="0" tIns="0" rIns="0" bIns="0" anchor="b" anchorCtr="0"/>
          <a:lstStyle>
            <a:lvl1pPr>
              <a:defRPr sz="2400">
                <a:solidFill>
                  <a:srgbClr val="154D81"/>
                </a:solidFill>
              </a:defRPr>
            </a:lvl1pPr>
          </a:lstStyle>
          <a:p>
            <a:r>
              <a:rPr lang="en-US" smtClean="0"/>
              <a:t>Click to edit Master title style</a:t>
            </a:r>
            <a:endParaRPr lang="en-US" dirty="0"/>
          </a:p>
        </p:txBody>
      </p:sp>
      <p:sp>
        <p:nvSpPr>
          <p:cNvPr id="4" name="Date Placeholder 3"/>
          <p:cNvSpPr>
            <a:spLocks noGrp="1"/>
          </p:cNvSpPr>
          <p:nvPr>
            <p:ph type="dt" sz="half" idx="11"/>
          </p:nvPr>
        </p:nvSpPr>
        <p:spPr/>
        <p:txBody>
          <a:bodyPr/>
          <a:lstStyle>
            <a:lvl1pPr>
              <a:defRPr sz="900" smtClean="0">
                <a:solidFill>
                  <a:srgbClr val="154D81"/>
                </a:solidFill>
              </a:defRPr>
            </a:lvl1pPr>
          </a:lstStyle>
          <a:p>
            <a:pPr>
              <a:defRPr/>
            </a:pPr>
            <a:fld id="{7352B1D6-8213-40C4-B723-CD5537DEA734}" type="datetime1">
              <a:rPr lang="en-US" smtClean="0"/>
              <a:t>6/9/2014</a:t>
            </a:fld>
            <a:endParaRPr lang="en-US"/>
          </a:p>
        </p:txBody>
      </p:sp>
      <p:sp>
        <p:nvSpPr>
          <p:cNvPr id="5" name="Footer Placeholder 4"/>
          <p:cNvSpPr>
            <a:spLocks noGrp="1"/>
          </p:cNvSpPr>
          <p:nvPr>
            <p:ph type="ftr" sz="quarter" idx="12"/>
          </p:nvPr>
        </p:nvSpPr>
        <p:spPr/>
        <p:txBody>
          <a:bodyPr/>
          <a:lstStyle>
            <a:lvl1pPr>
              <a:defRPr sz="900" smtClean="0">
                <a:solidFill>
                  <a:srgbClr val="154D81"/>
                </a:solidFill>
              </a:defRPr>
            </a:lvl1pPr>
          </a:lstStyle>
          <a:p>
            <a:pPr>
              <a:defRPr/>
            </a:pPr>
            <a:r>
              <a:rPr lang="en-US" smtClean="0"/>
              <a:t>IARC: Fermilab  Users meeting</a:t>
            </a:r>
            <a:endParaRPr lang="en-US" b="1"/>
          </a:p>
        </p:txBody>
      </p:sp>
      <p:sp>
        <p:nvSpPr>
          <p:cNvPr id="6" name="Slide Number Placeholder 5"/>
          <p:cNvSpPr>
            <a:spLocks noGrp="1"/>
          </p:cNvSpPr>
          <p:nvPr>
            <p:ph type="sldNum" sz="quarter" idx="13"/>
          </p:nvPr>
        </p:nvSpPr>
        <p:spPr/>
        <p:txBody>
          <a:bodyPr/>
          <a:lstStyle>
            <a:lvl1pPr>
              <a:defRPr/>
            </a:lvl1pPr>
          </a:lstStyle>
          <a:p>
            <a:fld id="{86F108AE-2E80-4F02-A1AF-C438E70E07CC}" type="slidenum">
              <a:rPr lang="en-US"/>
              <a:pPr/>
              <a:t>‹#›</a:t>
            </a:fld>
            <a:endParaRPr lang="en-US"/>
          </a:p>
        </p:txBody>
      </p:sp>
    </p:spTree>
    <p:extLst>
      <p:ext uri="{BB962C8B-B14F-4D97-AF65-F5344CB8AC3E}">
        <p14:creationId xmlns:p14="http://schemas.microsoft.com/office/powerpoint/2010/main" val="13121926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228600" y="1062123"/>
            <a:ext cx="3027894" cy="4968790"/>
          </a:xfrm>
          <a:prstGeom prst="rect">
            <a:avLst/>
          </a:prstGeom>
        </p:spPr>
        <p:txBody>
          <a:bodyPr lIns="0" tIns="0" rIns="0" bIns="0"/>
          <a:lstStyle>
            <a:lvl1pPr marL="0" indent="0">
              <a:buNone/>
              <a:defRPr sz="20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Content Placeholder 2"/>
          <p:cNvSpPr>
            <a:spLocks noGrp="1"/>
          </p:cNvSpPr>
          <p:nvPr>
            <p:ph sz="half" idx="15"/>
          </p:nvPr>
        </p:nvSpPr>
        <p:spPr>
          <a:xfrm>
            <a:off x="3469958" y="1062124"/>
            <a:ext cx="5420360" cy="4968789"/>
          </a:xfrm>
          <a:prstGeom prst="rect">
            <a:avLst/>
          </a:prstGeom>
        </p:spPr>
        <p:txBody>
          <a:bodyPr lIns="0" tIns="0" rIns="0" bIns="0"/>
          <a:lstStyle>
            <a:lvl1pPr>
              <a:defRPr sz="2400">
                <a:solidFill>
                  <a:srgbClr val="404040"/>
                </a:solidFill>
              </a:defRPr>
            </a:lvl1pPr>
            <a:lvl2pPr>
              <a:defRPr sz="2200">
                <a:solidFill>
                  <a:srgbClr val="404040"/>
                </a:solidFill>
              </a:defRPr>
            </a:lvl2pPr>
            <a:lvl3pPr>
              <a:defRPr sz="2000">
                <a:solidFill>
                  <a:srgbClr val="404040"/>
                </a:solidFill>
              </a:defRPr>
            </a:lvl3pPr>
            <a:lvl4pPr>
              <a:defRPr sz="1800">
                <a:solidFill>
                  <a:srgbClr val="404040"/>
                </a:solidFill>
              </a:defRPr>
            </a:lvl4pPr>
            <a:lvl5pPr marL="2057400" indent="-228600">
              <a:buFont typeface="Arial"/>
              <a:buChar char="•"/>
              <a:defRPr sz="1800">
                <a:solidFill>
                  <a:srgbClr val="404040"/>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Title 1"/>
          <p:cNvSpPr>
            <a:spLocks noGrp="1"/>
          </p:cNvSpPr>
          <p:nvPr>
            <p:ph type="title"/>
          </p:nvPr>
        </p:nvSpPr>
        <p:spPr>
          <a:xfrm>
            <a:off x="228600" y="267565"/>
            <a:ext cx="8686800" cy="477838"/>
          </a:xfrm>
          <a:prstGeom prst="rect">
            <a:avLst/>
          </a:prstGeom>
        </p:spPr>
        <p:txBody>
          <a:bodyPr lIns="0" tIns="0" rIns="0" bIns="0" anchor="b" anchorCtr="0"/>
          <a:lstStyle>
            <a:lvl1pPr>
              <a:defRPr sz="2400">
                <a:solidFill>
                  <a:srgbClr val="154D81"/>
                </a:solidFill>
              </a:defRPr>
            </a:lvl1pPr>
          </a:lstStyle>
          <a:p>
            <a:r>
              <a:rPr lang="en-US" smtClean="0"/>
              <a:t>Click to edit Master title style</a:t>
            </a:r>
            <a:endParaRPr lang="en-US" dirty="0"/>
          </a:p>
        </p:txBody>
      </p:sp>
      <p:sp>
        <p:nvSpPr>
          <p:cNvPr id="5" name="Date Placeholder 3"/>
          <p:cNvSpPr>
            <a:spLocks noGrp="1"/>
          </p:cNvSpPr>
          <p:nvPr>
            <p:ph type="dt" sz="half" idx="16"/>
          </p:nvPr>
        </p:nvSpPr>
        <p:spPr/>
        <p:txBody>
          <a:bodyPr/>
          <a:lstStyle>
            <a:lvl1pPr>
              <a:defRPr sz="900" dirty="0" smtClean="0">
                <a:solidFill>
                  <a:srgbClr val="154D81"/>
                </a:solidFill>
              </a:defRPr>
            </a:lvl1pPr>
          </a:lstStyle>
          <a:p>
            <a:pPr>
              <a:defRPr/>
            </a:pPr>
            <a:fld id="{AAF9727E-8EB9-4E29-9719-0CA6D7CF4BAE}" type="datetime1">
              <a:rPr lang="en-US" smtClean="0"/>
              <a:t>6/9/2014</a:t>
            </a:fld>
            <a:endParaRPr lang="en-US"/>
          </a:p>
        </p:txBody>
      </p:sp>
      <p:sp>
        <p:nvSpPr>
          <p:cNvPr id="6" name="Footer Placeholder 4"/>
          <p:cNvSpPr>
            <a:spLocks noGrp="1"/>
          </p:cNvSpPr>
          <p:nvPr>
            <p:ph type="ftr" sz="quarter" idx="17"/>
          </p:nvPr>
        </p:nvSpPr>
        <p:spPr/>
        <p:txBody>
          <a:bodyPr/>
          <a:lstStyle>
            <a:lvl1pPr>
              <a:defRPr sz="900" dirty="0" smtClean="0">
                <a:solidFill>
                  <a:srgbClr val="154D81"/>
                </a:solidFill>
              </a:defRPr>
            </a:lvl1pPr>
          </a:lstStyle>
          <a:p>
            <a:pPr>
              <a:defRPr/>
            </a:pPr>
            <a:r>
              <a:rPr lang="en-US" smtClean="0"/>
              <a:t>IARC: Fermilab  Users meeting</a:t>
            </a:r>
            <a:endParaRPr lang="en-US" b="1"/>
          </a:p>
        </p:txBody>
      </p:sp>
      <p:sp>
        <p:nvSpPr>
          <p:cNvPr id="7" name="Slide Number Placeholder 5"/>
          <p:cNvSpPr>
            <a:spLocks noGrp="1"/>
          </p:cNvSpPr>
          <p:nvPr>
            <p:ph type="sldNum" sz="quarter" idx="18"/>
          </p:nvPr>
        </p:nvSpPr>
        <p:spPr/>
        <p:txBody>
          <a:bodyPr/>
          <a:lstStyle>
            <a:lvl1pPr>
              <a:defRPr/>
            </a:lvl1pPr>
          </a:lstStyle>
          <a:p>
            <a:fld id="{8067E963-AB33-4065-A8B8-709829B73606}" type="slidenum">
              <a:rPr lang="en-US"/>
              <a:pPr/>
              <a:t>‹#›</a:t>
            </a:fld>
            <a:endParaRPr lang="en-US"/>
          </a:p>
        </p:txBody>
      </p:sp>
    </p:spTree>
    <p:extLst>
      <p:ext uri="{BB962C8B-B14F-4D97-AF65-F5344CB8AC3E}">
        <p14:creationId xmlns:p14="http://schemas.microsoft.com/office/powerpoint/2010/main" val="31032140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224073" y="1067154"/>
            <a:ext cx="8700851" cy="3664538"/>
          </a:xfrm>
          <a:prstGeom prst="rect">
            <a:avLst/>
          </a:prstGeom>
        </p:spPr>
        <p:txBody>
          <a:bodyPr lIns="0" tIns="0" rIns="0" bIns="0" rtlCol="0">
            <a:normAutofit/>
          </a:bodyPr>
          <a:lstStyle>
            <a:lvl1pPr marL="0" indent="0">
              <a:buNone/>
              <a:defRPr sz="1600">
                <a:solidFill>
                  <a:srgbClr val="40404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dirty="0" smtClean="0"/>
          </a:p>
        </p:txBody>
      </p:sp>
      <p:sp>
        <p:nvSpPr>
          <p:cNvPr id="4" name="Text Placeholder 3"/>
          <p:cNvSpPr>
            <a:spLocks noGrp="1"/>
          </p:cNvSpPr>
          <p:nvPr>
            <p:ph type="body" sz="half" idx="2"/>
          </p:nvPr>
        </p:nvSpPr>
        <p:spPr>
          <a:xfrm>
            <a:off x="224073" y="4943005"/>
            <a:ext cx="8700851" cy="1091259"/>
          </a:xfrm>
          <a:prstGeom prst="rect">
            <a:avLst/>
          </a:prstGeom>
        </p:spPr>
        <p:txBody>
          <a:bodyPr lIns="0" tIns="0" rIns="0" bIns="0"/>
          <a:lstStyle>
            <a:lvl1pPr marL="0" indent="0">
              <a:buNone/>
              <a:defRPr sz="20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0" name="Title 1"/>
          <p:cNvSpPr>
            <a:spLocks noGrp="1"/>
          </p:cNvSpPr>
          <p:nvPr>
            <p:ph type="title"/>
          </p:nvPr>
        </p:nvSpPr>
        <p:spPr>
          <a:xfrm>
            <a:off x="228600" y="267565"/>
            <a:ext cx="8686800" cy="477838"/>
          </a:xfrm>
          <a:prstGeom prst="rect">
            <a:avLst/>
          </a:prstGeom>
        </p:spPr>
        <p:txBody>
          <a:bodyPr lIns="0" tIns="0" rIns="0" bIns="0" anchor="b" anchorCtr="0"/>
          <a:lstStyle>
            <a:lvl1pPr>
              <a:defRPr sz="2400">
                <a:solidFill>
                  <a:srgbClr val="154D81"/>
                </a:solidFill>
              </a:defRPr>
            </a:lvl1pPr>
          </a:lstStyle>
          <a:p>
            <a:r>
              <a:rPr lang="en-US" smtClean="0"/>
              <a:t>Click to edit Master title style</a:t>
            </a:r>
            <a:endParaRPr lang="en-US" dirty="0"/>
          </a:p>
        </p:txBody>
      </p:sp>
      <p:sp>
        <p:nvSpPr>
          <p:cNvPr id="5" name="Date Placeholder 3"/>
          <p:cNvSpPr>
            <a:spLocks noGrp="1"/>
          </p:cNvSpPr>
          <p:nvPr>
            <p:ph type="dt" sz="half" idx="10"/>
          </p:nvPr>
        </p:nvSpPr>
        <p:spPr/>
        <p:txBody>
          <a:bodyPr/>
          <a:lstStyle>
            <a:lvl1pPr>
              <a:defRPr sz="900" dirty="0" smtClean="0">
                <a:solidFill>
                  <a:srgbClr val="154D81"/>
                </a:solidFill>
              </a:defRPr>
            </a:lvl1pPr>
          </a:lstStyle>
          <a:p>
            <a:pPr>
              <a:defRPr/>
            </a:pPr>
            <a:fld id="{6298A447-2799-4FF7-A88F-E356DFE063D9}" type="datetime1">
              <a:rPr lang="en-US" smtClean="0"/>
              <a:t>6/9/2014</a:t>
            </a:fld>
            <a:endParaRPr lang="en-US"/>
          </a:p>
        </p:txBody>
      </p:sp>
      <p:sp>
        <p:nvSpPr>
          <p:cNvPr id="6" name="Footer Placeholder 4"/>
          <p:cNvSpPr>
            <a:spLocks noGrp="1"/>
          </p:cNvSpPr>
          <p:nvPr>
            <p:ph type="ftr" sz="quarter" idx="11"/>
          </p:nvPr>
        </p:nvSpPr>
        <p:spPr/>
        <p:txBody>
          <a:bodyPr/>
          <a:lstStyle>
            <a:lvl1pPr>
              <a:defRPr sz="900" smtClean="0">
                <a:solidFill>
                  <a:srgbClr val="154D81"/>
                </a:solidFill>
              </a:defRPr>
            </a:lvl1pPr>
          </a:lstStyle>
          <a:p>
            <a:pPr>
              <a:defRPr/>
            </a:pPr>
            <a:r>
              <a:rPr lang="en-US" smtClean="0"/>
              <a:t>IARC: Fermilab  Users meeting</a:t>
            </a:r>
            <a:endParaRPr lang="en-US" b="1"/>
          </a:p>
        </p:txBody>
      </p:sp>
      <p:sp>
        <p:nvSpPr>
          <p:cNvPr id="7" name="Slide Number Placeholder 5"/>
          <p:cNvSpPr>
            <a:spLocks noGrp="1"/>
          </p:cNvSpPr>
          <p:nvPr>
            <p:ph type="sldNum" sz="quarter" idx="12"/>
          </p:nvPr>
        </p:nvSpPr>
        <p:spPr/>
        <p:txBody>
          <a:bodyPr/>
          <a:lstStyle>
            <a:lvl1pPr>
              <a:defRPr/>
            </a:lvl1pPr>
          </a:lstStyle>
          <a:p>
            <a:fld id="{E16BF7D3-FB7A-4231-854B-3454C5CF7497}" type="slidenum">
              <a:rPr lang="en-US"/>
              <a:pPr/>
              <a:t>‹#›</a:t>
            </a:fld>
            <a:endParaRPr lang="en-US"/>
          </a:p>
        </p:txBody>
      </p:sp>
    </p:spTree>
    <p:extLst>
      <p:ext uri="{BB962C8B-B14F-4D97-AF65-F5344CB8AC3E}">
        <p14:creationId xmlns:p14="http://schemas.microsoft.com/office/powerpoint/2010/main" val="9780638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515809F-D91B-4DB8-92C8-A4C3D53C727D}" type="datetime1">
              <a:rPr lang="en-US" smtClean="0">
                <a:solidFill>
                  <a:prstClr val="black">
                    <a:tint val="75000"/>
                  </a:prstClr>
                </a:solidFill>
              </a:rPr>
              <a:t>6/9/2014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r>
              <a:rPr lang="en-US" smtClean="0">
                <a:solidFill>
                  <a:prstClr val="black">
                    <a:tint val="75000"/>
                  </a:prstClr>
                </a:solidFill>
              </a:rPr>
              <a:t>IARC: Fermilab  Users meeting</a:t>
            </a: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699116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emf"/><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image" Target="../media/image3.emf"/><Relationship Id="rId5" Type="http://schemas.openxmlformats.org/officeDocument/2006/relationships/theme" Target="../theme/theme2.xml"/><Relationship Id="rId4"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1"/>
          <a:srcRect/>
          <a:stretch>
            <a:fillRect/>
          </a:stretch>
        </a:blipFill>
        <a:effectLst/>
      </p:bgPr>
    </p:bg>
    <p:spTree>
      <p:nvGrpSpPr>
        <p:cNvPr id="1" name=""/>
        <p:cNvGrpSpPr/>
        <p:nvPr/>
      </p:nvGrpSpPr>
      <p:grpSpPr>
        <a:xfrm>
          <a:off x="0" y="0"/>
          <a:ext cx="0" cy="0"/>
          <a:chOff x="0" y="0"/>
          <a:chExt cx="0" cy="0"/>
        </a:xfrm>
      </p:grpSpPr>
      <p:sp>
        <p:nvSpPr>
          <p:cNvPr id="10" name="Date Placeholder 3"/>
          <p:cNvSpPr>
            <a:spLocks noGrp="1"/>
          </p:cNvSpPr>
          <p:nvPr>
            <p:ph type="dt" sz="half" idx="2"/>
          </p:nvPr>
        </p:nvSpPr>
        <p:spPr>
          <a:xfrm>
            <a:off x="6459538" y="6515100"/>
            <a:ext cx="1076325" cy="241300"/>
          </a:xfrm>
          <a:prstGeom prst="rect">
            <a:avLst/>
          </a:prstGeom>
        </p:spPr>
        <p:txBody>
          <a:bodyPr lIns="0" tIns="0" rIns="0" bIns="0" anchor="t" anchorCtr="0"/>
          <a:lstStyle>
            <a:lvl1pPr marL="0" algn="r">
              <a:defRPr sz="900" dirty="0">
                <a:solidFill>
                  <a:srgbClr val="154D81"/>
                </a:solidFill>
                <a:latin typeface="Helvetica"/>
                <a:ea typeface="ＭＳ Ｐゴシック" charset="0"/>
                <a:cs typeface="ＭＳ Ｐゴシック" charset="0"/>
              </a:defRPr>
            </a:lvl1pPr>
          </a:lstStyle>
          <a:p>
            <a:pPr>
              <a:defRPr/>
            </a:pPr>
            <a:fld id="{E03DDD9C-FCBC-4E04-8375-AF01C3CA8907}" type="datetime1">
              <a:rPr lang="en-US" smtClean="0"/>
              <a:t>6/9/2014</a:t>
            </a:fld>
            <a:endParaRPr lang="en-US"/>
          </a:p>
        </p:txBody>
      </p:sp>
      <p:sp>
        <p:nvSpPr>
          <p:cNvPr id="11" name="Footer Placeholder 4"/>
          <p:cNvSpPr>
            <a:spLocks noGrp="1"/>
          </p:cNvSpPr>
          <p:nvPr>
            <p:ph type="ftr" sz="quarter" idx="3"/>
          </p:nvPr>
        </p:nvSpPr>
        <p:spPr>
          <a:xfrm>
            <a:off x="806450" y="6515100"/>
            <a:ext cx="5373688" cy="241300"/>
          </a:xfrm>
          <a:prstGeom prst="rect">
            <a:avLst/>
          </a:prstGeom>
        </p:spPr>
        <p:txBody>
          <a:bodyPr lIns="0" tIns="0" rIns="0" bIns="0" anchor="t" anchorCtr="0"/>
          <a:lstStyle>
            <a:lvl1pPr marL="0" algn="l">
              <a:defRPr sz="900">
                <a:solidFill>
                  <a:srgbClr val="154D81"/>
                </a:solidFill>
                <a:latin typeface="Helvetica"/>
                <a:ea typeface="ＭＳ Ｐゴシック" charset="0"/>
                <a:cs typeface="ＭＳ Ｐゴシック" charset="0"/>
              </a:defRPr>
            </a:lvl1pPr>
          </a:lstStyle>
          <a:p>
            <a:pPr>
              <a:defRPr/>
            </a:pPr>
            <a:r>
              <a:rPr lang="en-US" smtClean="0"/>
              <a:t>IARC: Fermilab  Users meeting</a:t>
            </a:r>
            <a:endParaRPr lang="en-US" b="1" dirty="0"/>
          </a:p>
        </p:txBody>
      </p:sp>
      <p:sp>
        <p:nvSpPr>
          <p:cNvPr id="13" name="Slide Number Placeholder 5"/>
          <p:cNvSpPr>
            <a:spLocks noGrp="1"/>
          </p:cNvSpPr>
          <p:nvPr>
            <p:ph type="sldNum" sz="quarter" idx="4"/>
          </p:nvPr>
        </p:nvSpPr>
        <p:spPr>
          <a:xfrm>
            <a:off x="228600" y="6515100"/>
            <a:ext cx="447675" cy="241300"/>
          </a:xfrm>
          <a:prstGeom prst="rect">
            <a:avLst/>
          </a:prstGeom>
        </p:spPr>
        <p:txBody>
          <a:bodyPr vert="horz" wrap="square" lIns="0" tIns="0" rIns="0" bIns="0" numCol="1" anchor="t" anchorCtr="0" compatLnSpc="1">
            <a:prstTxWarp prst="textNoShape">
              <a:avLst/>
            </a:prstTxWarp>
          </a:bodyPr>
          <a:lstStyle>
            <a:lvl1pPr>
              <a:defRPr sz="900">
                <a:solidFill>
                  <a:srgbClr val="154D81"/>
                </a:solidFill>
                <a:latin typeface="Helvetica" charset="0"/>
              </a:defRPr>
            </a:lvl1pPr>
          </a:lstStyle>
          <a:p>
            <a:fld id="{E9955207-830F-48A8-937A-324CD4EF4D04}"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840" r:id="rId1"/>
    <p:sldLayoutId id="2147483841" r:id="rId2"/>
    <p:sldLayoutId id="2147483842" r:id="rId3"/>
    <p:sldLayoutId id="2147483843" r:id="rId4"/>
    <p:sldLayoutId id="2147483844" r:id="rId5"/>
    <p:sldLayoutId id="2147483845" r:id="rId6"/>
    <p:sldLayoutId id="2147483846" r:id="rId7"/>
    <p:sldLayoutId id="2147483847" r:id="rId8"/>
    <p:sldLayoutId id="2147483852" r:id="rId9"/>
  </p:sldLayoutIdLst>
  <p:timing>
    <p:tnLst>
      <p:par>
        <p:cTn id="1" dur="indefinite" restart="never" nodeType="tmRoot"/>
      </p:par>
    </p:tnLst>
  </p:timing>
  <p:hf hdr="0"/>
  <p:txStyles>
    <p:titleStyle>
      <a:lvl1pPr algn="l" defTabSz="457200" rtl="0" eaLnBrk="1" fontAlgn="base" hangingPunct="1">
        <a:spcBef>
          <a:spcPct val="0"/>
        </a:spcBef>
        <a:spcAft>
          <a:spcPct val="0"/>
        </a:spcAft>
        <a:defRPr sz="1700" b="1" kern="1200">
          <a:solidFill>
            <a:srgbClr val="074184"/>
          </a:solidFill>
          <a:latin typeface="Helvetica"/>
          <a:ea typeface="MS PGothic" pitchFamily="34" charset="-128"/>
          <a:cs typeface="ＭＳ Ｐゴシック" charset="0"/>
        </a:defRPr>
      </a:lvl1pPr>
      <a:lvl2pPr algn="l" defTabSz="457200" rtl="0" eaLnBrk="1" fontAlgn="base" hangingPunct="1">
        <a:spcBef>
          <a:spcPct val="0"/>
        </a:spcBef>
        <a:spcAft>
          <a:spcPct val="0"/>
        </a:spcAft>
        <a:defRPr sz="1700" b="1">
          <a:solidFill>
            <a:srgbClr val="074184"/>
          </a:solidFill>
          <a:latin typeface="Helvetica" charset="0"/>
          <a:ea typeface="MS PGothic" pitchFamily="34" charset="-128"/>
          <a:cs typeface="ＭＳ Ｐゴシック" charset="0"/>
        </a:defRPr>
      </a:lvl2pPr>
      <a:lvl3pPr algn="l" defTabSz="457200" rtl="0" eaLnBrk="1" fontAlgn="base" hangingPunct="1">
        <a:spcBef>
          <a:spcPct val="0"/>
        </a:spcBef>
        <a:spcAft>
          <a:spcPct val="0"/>
        </a:spcAft>
        <a:defRPr sz="1700" b="1">
          <a:solidFill>
            <a:srgbClr val="074184"/>
          </a:solidFill>
          <a:latin typeface="Helvetica" charset="0"/>
          <a:ea typeface="MS PGothic" pitchFamily="34" charset="-128"/>
          <a:cs typeface="ＭＳ Ｐゴシック" charset="0"/>
        </a:defRPr>
      </a:lvl3pPr>
      <a:lvl4pPr algn="l" defTabSz="457200" rtl="0" eaLnBrk="1" fontAlgn="base" hangingPunct="1">
        <a:spcBef>
          <a:spcPct val="0"/>
        </a:spcBef>
        <a:spcAft>
          <a:spcPct val="0"/>
        </a:spcAft>
        <a:defRPr sz="1700" b="1">
          <a:solidFill>
            <a:srgbClr val="074184"/>
          </a:solidFill>
          <a:latin typeface="Helvetica" charset="0"/>
          <a:ea typeface="MS PGothic" pitchFamily="34" charset="-128"/>
          <a:cs typeface="ＭＳ Ｐゴシック" charset="0"/>
        </a:defRPr>
      </a:lvl4pPr>
      <a:lvl5pPr algn="l" defTabSz="457200" rtl="0" eaLnBrk="1" fontAlgn="base" hangingPunct="1">
        <a:spcBef>
          <a:spcPct val="0"/>
        </a:spcBef>
        <a:spcAft>
          <a:spcPct val="0"/>
        </a:spcAft>
        <a:defRPr sz="1700" b="1">
          <a:solidFill>
            <a:srgbClr val="074184"/>
          </a:solidFill>
          <a:latin typeface="Helvetica" charset="0"/>
          <a:ea typeface="MS PGothic" pitchFamily="34" charset="-128"/>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pitchFamily="34" charset="0"/>
        <a:buChar char="•"/>
        <a:defRPr kern="1200">
          <a:solidFill>
            <a:srgbClr val="595959"/>
          </a:solidFill>
          <a:latin typeface="Helvetica"/>
          <a:ea typeface="MS PGothic" pitchFamily="34" charset="-128"/>
          <a:cs typeface="ＭＳ Ｐゴシック" charset="0"/>
        </a:defRPr>
      </a:lvl1pPr>
      <a:lvl2pPr marL="742950" indent="-285750" algn="l" defTabSz="457200" rtl="0" eaLnBrk="1" fontAlgn="base" hangingPunct="1">
        <a:spcBef>
          <a:spcPct val="20000"/>
        </a:spcBef>
        <a:spcAft>
          <a:spcPct val="0"/>
        </a:spcAft>
        <a:buFont typeface="Arial" pitchFamily="34" charset="0"/>
        <a:buChar char="–"/>
        <a:defRPr sz="1600" kern="1200">
          <a:solidFill>
            <a:srgbClr val="595959"/>
          </a:solidFill>
          <a:latin typeface="Helvetica"/>
          <a:ea typeface="MS PGothic" pitchFamily="34" charset="-128"/>
          <a:cs typeface="+mn-cs"/>
        </a:defRPr>
      </a:lvl2pPr>
      <a:lvl3pPr marL="1143000" indent="-228600" algn="l" defTabSz="457200" rtl="0" eaLnBrk="1" fontAlgn="base" hangingPunct="1">
        <a:spcBef>
          <a:spcPct val="20000"/>
        </a:spcBef>
        <a:spcAft>
          <a:spcPct val="0"/>
        </a:spcAft>
        <a:buFont typeface="Arial" pitchFamily="34" charset="0"/>
        <a:buChar char="•"/>
        <a:defRPr sz="1400" kern="1200">
          <a:solidFill>
            <a:srgbClr val="595959"/>
          </a:solidFill>
          <a:latin typeface="Helvetica"/>
          <a:ea typeface="MS PGothic" pitchFamily="34" charset="-128"/>
          <a:cs typeface="+mn-cs"/>
        </a:defRPr>
      </a:lvl3pPr>
      <a:lvl4pPr marL="1600200" indent="-228600" algn="l" defTabSz="457200" rtl="0" eaLnBrk="1" fontAlgn="base" hangingPunct="1">
        <a:spcBef>
          <a:spcPct val="20000"/>
        </a:spcBef>
        <a:spcAft>
          <a:spcPct val="0"/>
        </a:spcAft>
        <a:buFont typeface="Arial" pitchFamily="34" charset="0"/>
        <a:buChar char="–"/>
        <a:defRPr sz="1200" kern="1200">
          <a:solidFill>
            <a:srgbClr val="595959"/>
          </a:solidFill>
          <a:latin typeface="Helvetica"/>
          <a:ea typeface="MS PGothic" pitchFamily="34" charset="-128"/>
          <a:cs typeface="+mn-cs"/>
        </a:defRPr>
      </a:lvl4pPr>
      <a:lvl5pPr marL="2057400" indent="-228600" algn="l" defTabSz="457200" rtl="0" eaLnBrk="1" fontAlgn="base" hangingPunct="1">
        <a:spcBef>
          <a:spcPct val="20000"/>
        </a:spcBef>
        <a:spcAft>
          <a:spcPct val="0"/>
        </a:spcAft>
        <a:buFont typeface="Arial" pitchFamily="34" charset="0"/>
        <a:buChar char="»"/>
        <a:defRPr sz="1200" kern="1200">
          <a:solidFill>
            <a:srgbClr val="595959"/>
          </a:solidFill>
          <a:latin typeface="Helvetica"/>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6"/>
          <a:srcRect/>
          <a:stretch>
            <a:fillRect/>
          </a:stretch>
        </a:blipFill>
        <a:effectLst/>
      </p:bgPr>
    </p:bg>
    <p:spTree>
      <p:nvGrpSpPr>
        <p:cNvPr id="1" name=""/>
        <p:cNvGrpSpPr/>
        <p:nvPr/>
      </p:nvGrpSpPr>
      <p:grpSpPr>
        <a:xfrm>
          <a:off x="0" y="0"/>
          <a:ext cx="0" cy="0"/>
          <a:chOff x="0" y="0"/>
          <a:chExt cx="0" cy="0"/>
        </a:xfrm>
      </p:grpSpPr>
      <p:sp>
        <p:nvSpPr>
          <p:cNvPr id="9218" name="Date Placeholder 3"/>
          <p:cNvSpPr>
            <a:spLocks noGrp="1"/>
          </p:cNvSpPr>
          <p:nvPr>
            <p:ph type="dt" sz="half" idx="2"/>
          </p:nvPr>
        </p:nvSpPr>
        <p:spPr bwMode="auto">
          <a:xfrm>
            <a:off x="6450013" y="6515100"/>
            <a:ext cx="1076325"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algn="r" defTabSz="914400">
              <a:defRPr sz="900">
                <a:solidFill>
                  <a:srgbClr val="154D81"/>
                </a:solidFill>
                <a:latin typeface="Helvetica" charset="0"/>
              </a:defRPr>
            </a:lvl1pPr>
          </a:lstStyle>
          <a:p>
            <a:fld id="{696377C8-3383-40EA-8964-1271F51FDD6B}" type="datetime1">
              <a:rPr lang="en-US" smtClean="0"/>
              <a:t>6/9/2014</a:t>
            </a:fld>
            <a:endParaRPr lang="en-US"/>
          </a:p>
        </p:txBody>
      </p:sp>
      <p:sp>
        <p:nvSpPr>
          <p:cNvPr id="9219" name="Footer Placeholder 4"/>
          <p:cNvSpPr>
            <a:spLocks noGrp="1"/>
          </p:cNvSpPr>
          <p:nvPr>
            <p:ph type="ftr" sz="quarter" idx="3"/>
          </p:nvPr>
        </p:nvSpPr>
        <p:spPr bwMode="auto">
          <a:xfrm>
            <a:off x="806450" y="6515100"/>
            <a:ext cx="5373688"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defTabSz="914400">
              <a:defRPr sz="900">
                <a:solidFill>
                  <a:srgbClr val="154D81"/>
                </a:solidFill>
                <a:latin typeface="Helvetica" charset="0"/>
              </a:defRPr>
            </a:lvl1pPr>
          </a:lstStyle>
          <a:p>
            <a:r>
              <a:rPr lang="en-US" smtClean="0"/>
              <a:t>IARC: Fermilab  Users meeting</a:t>
            </a:r>
            <a:endParaRPr lang="en-US" b="1"/>
          </a:p>
        </p:txBody>
      </p:sp>
      <p:sp>
        <p:nvSpPr>
          <p:cNvPr id="9220" name="Slide Number Placeholder 5"/>
          <p:cNvSpPr>
            <a:spLocks noGrp="1"/>
          </p:cNvSpPr>
          <p:nvPr>
            <p:ph type="sldNum" sz="quarter" idx="4"/>
          </p:nvPr>
        </p:nvSpPr>
        <p:spPr bwMode="auto">
          <a:xfrm>
            <a:off x="228600" y="6515100"/>
            <a:ext cx="447675"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defTabSz="914400">
              <a:defRPr sz="900">
                <a:solidFill>
                  <a:srgbClr val="154D81"/>
                </a:solidFill>
                <a:latin typeface="Helvetica" charset="0"/>
              </a:defRPr>
            </a:lvl1pPr>
          </a:lstStyle>
          <a:p>
            <a:fld id="{85400478-DDC0-4F1A-91AE-E52B6995D11A}"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848" r:id="rId1"/>
    <p:sldLayoutId id="2147483849" r:id="rId2"/>
    <p:sldLayoutId id="2147483850" r:id="rId3"/>
    <p:sldLayoutId id="2147483851" r:id="rId4"/>
  </p:sldLayoutIdLst>
  <p:timing>
    <p:tnLst>
      <p:par>
        <p:cTn id="1" dur="indefinite" restart="never" nodeType="tmRoot"/>
      </p:par>
    </p:tnLst>
  </p:timing>
  <p:hf hdr="0"/>
  <p:txStyles>
    <p:titleStyle>
      <a:lvl1pPr algn="l" defTabSz="457200" rtl="0" eaLnBrk="0" fontAlgn="base" hangingPunct="0">
        <a:spcBef>
          <a:spcPct val="0"/>
        </a:spcBef>
        <a:spcAft>
          <a:spcPct val="0"/>
        </a:spcAft>
        <a:defRPr sz="1700" b="1" kern="1200">
          <a:solidFill>
            <a:srgbClr val="2E5286"/>
          </a:solidFill>
          <a:latin typeface="Helvetica"/>
          <a:ea typeface="MS PGothic" pitchFamily="34" charset="-128"/>
          <a:cs typeface="ＭＳ Ｐゴシック" charset="0"/>
        </a:defRPr>
      </a:lvl1pPr>
      <a:lvl2pPr algn="l" defTabSz="457200" rtl="0" eaLnBrk="0" fontAlgn="base" hangingPunct="0">
        <a:spcBef>
          <a:spcPct val="0"/>
        </a:spcBef>
        <a:spcAft>
          <a:spcPct val="0"/>
        </a:spcAft>
        <a:defRPr sz="1700" b="1">
          <a:solidFill>
            <a:srgbClr val="2E5286"/>
          </a:solidFill>
          <a:latin typeface="Helvetica" charset="0"/>
          <a:ea typeface="MS PGothic" pitchFamily="34" charset="-128"/>
          <a:cs typeface="ＭＳ Ｐゴシック" charset="0"/>
        </a:defRPr>
      </a:lvl2pPr>
      <a:lvl3pPr algn="l" defTabSz="457200" rtl="0" eaLnBrk="0" fontAlgn="base" hangingPunct="0">
        <a:spcBef>
          <a:spcPct val="0"/>
        </a:spcBef>
        <a:spcAft>
          <a:spcPct val="0"/>
        </a:spcAft>
        <a:defRPr sz="1700" b="1">
          <a:solidFill>
            <a:srgbClr val="2E5286"/>
          </a:solidFill>
          <a:latin typeface="Helvetica" charset="0"/>
          <a:ea typeface="MS PGothic" pitchFamily="34" charset="-128"/>
          <a:cs typeface="ＭＳ Ｐゴシック" charset="0"/>
        </a:defRPr>
      </a:lvl3pPr>
      <a:lvl4pPr algn="l" defTabSz="457200" rtl="0" eaLnBrk="0" fontAlgn="base" hangingPunct="0">
        <a:spcBef>
          <a:spcPct val="0"/>
        </a:spcBef>
        <a:spcAft>
          <a:spcPct val="0"/>
        </a:spcAft>
        <a:defRPr sz="1700" b="1">
          <a:solidFill>
            <a:srgbClr val="2E5286"/>
          </a:solidFill>
          <a:latin typeface="Helvetica" charset="0"/>
          <a:ea typeface="MS PGothic" pitchFamily="34" charset="-128"/>
          <a:cs typeface="ＭＳ Ｐゴシック" charset="0"/>
        </a:defRPr>
      </a:lvl4pPr>
      <a:lvl5pPr algn="l" defTabSz="457200" rtl="0" eaLnBrk="0" fontAlgn="base" hangingPunct="0">
        <a:spcBef>
          <a:spcPct val="0"/>
        </a:spcBef>
        <a:spcAft>
          <a:spcPct val="0"/>
        </a:spcAft>
        <a:defRPr sz="1700" b="1">
          <a:solidFill>
            <a:srgbClr val="2E5286"/>
          </a:solidFill>
          <a:latin typeface="Helvetica" charset="0"/>
          <a:ea typeface="MS PGothic" pitchFamily="34" charset="-128"/>
          <a:cs typeface="ＭＳ Ｐゴシック" charset="0"/>
        </a:defRPr>
      </a:lvl5pPr>
      <a:lvl6pPr marL="457200" algn="l" defTabSz="457200" rtl="0" fontAlgn="base">
        <a:spcBef>
          <a:spcPct val="0"/>
        </a:spcBef>
        <a:spcAft>
          <a:spcPct val="0"/>
        </a:spcAft>
        <a:defRPr sz="1700" b="1">
          <a:solidFill>
            <a:srgbClr val="2E5286"/>
          </a:solidFill>
          <a:latin typeface="Helvetica" charset="0"/>
          <a:ea typeface="ＭＳ Ｐゴシック" charset="0"/>
          <a:cs typeface="ＭＳ Ｐゴシック" charset="0"/>
        </a:defRPr>
      </a:lvl6pPr>
      <a:lvl7pPr marL="914400" algn="l" defTabSz="457200" rtl="0" fontAlgn="base">
        <a:spcBef>
          <a:spcPct val="0"/>
        </a:spcBef>
        <a:spcAft>
          <a:spcPct val="0"/>
        </a:spcAft>
        <a:defRPr sz="1700" b="1">
          <a:solidFill>
            <a:srgbClr val="2E5286"/>
          </a:solidFill>
          <a:latin typeface="Helvetica" charset="0"/>
          <a:ea typeface="ＭＳ Ｐゴシック" charset="0"/>
          <a:cs typeface="ＭＳ Ｐゴシック" charset="0"/>
        </a:defRPr>
      </a:lvl7pPr>
      <a:lvl8pPr marL="1371600" algn="l" defTabSz="457200" rtl="0" fontAlgn="base">
        <a:spcBef>
          <a:spcPct val="0"/>
        </a:spcBef>
        <a:spcAft>
          <a:spcPct val="0"/>
        </a:spcAft>
        <a:defRPr sz="1700" b="1">
          <a:solidFill>
            <a:srgbClr val="2E5286"/>
          </a:solidFill>
          <a:latin typeface="Helvetica" charset="0"/>
          <a:ea typeface="ＭＳ Ｐゴシック" charset="0"/>
          <a:cs typeface="ＭＳ Ｐゴシック" charset="0"/>
        </a:defRPr>
      </a:lvl8pPr>
      <a:lvl9pPr marL="1828800" algn="l" defTabSz="457200" rtl="0" fontAlgn="base">
        <a:spcBef>
          <a:spcPct val="0"/>
        </a:spcBef>
        <a:spcAft>
          <a:spcPct val="0"/>
        </a:spcAft>
        <a:defRPr sz="1700" b="1">
          <a:solidFill>
            <a:srgbClr val="2E5286"/>
          </a:solidFill>
          <a:latin typeface="Helvetica"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itchFamily="34" charset="0"/>
        <a:buChar char="•"/>
        <a:defRPr kern="1200">
          <a:solidFill>
            <a:srgbClr val="7F7F7F"/>
          </a:solidFill>
          <a:latin typeface="Helvetica"/>
          <a:ea typeface="MS PGothic" pitchFamily="34" charset="-128"/>
          <a:cs typeface="ＭＳ Ｐゴシック" charset="0"/>
        </a:defRPr>
      </a:lvl1pPr>
      <a:lvl2pPr marL="742950" indent="-285750" algn="l" defTabSz="457200" rtl="0" eaLnBrk="0" fontAlgn="base" hangingPunct="0">
        <a:spcBef>
          <a:spcPct val="20000"/>
        </a:spcBef>
        <a:spcAft>
          <a:spcPct val="0"/>
        </a:spcAft>
        <a:buFont typeface="Arial" pitchFamily="34" charset="0"/>
        <a:buChar char="–"/>
        <a:defRPr sz="1600" kern="1200">
          <a:solidFill>
            <a:srgbClr val="7F7F7F"/>
          </a:solidFill>
          <a:latin typeface="Helvetica"/>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1400" kern="1200">
          <a:solidFill>
            <a:srgbClr val="7F7F7F"/>
          </a:solidFill>
          <a:latin typeface="Helvetica"/>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1200" kern="1200">
          <a:solidFill>
            <a:srgbClr val="7F7F7F"/>
          </a:solidFill>
          <a:latin typeface="Helvetica"/>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1200" kern="1200">
          <a:solidFill>
            <a:srgbClr val="7F7F7F"/>
          </a:solidFill>
          <a:latin typeface="Helvetica"/>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5" Type="http://schemas.openxmlformats.org/officeDocument/2006/relationships/image" Target="../media/image18.jpeg"/><Relationship Id="rId4" Type="http://schemas.openxmlformats.org/officeDocument/2006/relationships/image" Target="../media/image1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hyperlink" Target="http://iarc.fnal.gov/index.html" TargetMode="Externa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9.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Title 1"/>
          <p:cNvSpPr>
            <a:spLocks noGrp="1"/>
          </p:cNvSpPr>
          <p:nvPr>
            <p:ph type="title"/>
          </p:nvPr>
        </p:nvSpPr>
        <p:spPr bwMode="auto">
          <a:xfrm>
            <a:off x="806450" y="3559175"/>
            <a:ext cx="7556500" cy="11398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numCol="1" anchorCtr="0" compatLnSpc="1">
            <a:prstTxWarp prst="textNoShape">
              <a:avLst/>
            </a:prstTxWarp>
          </a:bodyPr>
          <a:lstStyle/>
          <a:p>
            <a:r>
              <a:rPr lang="en-US" dirty="0" smtClean="0">
                <a:latin typeface="Helvetica" charset="0"/>
              </a:rPr>
              <a:t>Illinois Accelerator Research Center</a:t>
            </a:r>
          </a:p>
        </p:txBody>
      </p:sp>
      <p:sp>
        <p:nvSpPr>
          <p:cNvPr id="28674" name="Text Placeholder 2"/>
          <p:cNvSpPr>
            <a:spLocks noGrp="1"/>
          </p:cNvSpPr>
          <p:nvPr>
            <p:ph type="body" sz="quarter" idx="10"/>
          </p:nvPr>
        </p:nvSpPr>
        <p:spPr bwMode="auto">
          <a:xfrm>
            <a:off x="806450" y="4841875"/>
            <a:ext cx="7556500" cy="14890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r>
              <a:rPr lang="en-US" dirty="0" smtClean="0">
                <a:latin typeface="Helvetica" charset="0"/>
              </a:rPr>
              <a:t>Bob </a:t>
            </a:r>
            <a:r>
              <a:rPr lang="en-US" dirty="0" err="1" smtClean="0">
                <a:latin typeface="Helvetica" charset="0"/>
              </a:rPr>
              <a:t>Kephart</a:t>
            </a:r>
            <a:endParaRPr lang="en-US" dirty="0" smtClean="0">
              <a:latin typeface="Helvetica" charset="0"/>
            </a:endParaRPr>
          </a:p>
          <a:p>
            <a:r>
              <a:rPr lang="en-US" dirty="0" smtClean="0">
                <a:latin typeface="Helvetica" charset="0"/>
              </a:rPr>
              <a:t>FNAL Users Meeting</a:t>
            </a:r>
          </a:p>
          <a:p>
            <a:r>
              <a:rPr lang="en-US" dirty="0" smtClean="0">
                <a:latin typeface="Helvetica" charset="0"/>
              </a:rPr>
              <a:t>11 June 2014  </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Content Placeholder 2"/>
          <p:cNvSpPr>
            <a:spLocks noGrp="1"/>
          </p:cNvSpPr>
          <p:nvPr>
            <p:ph idx="1"/>
          </p:nvPr>
        </p:nvSpPr>
        <p:spPr>
          <a:xfrm>
            <a:off x="531117" y="946298"/>
            <a:ext cx="8410863" cy="5188688"/>
          </a:xfrm>
        </p:spPr>
        <p:txBody>
          <a:bodyPr>
            <a:normAutofit fontScale="92500"/>
          </a:bodyPr>
          <a:lstStyle/>
          <a:p>
            <a:r>
              <a:rPr lang="en-US" dirty="0" smtClean="0"/>
              <a:t>The State of Illinois, Department of Commerce and Economic Opportunity (DCEO) provided a $ 20 M grant for the construction of a </a:t>
            </a:r>
            <a:r>
              <a:rPr lang="en-US" u="sng" dirty="0" smtClean="0"/>
              <a:t>new building </a:t>
            </a:r>
            <a:r>
              <a:rPr lang="en-US" dirty="0" smtClean="0"/>
              <a:t>(</a:t>
            </a:r>
            <a:r>
              <a:rPr lang="en-US" dirty="0" smtClean="0">
                <a:solidFill>
                  <a:srgbClr val="FF0000"/>
                </a:solidFill>
              </a:rPr>
              <a:t>Grant work complete in May</a:t>
            </a:r>
            <a:r>
              <a:rPr lang="en-US" dirty="0" smtClean="0"/>
              <a:t>)</a:t>
            </a:r>
          </a:p>
          <a:p>
            <a:endParaRPr lang="en-US" sz="1100" dirty="0" smtClean="0"/>
          </a:p>
          <a:p>
            <a:r>
              <a:rPr lang="en-US" dirty="0" smtClean="0"/>
              <a:t>DOE/OHEP  committed to $ 13 M for site prep and to outfit the new space (networks, partitions, furniture, etc. in progress) and a refurbished    $ 38 M </a:t>
            </a:r>
            <a:r>
              <a:rPr lang="en-US" u="sng" dirty="0" smtClean="0"/>
              <a:t>heavy assembly building</a:t>
            </a:r>
            <a:r>
              <a:rPr lang="en-US" dirty="0" smtClean="0"/>
              <a:t> at Fermilab </a:t>
            </a:r>
            <a:endParaRPr lang="en-US" sz="2200" dirty="0" smtClean="0"/>
          </a:p>
          <a:p>
            <a:endParaRPr lang="en-US" sz="1200" dirty="0" smtClean="0"/>
          </a:p>
          <a:p>
            <a:r>
              <a:rPr lang="en-US" dirty="0" smtClean="0"/>
              <a:t> Creating a $ 70 M  complex to enable the IARC mission</a:t>
            </a:r>
          </a:p>
          <a:p>
            <a:endParaRPr lang="en-US" sz="1800" dirty="0"/>
          </a:p>
          <a:p>
            <a:r>
              <a:rPr lang="en-US" dirty="0" smtClean="0"/>
              <a:t>Status: </a:t>
            </a:r>
          </a:p>
          <a:p>
            <a:pPr lvl="1"/>
            <a:r>
              <a:rPr lang="en-US" dirty="0" smtClean="0"/>
              <a:t>Building outfitting in progress, (partitions, IT networks, furniture)</a:t>
            </a:r>
          </a:p>
          <a:p>
            <a:pPr lvl="1"/>
            <a:r>
              <a:rPr lang="en-US" dirty="0" smtClean="0"/>
              <a:t>CDF D&amp;D ~ complete. (Huge Job by PPD … &gt; 3000 T of equip) </a:t>
            </a:r>
          </a:p>
          <a:p>
            <a:pPr lvl="1"/>
            <a:r>
              <a:rPr lang="en-US" dirty="0" smtClean="0"/>
              <a:t>Refurbishment of HAB has started (paced by available DOE funds)</a:t>
            </a:r>
            <a:endParaRPr lang="en-US" dirty="0"/>
          </a:p>
          <a:p>
            <a:pPr marL="0" indent="0">
              <a:lnSpc>
                <a:spcPct val="120000"/>
              </a:lnSpc>
              <a:buNone/>
            </a:pPr>
            <a:endParaRPr lang="en-US" dirty="0" smtClean="0"/>
          </a:p>
          <a:p>
            <a:endParaRPr lang="en-US" dirty="0" smtClean="0"/>
          </a:p>
        </p:txBody>
      </p:sp>
      <p:sp>
        <p:nvSpPr>
          <p:cNvPr id="2" name="Title 1"/>
          <p:cNvSpPr>
            <a:spLocks noGrp="1"/>
          </p:cNvSpPr>
          <p:nvPr>
            <p:ph type="title"/>
          </p:nvPr>
        </p:nvSpPr>
        <p:spPr>
          <a:xfrm>
            <a:off x="1655676" y="0"/>
            <a:ext cx="7031124" cy="765810"/>
          </a:xfrm>
        </p:spPr>
        <p:txBody>
          <a:bodyPr/>
          <a:lstStyle/>
          <a:p>
            <a:pPr>
              <a:defRPr/>
            </a:pPr>
            <a:r>
              <a:rPr lang="en-US" sz="3600" dirty="0" smtClean="0">
                <a:solidFill>
                  <a:schemeClr val="tx1"/>
                </a:solidFill>
              </a:rPr>
              <a:t>IARC:  Physical Plant</a:t>
            </a:r>
            <a:endParaRPr lang="en-US" sz="3600" dirty="0">
              <a:solidFill>
                <a:schemeClr val="tx1"/>
              </a:solidFill>
            </a:endParaRPr>
          </a:p>
        </p:txBody>
      </p:sp>
      <p:sp>
        <p:nvSpPr>
          <p:cNvPr id="6" name="Footer Placeholder 5"/>
          <p:cNvSpPr>
            <a:spLocks noGrp="1"/>
          </p:cNvSpPr>
          <p:nvPr>
            <p:ph type="ftr" sz="quarter" idx="11"/>
          </p:nvPr>
        </p:nvSpPr>
        <p:spPr>
          <a:xfrm>
            <a:off x="664725" y="6524984"/>
            <a:ext cx="3447492" cy="361950"/>
          </a:xfrm>
        </p:spPr>
        <p:txBody>
          <a:bodyPr/>
          <a:lstStyle/>
          <a:p>
            <a:r>
              <a:rPr lang="en-US" dirty="0" smtClean="0"/>
              <a:t>IARC: </a:t>
            </a:r>
            <a:r>
              <a:rPr lang="en-US" dirty="0" err="1" smtClean="0"/>
              <a:t>Fermilab</a:t>
            </a:r>
            <a:r>
              <a:rPr lang="en-US" dirty="0" smtClean="0"/>
              <a:t>  Users meeting</a:t>
            </a:r>
            <a:endParaRPr lang="en-US" dirty="0"/>
          </a:p>
        </p:txBody>
      </p:sp>
      <p:sp>
        <p:nvSpPr>
          <p:cNvPr id="3" name="Date Placeholder 2"/>
          <p:cNvSpPr>
            <a:spLocks noGrp="1"/>
          </p:cNvSpPr>
          <p:nvPr>
            <p:ph type="dt" sz="half" idx="10"/>
          </p:nvPr>
        </p:nvSpPr>
        <p:spPr/>
        <p:txBody>
          <a:bodyPr/>
          <a:lstStyle/>
          <a:p>
            <a:pPr>
              <a:defRPr/>
            </a:pPr>
            <a:fld id="{82BC948D-6610-4B6F-89AD-1518FB2AA0EC}" type="datetime1">
              <a:rPr lang="en-US" smtClean="0"/>
              <a:t>6/9/2014</a:t>
            </a:fld>
            <a:endParaRPr lang="en-US"/>
          </a:p>
        </p:txBody>
      </p:sp>
      <p:sp>
        <p:nvSpPr>
          <p:cNvPr id="8" name="Slide Number Placeholder 4"/>
          <p:cNvSpPr>
            <a:spLocks noGrp="1"/>
          </p:cNvSpPr>
          <p:nvPr>
            <p:ph type="sldNum" sz="quarter" idx="12"/>
          </p:nvPr>
        </p:nvSpPr>
        <p:spPr>
          <a:xfrm>
            <a:off x="228600" y="6515100"/>
            <a:ext cx="447675" cy="241300"/>
          </a:xfrm>
        </p:spPr>
        <p:txBody>
          <a:bodyPr/>
          <a:lstStyle/>
          <a:p>
            <a:fld id="{019B9E14-5D4A-413E-9E48-ABA2F2A709F3}" type="slidenum">
              <a:rPr lang="en-US" smtClean="0"/>
              <a:pPr/>
              <a:t>10</a:t>
            </a:fld>
            <a:endParaRPr lang="en-US" dirty="0"/>
          </a:p>
        </p:txBody>
      </p:sp>
    </p:spTree>
    <p:extLst>
      <p:ext uri="{BB962C8B-B14F-4D97-AF65-F5344CB8AC3E}">
        <p14:creationId xmlns:p14="http://schemas.microsoft.com/office/powerpoint/2010/main" val="191861907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pPr>
              <a:defRPr/>
            </a:pPr>
            <a:r>
              <a:rPr lang="en-US" smtClean="0"/>
              <a:t>IARC: Fermilab  Users meeting</a:t>
            </a:r>
            <a:endParaRPr lang="en-US" b="1"/>
          </a:p>
        </p:txBody>
      </p:sp>
      <p:sp>
        <p:nvSpPr>
          <p:cNvPr id="5" name="Slide Number Placeholder 4"/>
          <p:cNvSpPr>
            <a:spLocks noGrp="1"/>
          </p:cNvSpPr>
          <p:nvPr>
            <p:ph type="sldNum" sz="quarter" idx="12"/>
          </p:nvPr>
        </p:nvSpPr>
        <p:spPr/>
        <p:txBody>
          <a:bodyPr/>
          <a:lstStyle/>
          <a:p>
            <a:fld id="{019B9E14-5D4A-413E-9E48-ABA2F2A709F3}" type="slidenum">
              <a:rPr lang="en-US" smtClean="0"/>
              <a:pPr/>
              <a:t>11</a:t>
            </a:fld>
            <a:endParaRPr lang="en-US" dirty="0"/>
          </a:p>
        </p:txBody>
      </p:sp>
      <p:sp>
        <p:nvSpPr>
          <p:cNvPr id="6" name="Rectangle 2"/>
          <p:cNvSpPr txBox="1">
            <a:spLocks noChangeArrowheads="1"/>
          </p:cNvSpPr>
          <p:nvPr/>
        </p:nvSpPr>
        <p:spPr>
          <a:xfrm>
            <a:off x="228600" y="107474"/>
            <a:ext cx="8686800" cy="641739"/>
          </a:xfrm>
          <a:prstGeom prst="rect">
            <a:avLst/>
          </a:prstGeom>
        </p:spPr>
        <p:txBody>
          <a:bodyPr lIns="0" tIns="0" rIns="0" bIns="0" anchor="b" anchorCtr="0"/>
          <a:lstStyle>
            <a:lvl1pPr algn="l" defTabSz="457200" rtl="0" eaLnBrk="1" fontAlgn="base" hangingPunct="1">
              <a:spcBef>
                <a:spcPct val="0"/>
              </a:spcBef>
              <a:spcAft>
                <a:spcPct val="0"/>
              </a:spcAft>
              <a:defRPr sz="2400" b="1" kern="1200">
                <a:solidFill>
                  <a:srgbClr val="154D81"/>
                </a:solidFill>
                <a:latin typeface="Helvetica"/>
                <a:ea typeface="MS PGothic" pitchFamily="34" charset="-128"/>
                <a:cs typeface="ＭＳ Ｐゴシック" charset="0"/>
              </a:defRPr>
            </a:lvl1pPr>
            <a:lvl2pPr algn="l" defTabSz="457200" rtl="0" eaLnBrk="1" fontAlgn="base" hangingPunct="1">
              <a:spcBef>
                <a:spcPct val="0"/>
              </a:spcBef>
              <a:spcAft>
                <a:spcPct val="0"/>
              </a:spcAft>
              <a:defRPr sz="1700" b="1">
                <a:solidFill>
                  <a:srgbClr val="074184"/>
                </a:solidFill>
                <a:latin typeface="Helvetica" charset="0"/>
                <a:ea typeface="MS PGothic" pitchFamily="34" charset="-128"/>
                <a:cs typeface="ＭＳ Ｐゴシック" charset="0"/>
              </a:defRPr>
            </a:lvl2pPr>
            <a:lvl3pPr algn="l" defTabSz="457200" rtl="0" eaLnBrk="1" fontAlgn="base" hangingPunct="1">
              <a:spcBef>
                <a:spcPct val="0"/>
              </a:spcBef>
              <a:spcAft>
                <a:spcPct val="0"/>
              </a:spcAft>
              <a:defRPr sz="1700" b="1">
                <a:solidFill>
                  <a:srgbClr val="074184"/>
                </a:solidFill>
                <a:latin typeface="Helvetica" charset="0"/>
                <a:ea typeface="MS PGothic" pitchFamily="34" charset="-128"/>
                <a:cs typeface="ＭＳ Ｐゴシック" charset="0"/>
              </a:defRPr>
            </a:lvl3pPr>
            <a:lvl4pPr algn="l" defTabSz="457200" rtl="0" eaLnBrk="1" fontAlgn="base" hangingPunct="1">
              <a:spcBef>
                <a:spcPct val="0"/>
              </a:spcBef>
              <a:spcAft>
                <a:spcPct val="0"/>
              </a:spcAft>
              <a:defRPr sz="1700" b="1">
                <a:solidFill>
                  <a:srgbClr val="074184"/>
                </a:solidFill>
                <a:latin typeface="Helvetica" charset="0"/>
                <a:ea typeface="MS PGothic" pitchFamily="34" charset="-128"/>
                <a:cs typeface="ＭＳ Ｐゴシック" charset="0"/>
              </a:defRPr>
            </a:lvl4pPr>
            <a:lvl5pPr algn="l" defTabSz="457200" rtl="0" eaLnBrk="1" fontAlgn="base" hangingPunct="1">
              <a:spcBef>
                <a:spcPct val="0"/>
              </a:spcBef>
              <a:spcAft>
                <a:spcPct val="0"/>
              </a:spcAft>
              <a:defRPr sz="1700" b="1">
                <a:solidFill>
                  <a:srgbClr val="074184"/>
                </a:solidFill>
                <a:latin typeface="Helvetica" charset="0"/>
                <a:ea typeface="MS PGothic" pitchFamily="34" charset="-128"/>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a:defRPr/>
            </a:pPr>
            <a:r>
              <a:rPr lang="en-US" sz="3600" dirty="0" smtClean="0"/>
              <a:t>Illinois Accelerator Research Center</a:t>
            </a:r>
            <a:endParaRPr lang="en-US" sz="3600" dirty="0"/>
          </a:p>
        </p:txBody>
      </p:sp>
      <p:sp>
        <p:nvSpPr>
          <p:cNvPr id="9" name="Rectangle 3"/>
          <p:cNvSpPr txBox="1">
            <a:spLocks noChangeArrowheads="1"/>
          </p:cNvSpPr>
          <p:nvPr/>
        </p:nvSpPr>
        <p:spPr bwMode="auto">
          <a:xfrm>
            <a:off x="159420" y="4868792"/>
            <a:ext cx="8856984" cy="1268289"/>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lvl1pPr marL="233363" indent="-227013" algn="l" rtl="0" eaLnBrk="0" fontAlgn="base" hangingPunct="0">
              <a:spcBef>
                <a:spcPct val="20000"/>
              </a:spcBef>
              <a:spcAft>
                <a:spcPct val="0"/>
              </a:spcAft>
              <a:buClr>
                <a:srgbClr val="CCFFFF"/>
              </a:buClr>
              <a:buSzPct val="80000"/>
              <a:buChar char="•"/>
              <a:defRPr sz="2400">
                <a:solidFill>
                  <a:schemeClr val="tx1"/>
                </a:solidFill>
                <a:latin typeface="+mn-lt"/>
                <a:ea typeface="ＭＳ Ｐゴシック" pitchFamily="-105" charset="-128"/>
                <a:cs typeface="ＭＳ Ｐゴシック" pitchFamily="-105" charset="-128"/>
              </a:defRPr>
            </a:lvl1pPr>
            <a:lvl2pPr marL="568325" indent="-222250" algn="l" rtl="0" eaLnBrk="0" fontAlgn="base" hangingPunct="0">
              <a:spcBef>
                <a:spcPct val="20000"/>
              </a:spcBef>
              <a:spcAft>
                <a:spcPct val="0"/>
              </a:spcAft>
              <a:buClr>
                <a:schemeClr val="tx1"/>
              </a:buClr>
              <a:buSzPct val="70000"/>
              <a:buFont typeface="Wingdings" pitchFamily="28" charset="2"/>
              <a:buChar char="§"/>
              <a:defRPr sz="20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lr>
                <a:srgbClr val="009900"/>
              </a:buClr>
              <a:buSzPct val="60000"/>
              <a:buFont typeface="Wingdings" pitchFamily="28" charset="2"/>
              <a:buChar char="®"/>
              <a:defRPr sz="2400">
                <a:solidFill>
                  <a:schemeClr val="tx1"/>
                </a:solidFill>
                <a:latin typeface="+mn-lt"/>
                <a:ea typeface="ＭＳ Ｐゴシック" pitchFamily="-105" charset="-128"/>
              </a:defRPr>
            </a:lvl3pPr>
            <a:lvl4pPr marL="914400" indent="-230188" algn="l" rtl="0" eaLnBrk="0" fontAlgn="base" hangingPunct="0">
              <a:spcBef>
                <a:spcPct val="20000"/>
              </a:spcBef>
              <a:spcAft>
                <a:spcPct val="0"/>
              </a:spcAft>
              <a:buClr>
                <a:schemeClr val="tx1"/>
              </a:buClr>
              <a:buSzPct val="25000"/>
              <a:buFont typeface="Wingdings" pitchFamily="28" charset="2"/>
              <a:buChar char="q"/>
              <a:defRPr sz="2000">
                <a:solidFill>
                  <a:schemeClr val="tx1"/>
                </a:solidFill>
                <a:latin typeface="+mn-lt"/>
                <a:ea typeface="ＭＳ Ｐゴシック" pitchFamily="-105" charset="-128"/>
              </a:defRPr>
            </a:lvl4pPr>
            <a:lvl5pPr marL="1200150" indent="-222250" algn="l" rtl="0" eaLnBrk="0" fontAlgn="base" hangingPunct="0">
              <a:spcBef>
                <a:spcPct val="20000"/>
              </a:spcBef>
              <a:spcAft>
                <a:spcPct val="0"/>
              </a:spcAft>
              <a:buClr>
                <a:schemeClr val="accent2"/>
              </a:buClr>
              <a:buSzPct val="55000"/>
              <a:buFont typeface="Wingdings" pitchFamily="28" charset="2"/>
              <a:buChar char="l"/>
              <a:defRPr sz="2000">
                <a:solidFill>
                  <a:schemeClr val="tx1"/>
                </a:solidFill>
                <a:latin typeface="+mn-lt"/>
                <a:ea typeface="ＭＳ Ｐゴシック" pitchFamily="-105" charset="-128"/>
              </a:defRPr>
            </a:lvl5pPr>
            <a:lvl6pPr marL="2514600" indent="-228600" algn="l" rtl="0" fontAlgn="base">
              <a:spcBef>
                <a:spcPct val="20000"/>
              </a:spcBef>
              <a:spcAft>
                <a:spcPct val="0"/>
              </a:spcAft>
              <a:buClr>
                <a:schemeClr val="accent2"/>
              </a:buClr>
              <a:buSzPct val="55000"/>
              <a:buFont typeface="Wingdings" pitchFamily="2" charset="2"/>
              <a:buChar char="l"/>
              <a:defRPr sz="2000">
                <a:solidFill>
                  <a:schemeClr val="tx1"/>
                </a:solidFill>
                <a:latin typeface="+mn-lt"/>
              </a:defRPr>
            </a:lvl6pPr>
            <a:lvl7pPr marL="2971800" indent="-228600" algn="l" rtl="0" fontAlgn="base">
              <a:spcBef>
                <a:spcPct val="20000"/>
              </a:spcBef>
              <a:spcAft>
                <a:spcPct val="0"/>
              </a:spcAft>
              <a:buClr>
                <a:schemeClr val="accent2"/>
              </a:buClr>
              <a:buSzPct val="55000"/>
              <a:buFont typeface="Wingdings" pitchFamily="2" charset="2"/>
              <a:buChar char="l"/>
              <a:defRPr sz="2000">
                <a:solidFill>
                  <a:schemeClr val="tx1"/>
                </a:solidFill>
                <a:latin typeface="+mn-lt"/>
              </a:defRPr>
            </a:lvl7pPr>
            <a:lvl8pPr marL="3429000" indent="-228600" algn="l" rtl="0" fontAlgn="base">
              <a:spcBef>
                <a:spcPct val="20000"/>
              </a:spcBef>
              <a:spcAft>
                <a:spcPct val="0"/>
              </a:spcAft>
              <a:buClr>
                <a:schemeClr val="accent2"/>
              </a:buClr>
              <a:buSzPct val="55000"/>
              <a:buFont typeface="Wingdings" pitchFamily="2" charset="2"/>
              <a:buChar char="l"/>
              <a:defRPr sz="2000">
                <a:solidFill>
                  <a:schemeClr val="tx1"/>
                </a:solidFill>
                <a:latin typeface="+mn-lt"/>
              </a:defRPr>
            </a:lvl8pPr>
            <a:lvl9pPr marL="3886200" indent="-228600" algn="l" rtl="0" fontAlgn="base">
              <a:spcBef>
                <a:spcPct val="20000"/>
              </a:spcBef>
              <a:spcAft>
                <a:spcPct val="0"/>
              </a:spcAft>
              <a:buClr>
                <a:schemeClr val="accent2"/>
              </a:buClr>
              <a:buSzPct val="55000"/>
              <a:buFont typeface="Wingdings" pitchFamily="2" charset="2"/>
              <a:buChar char="l"/>
              <a:defRPr sz="2000">
                <a:solidFill>
                  <a:schemeClr val="tx1"/>
                </a:solidFill>
                <a:latin typeface="+mn-lt"/>
              </a:defRPr>
            </a:lvl9pPr>
          </a:lstStyle>
          <a:p>
            <a:pPr marL="0" indent="0" algn="ctr" eaLnBrk="1" hangingPunct="1">
              <a:buFontTx/>
              <a:buNone/>
            </a:pPr>
            <a:r>
              <a:rPr lang="en-US" sz="3200" dirty="0" smtClean="0">
                <a:solidFill>
                  <a:srgbClr val="FF0000"/>
                </a:solidFill>
                <a:ea typeface="ＭＳ Ｐゴシック" pitchFamily="28" charset="-128"/>
              </a:rPr>
              <a:t>A New U.S. Center for Accelerator Applications</a:t>
            </a:r>
          </a:p>
          <a:p>
            <a:pPr marL="0" indent="0" algn="ctr" eaLnBrk="1" hangingPunct="1">
              <a:buFontTx/>
              <a:buNone/>
            </a:pPr>
            <a:r>
              <a:rPr lang="en-US" sz="3200" dirty="0" smtClean="0">
                <a:solidFill>
                  <a:srgbClr val="FF0000"/>
                </a:solidFill>
                <a:ea typeface="ＭＳ Ｐゴシック" pitchFamily="28" charset="-128"/>
              </a:rPr>
              <a:t>under construction at </a:t>
            </a:r>
            <a:r>
              <a:rPr lang="en-US" sz="3200" dirty="0" err="1" smtClean="0">
                <a:solidFill>
                  <a:srgbClr val="FF0000"/>
                </a:solidFill>
                <a:ea typeface="ＭＳ Ｐゴシック" pitchFamily="28" charset="-128"/>
              </a:rPr>
              <a:t>Fermilab</a:t>
            </a:r>
            <a:endParaRPr lang="en-US" sz="3200" dirty="0" smtClean="0">
              <a:solidFill>
                <a:srgbClr val="FF0000"/>
              </a:solidFill>
              <a:ea typeface="ＭＳ Ｐゴシック" pitchFamily="28" charset="-128"/>
            </a:endParaRPr>
          </a:p>
          <a:p>
            <a:pPr marL="0" indent="0" algn="ctr" eaLnBrk="1" hangingPunct="1">
              <a:buFontTx/>
              <a:buNone/>
            </a:pPr>
            <a:r>
              <a:rPr lang="en-US" sz="1800" dirty="0" smtClean="0">
                <a:solidFill>
                  <a:srgbClr val="FF0000"/>
                </a:solidFill>
                <a:ea typeface="ＭＳ Ｐゴシック" pitchFamily="28" charset="-128"/>
              </a:rPr>
              <a:t> </a:t>
            </a:r>
          </a:p>
        </p:txBody>
      </p:sp>
      <p:sp>
        <p:nvSpPr>
          <p:cNvPr id="2" name="Date Placeholder 1"/>
          <p:cNvSpPr>
            <a:spLocks noGrp="1"/>
          </p:cNvSpPr>
          <p:nvPr>
            <p:ph type="dt" sz="half" idx="10"/>
          </p:nvPr>
        </p:nvSpPr>
        <p:spPr/>
        <p:txBody>
          <a:bodyPr/>
          <a:lstStyle/>
          <a:p>
            <a:fld id="{7891D63A-ABAD-41B9-A75A-DBA6A958AA8F}" type="datetime1">
              <a:rPr lang="en-US" smtClean="0"/>
              <a:t>6/9/2014</a:t>
            </a:fld>
            <a:endParaRPr lang="en-US"/>
          </a:p>
        </p:txBody>
      </p:sp>
      <p:sp>
        <p:nvSpPr>
          <p:cNvPr id="8" name="Rectangle 3"/>
          <p:cNvSpPr txBox="1">
            <a:spLocks noChangeArrowheads="1"/>
          </p:cNvSpPr>
          <p:nvPr/>
        </p:nvSpPr>
        <p:spPr bwMode="auto">
          <a:xfrm>
            <a:off x="311820" y="4861697"/>
            <a:ext cx="8856984" cy="1268289"/>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lvl1pPr marL="233363" indent="-227013" algn="l" rtl="0" eaLnBrk="0" fontAlgn="base" hangingPunct="0">
              <a:spcBef>
                <a:spcPct val="20000"/>
              </a:spcBef>
              <a:spcAft>
                <a:spcPct val="0"/>
              </a:spcAft>
              <a:buClr>
                <a:srgbClr val="CCFFFF"/>
              </a:buClr>
              <a:buSzPct val="80000"/>
              <a:buChar char="•"/>
              <a:defRPr sz="2400">
                <a:solidFill>
                  <a:schemeClr val="tx1"/>
                </a:solidFill>
                <a:latin typeface="+mn-lt"/>
                <a:ea typeface="ＭＳ Ｐゴシック" pitchFamily="-105" charset="-128"/>
                <a:cs typeface="ＭＳ Ｐゴシック" pitchFamily="-105" charset="-128"/>
              </a:defRPr>
            </a:lvl1pPr>
            <a:lvl2pPr marL="568325" indent="-222250" algn="l" rtl="0" eaLnBrk="0" fontAlgn="base" hangingPunct="0">
              <a:spcBef>
                <a:spcPct val="20000"/>
              </a:spcBef>
              <a:spcAft>
                <a:spcPct val="0"/>
              </a:spcAft>
              <a:buClr>
                <a:schemeClr val="tx1"/>
              </a:buClr>
              <a:buSzPct val="70000"/>
              <a:buFont typeface="Wingdings" pitchFamily="28" charset="2"/>
              <a:buChar char="§"/>
              <a:defRPr sz="20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lr>
                <a:srgbClr val="009900"/>
              </a:buClr>
              <a:buSzPct val="60000"/>
              <a:buFont typeface="Wingdings" pitchFamily="28" charset="2"/>
              <a:buChar char="®"/>
              <a:defRPr sz="2400">
                <a:solidFill>
                  <a:schemeClr val="tx1"/>
                </a:solidFill>
                <a:latin typeface="+mn-lt"/>
                <a:ea typeface="ＭＳ Ｐゴシック" pitchFamily="-105" charset="-128"/>
              </a:defRPr>
            </a:lvl3pPr>
            <a:lvl4pPr marL="914400" indent="-230188" algn="l" rtl="0" eaLnBrk="0" fontAlgn="base" hangingPunct="0">
              <a:spcBef>
                <a:spcPct val="20000"/>
              </a:spcBef>
              <a:spcAft>
                <a:spcPct val="0"/>
              </a:spcAft>
              <a:buClr>
                <a:schemeClr val="tx1"/>
              </a:buClr>
              <a:buSzPct val="25000"/>
              <a:buFont typeface="Wingdings" pitchFamily="28" charset="2"/>
              <a:buChar char="q"/>
              <a:defRPr sz="2000">
                <a:solidFill>
                  <a:schemeClr val="tx1"/>
                </a:solidFill>
                <a:latin typeface="+mn-lt"/>
                <a:ea typeface="ＭＳ Ｐゴシック" pitchFamily="-105" charset="-128"/>
              </a:defRPr>
            </a:lvl4pPr>
            <a:lvl5pPr marL="1200150" indent="-222250" algn="l" rtl="0" eaLnBrk="0" fontAlgn="base" hangingPunct="0">
              <a:spcBef>
                <a:spcPct val="20000"/>
              </a:spcBef>
              <a:spcAft>
                <a:spcPct val="0"/>
              </a:spcAft>
              <a:buClr>
                <a:schemeClr val="accent2"/>
              </a:buClr>
              <a:buSzPct val="55000"/>
              <a:buFont typeface="Wingdings" pitchFamily="28" charset="2"/>
              <a:buChar char="l"/>
              <a:defRPr sz="2000">
                <a:solidFill>
                  <a:schemeClr val="tx1"/>
                </a:solidFill>
                <a:latin typeface="+mn-lt"/>
                <a:ea typeface="ＭＳ Ｐゴシック" pitchFamily="-105" charset="-128"/>
              </a:defRPr>
            </a:lvl5pPr>
            <a:lvl6pPr marL="2514600" indent="-228600" algn="l" rtl="0" fontAlgn="base">
              <a:spcBef>
                <a:spcPct val="20000"/>
              </a:spcBef>
              <a:spcAft>
                <a:spcPct val="0"/>
              </a:spcAft>
              <a:buClr>
                <a:schemeClr val="accent2"/>
              </a:buClr>
              <a:buSzPct val="55000"/>
              <a:buFont typeface="Wingdings" pitchFamily="2" charset="2"/>
              <a:buChar char="l"/>
              <a:defRPr sz="2000">
                <a:solidFill>
                  <a:schemeClr val="tx1"/>
                </a:solidFill>
                <a:latin typeface="+mn-lt"/>
              </a:defRPr>
            </a:lvl6pPr>
            <a:lvl7pPr marL="2971800" indent="-228600" algn="l" rtl="0" fontAlgn="base">
              <a:spcBef>
                <a:spcPct val="20000"/>
              </a:spcBef>
              <a:spcAft>
                <a:spcPct val="0"/>
              </a:spcAft>
              <a:buClr>
                <a:schemeClr val="accent2"/>
              </a:buClr>
              <a:buSzPct val="55000"/>
              <a:buFont typeface="Wingdings" pitchFamily="2" charset="2"/>
              <a:buChar char="l"/>
              <a:defRPr sz="2000">
                <a:solidFill>
                  <a:schemeClr val="tx1"/>
                </a:solidFill>
                <a:latin typeface="+mn-lt"/>
              </a:defRPr>
            </a:lvl7pPr>
            <a:lvl8pPr marL="3429000" indent="-228600" algn="l" rtl="0" fontAlgn="base">
              <a:spcBef>
                <a:spcPct val="20000"/>
              </a:spcBef>
              <a:spcAft>
                <a:spcPct val="0"/>
              </a:spcAft>
              <a:buClr>
                <a:schemeClr val="accent2"/>
              </a:buClr>
              <a:buSzPct val="55000"/>
              <a:buFont typeface="Wingdings" pitchFamily="2" charset="2"/>
              <a:buChar char="l"/>
              <a:defRPr sz="2000">
                <a:solidFill>
                  <a:schemeClr val="tx1"/>
                </a:solidFill>
                <a:latin typeface="+mn-lt"/>
              </a:defRPr>
            </a:lvl8pPr>
            <a:lvl9pPr marL="3886200" indent="-228600" algn="l" rtl="0" fontAlgn="base">
              <a:spcBef>
                <a:spcPct val="20000"/>
              </a:spcBef>
              <a:spcAft>
                <a:spcPct val="0"/>
              </a:spcAft>
              <a:buClr>
                <a:schemeClr val="accent2"/>
              </a:buClr>
              <a:buSzPct val="55000"/>
              <a:buFont typeface="Wingdings" pitchFamily="2" charset="2"/>
              <a:buChar char="l"/>
              <a:defRPr sz="2000">
                <a:solidFill>
                  <a:schemeClr val="tx1"/>
                </a:solidFill>
                <a:latin typeface="+mn-lt"/>
              </a:defRPr>
            </a:lvl9pPr>
          </a:lstStyle>
          <a:p>
            <a:pPr marL="0" indent="0" eaLnBrk="1" hangingPunct="1">
              <a:buNone/>
            </a:pPr>
            <a:r>
              <a:rPr lang="en-US" sz="2800" b="1" dirty="0" smtClean="0">
                <a:ea typeface="ＭＳ Ｐゴシック" pitchFamily="28" charset="-128"/>
              </a:rPr>
              <a:t>New State funded addition (white) is complete, now outfitting it with partitions, furniture, etc.</a:t>
            </a:r>
          </a:p>
          <a:p>
            <a:pPr marL="0" indent="0" algn="ctr" eaLnBrk="1" hangingPunct="1">
              <a:buFontTx/>
              <a:buNone/>
            </a:pPr>
            <a:r>
              <a:rPr lang="en-US" sz="1800" dirty="0" smtClean="0">
                <a:solidFill>
                  <a:srgbClr val="FF0000"/>
                </a:solidFill>
                <a:ea typeface="ＭＳ Ｐゴシック" pitchFamily="28" charset="-128"/>
              </a:rPr>
              <a:t> </a:t>
            </a:r>
          </a:p>
        </p:txBody>
      </p:sp>
      <p:sp>
        <p:nvSpPr>
          <p:cNvPr id="10" name="Rectangle 3"/>
          <p:cNvSpPr txBox="1">
            <a:spLocks noChangeArrowheads="1"/>
          </p:cNvSpPr>
          <p:nvPr/>
        </p:nvSpPr>
        <p:spPr bwMode="auto">
          <a:xfrm>
            <a:off x="382713" y="978190"/>
            <a:ext cx="6858000" cy="637959"/>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lvl1pPr marL="233363" indent="-227013" algn="l" rtl="0" eaLnBrk="0" fontAlgn="base" hangingPunct="0">
              <a:spcBef>
                <a:spcPct val="20000"/>
              </a:spcBef>
              <a:spcAft>
                <a:spcPct val="0"/>
              </a:spcAft>
              <a:buClr>
                <a:srgbClr val="CCFFFF"/>
              </a:buClr>
              <a:buSzPct val="80000"/>
              <a:buChar char="•"/>
              <a:defRPr sz="2400">
                <a:solidFill>
                  <a:schemeClr val="tx1"/>
                </a:solidFill>
                <a:latin typeface="+mn-lt"/>
                <a:ea typeface="ＭＳ Ｐゴシック" pitchFamily="-105" charset="-128"/>
                <a:cs typeface="ＭＳ Ｐゴシック" pitchFamily="-105" charset="-128"/>
              </a:defRPr>
            </a:lvl1pPr>
            <a:lvl2pPr marL="568325" indent="-222250" algn="l" rtl="0" eaLnBrk="0" fontAlgn="base" hangingPunct="0">
              <a:spcBef>
                <a:spcPct val="20000"/>
              </a:spcBef>
              <a:spcAft>
                <a:spcPct val="0"/>
              </a:spcAft>
              <a:buClr>
                <a:schemeClr val="tx1"/>
              </a:buClr>
              <a:buSzPct val="70000"/>
              <a:buFont typeface="Wingdings" pitchFamily="28" charset="2"/>
              <a:buChar char="§"/>
              <a:defRPr sz="20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lr>
                <a:srgbClr val="009900"/>
              </a:buClr>
              <a:buSzPct val="60000"/>
              <a:buFont typeface="Wingdings" pitchFamily="28" charset="2"/>
              <a:buChar char="®"/>
              <a:defRPr sz="2400">
                <a:solidFill>
                  <a:schemeClr val="tx1"/>
                </a:solidFill>
                <a:latin typeface="+mn-lt"/>
                <a:ea typeface="ＭＳ Ｐゴシック" pitchFamily="-105" charset="-128"/>
              </a:defRPr>
            </a:lvl3pPr>
            <a:lvl4pPr marL="914400" indent="-230188" algn="l" rtl="0" eaLnBrk="0" fontAlgn="base" hangingPunct="0">
              <a:spcBef>
                <a:spcPct val="20000"/>
              </a:spcBef>
              <a:spcAft>
                <a:spcPct val="0"/>
              </a:spcAft>
              <a:buClr>
                <a:schemeClr val="tx1"/>
              </a:buClr>
              <a:buSzPct val="25000"/>
              <a:buFont typeface="Wingdings" pitchFamily="28" charset="2"/>
              <a:buChar char="q"/>
              <a:defRPr sz="2000">
                <a:solidFill>
                  <a:schemeClr val="tx1"/>
                </a:solidFill>
                <a:latin typeface="+mn-lt"/>
                <a:ea typeface="ＭＳ Ｐゴシック" pitchFamily="-105" charset="-128"/>
              </a:defRPr>
            </a:lvl4pPr>
            <a:lvl5pPr marL="1200150" indent="-222250" algn="l" rtl="0" eaLnBrk="0" fontAlgn="base" hangingPunct="0">
              <a:spcBef>
                <a:spcPct val="20000"/>
              </a:spcBef>
              <a:spcAft>
                <a:spcPct val="0"/>
              </a:spcAft>
              <a:buClr>
                <a:schemeClr val="accent2"/>
              </a:buClr>
              <a:buSzPct val="55000"/>
              <a:buFont typeface="Wingdings" pitchFamily="28" charset="2"/>
              <a:buChar char="l"/>
              <a:defRPr sz="2000">
                <a:solidFill>
                  <a:schemeClr val="tx1"/>
                </a:solidFill>
                <a:latin typeface="+mn-lt"/>
                <a:ea typeface="ＭＳ Ｐゴシック" pitchFamily="-105" charset="-128"/>
              </a:defRPr>
            </a:lvl5pPr>
            <a:lvl6pPr marL="2514600" indent="-228600" algn="l" rtl="0" fontAlgn="base">
              <a:spcBef>
                <a:spcPct val="20000"/>
              </a:spcBef>
              <a:spcAft>
                <a:spcPct val="0"/>
              </a:spcAft>
              <a:buClr>
                <a:schemeClr val="accent2"/>
              </a:buClr>
              <a:buSzPct val="55000"/>
              <a:buFont typeface="Wingdings" pitchFamily="2" charset="2"/>
              <a:buChar char="l"/>
              <a:defRPr sz="2000">
                <a:solidFill>
                  <a:schemeClr val="tx1"/>
                </a:solidFill>
                <a:latin typeface="+mn-lt"/>
              </a:defRPr>
            </a:lvl6pPr>
            <a:lvl7pPr marL="2971800" indent="-228600" algn="l" rtl="0" fontAlgn="base">
              <a:spcBef>
                <a:spcPct val="20000"/>
              </a:spcBef>
              <a:spcAft>
                <a:spcPct val="0"/>
              </a:spcAft>
              <a:buClr>
                <a:schemeClr val="accent2"/>
              </a:buClr>
              <a:buSzPct val="55000"/>
              <a:buFont typeface="Wingdings" pitchFamily="2" charset="2"/>
              <a:buChar char="l"/>
              <a:defRPr sz="2000">
                <a:solidFill>
                  <a:schemeClr val="tx1"/>
                </a:solidFill>
                <a:latin typeface="+mn-lt"/>
              </a:defRPr>
            </a:lvl7pPr>
            <a:lvl8pPr marL="3429000" indent="-228600" algn="l" rtl="0" fontAlgn="base">
              <a:spcBef>
                <a:spcPct val="20000"/>
              </a:spcBef>
              <a:spcAft>
                <a:spcPct val="0"/>
              </a:spcAft>
              <a:buClr>
                <a:schemeClr val="accent2"/>
              </a:buClr>
              <a:buSzPct val="55000"/>
              <a:buFont typeface="Wingdings" pitchFamily="2" charset="2"/>
              <a:buChar char="l"/>
              <a:defRPr sz="2000">
                <a:solidFill>
                  <a:schemeClr val="tx1"/>
                </a:solidFill>
                <a:latin typeface="+mn-lt"/>
              </a:defRPr>
            </a:lvl8pPr>
            <a:lvl9pPr marL="3886200" indent="-228600" algn="l" rtl="0" fontAlgn="base">
              <a:spcBef>
                <a:spcPct val="20000"/>
              </a:spcBef>
              <a:spcAft>
                <a:spcPct val="0"/>
              </a:spcAft>
              <a:buClr>
                <a:schemeClr val="accent2"/>
              </a:buClr>
              <a:buSzPct val="55000"/>
              <a:buFont typeface="Wingdings" pitchFamily="2" charset="2"/>
              <a:buChar char="l"/>
              <a:defRPr sz="2000">
                <a:solidFill>
                  <a:schemeClr val="tx1"/>
                </a:solidFill>
                <a:latin typeface="+mn-lt"/>
              </a:defRPr>
            </a:lvl9pPr>
          </a:lstStyle>
          <a:p>
            <a:pPr marL="0" indent="0" eaLnBrk="1" hangingPunct="1">
              <a:buFontTx/>
              <a:buNone/>
            </a:pPr>
            <a:r>
              <a:rPr lang="en-US" sz="2800" b="1" dirty="0" smtClean="0">
                <a:ea typeface="ＭＳ Ｐゴシック" pitchFamily="28" charset="-128"/>
              </a:rPr>
              <a:t>Construction Status</a:t>
            </a:r>
            <a:endParaRPr lang="en-US" sz="2800" b="1" dirty="0">
              <a:ea typeface="ＭＳ Ｐゴシック" pitchFamily="28" charset="-128"/>
            </a:endParaRPr>
          </a:p>
        </p:txBody>
      </p:sp>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159420" y="1616149"/>
            <a:ext cx="8643386" cy="3064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6327626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pPr>
              <a:defRPr/>
            </a:pPr>
            <a:r>
              <a:rPr lang="en-US" smtClean="0"/>
              <a:t>IARC: Fermilab  Users meeting</a:t>
            </a:r>
            <a:endParaRPr lang="en-US" b="1"/>
          </a:p>
        </p:txBody>
      </p:sp>
      <p:sp>
        <p:nvSpPr>
          <p:cNvPr id="5" name="Slide Number Placeholder 4"/>
          <p:cNvSpPr>
            <a:spLocks noGrp="1"/>
          </p:cNvSpPr>
          <p:nvPr>
            <p:ph type="sldNum" sz="quarter" idx="12"/>
          </p:nvPr>
        </p:nvSpPr>
        <p:spPr/>
        <p:txBody>
          <a:bodyPr/>
          <a:lstStyle/>
          <a:p>
            <a:fld id="{019B9E14-5D4A-413E-9E48-ABA2F2A709F3}" type="slidenum">
              <a:rPr lang="en-US" smtClean="0"/>
              <a:pPr/>
              <a:t>12</a:t>
            </a:fld>
            <a:endParaRPr lang="en-US" dirty="0"/>
          </a:p>
        </p:txBody>
      </p:sp>
      <p:sp>
        <p:nvSpPr>
          <p:cNvPr id="6" name="Rectangle 2"/>
          <p:cNvSpPr txBox="1">
            <a:spLocks noChangeArrowheads="1"/>
          </p:cNvSpPr>
          <p:nvPr/>
        </p:nvSpPr>
        <p:spPr>
          <a:xfrm>
            <a:off x="228600" y="107474"/>
            <a:ext cx="8686800" cy="641739"/>
          </a:xfrm>
          <a:prstGeom prst="rect">
            <a:avLst/>
          </a:prstGeom>
        </p:spPr>
        <p:txBody>
          <a:bodyPr lIns="0" tIns="0" rIns="0" bIns="0" anchor="b" anchorCtr="0"/>
          <a:lstStyle>
            <a:lvl1pPr algn="l" defTabSz="457200" rtl="0" eaLnBrk="1" fontAlgn="base" hangingPunct="1">
              <a:spcBef>
                <a:spcPct val="0"/>
              </a:spcBef>
              <a:spcAft>
                <a:spcPct val="0"/>
              </a:spcAft>
              <a:defRPr sz="2400" b="1" kern="1200">
                <a:solidFill>
                  <a:srgbClr val="154D81"/>
                </a:solidFill>
                <a:latin typeface="Helvetica"/>
                <a:ea typeface="MS PGothic" pitchFamily="34" charset="-128"/>
                <a:cs typeface="ＭＳ Ｐゴシック" charset="0"/>
              </a:defRPr>
            </a:lvl1pPr>
            <a:lvl2pPr algn="l" defTabSz="457200" rtl="0" eaLnBrk="1" fontAlgn="base" hangingPunct="1">
              <a:spcBef>
                <a:spcPct val="0"/>
              </a:spcBef>
              <a:spcAft>
                <a:spcPct val="0"/>
              </a:spcAft>
              <a:defRPr sz="1700" b="1">
                <a:solidFill>
                  <a:srgbClr val="074184"/>
                </a:solidFill>
                <a:latin typeface="Helvetica" charset="0"/>
                <a:ea typeface="MS PGothic" pitchFamily="34" charset="-128"/>
                <a:cs typeface="ＭＳ Ｐゴシック" charset="0"/>
              </a:defRPr>
            </a:lvl2pPr>
            <a:lvl3pPr algn="l" defTabSz="457200" rtl="0" eaLnBrk="1" fontAlgn="base" hangingPunct="1">
              <a:spcBef>
                <a:spcPct val="0"/>
              </a:spcBef>
              <a:spcAft>
                <a:spcPct val="0"/>
              </a:spcAft>
              <a:defRPr sz="1700" b="1">
                <a:solidFill>
                  <a:srgbClr val="074184"/>
                </a:solidFill>
                <a:latin typeface="Helvetica" charset="0"/>
                <a:ea typeface="MS PGothic" pitchFamily="34" charset="-128"/>
                <a:cs typeface="ＭＳ Ｐゴシック" charset="0"/>
              </a:defRPr>
            </a:lvl3pPr>
            <a:lvl4pPr algn="l" defTabSz="457200" rtl="0" eaLnBrk="1" fontAlgn="base" hangingPunct="1">
              <a:spcBef>
                <a:spcPct val="0"/>
              </a:spcBef>
              <a:spcAft>
                <a:spcPct val="0"/>
              </a:spcAft>
              <a:defRPr sz="1700" b="1">
                <a:solidFill>
                  <a:srgbClr val="074184"/>
                </a:solidFill>
                <a:latin typeface="Helvetica" charset="0"/>
                <a:ea typeface="MS PGothic" pitchFamily="34" charset="-128"/>
                <a:cs typeface="ＭＳ Ｐゴシック" charset="0"/>
              </a:defRPr>
            </a:lvl4pPr>
            <a:lvl5pPr algn="l" defTabSz="457200" rtl="0" eaLnBrk="1" fontAlgn="base" hangingPunct="1">
              <a:spcBef>
                <a:spcPct val="0"/>
              </a:spcBef>
              <a:spcAft>
                <a:spcPct val="0"/>
              </a:spcAft>
              <a:defRPr sz="1700" b="1">
                <a:solidFill>
                  <a:srgbClr val="074184"/>
                </a:solidFill>
                <a:latin typeface="Helvetica" charset="0"/>
                <a:ea typeface="MS PGothic" pitchFamily="34" charset="-128"/>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a:defRPr/>
            </a:pPr>
            <a:r>
              <a:rPr lang="en-US" sz="3600" dirty="0" smtClean="0"/>
              <a:t>Illinois Accelerator Research Center</a:t>
            </a:r>
            <a:endParaRPr lang="en-US" sz="3600" dirty="0"/>
          </a:p>
        </p:txBody>
      </p:sp>
      <p:sp>
        <p:nvSpPr>
          <p:cNvPr id="2" name="Date Placeholder 1"/>
          <p:cNvSpPr>
            <a:spLocks noGrp="1"/>
          </p:cNvSpPr>
          <p:nvPr>
            <p:ph type="dt" sz="half" idx="10"/>
          </p:nvPr>
        </p:nvSpPr>
        <p:spPr/>
        <p:txBody>
          <a:bodyPr/>
          <a:lstStyle/>
          <a:p>
            <a:fld id="{12F98C68-DE5A-4E45-BE59-0C2D5F2D46A7}" type="datetime1">
              <a:rPr lang="en-US" smtClean="0"/>
              <a:t>6/9/2014</a:t>
            </a:fld>
            <a:endParaRPr lang="en-US"/>
          </a:p>
        </p:txBody>
      </p:sp>
      <p:sp>
        <p:nvSpPr>
          <p:cNvPr id="8" name="Rectangle 3"/>
          <p:cNvSpPr txBox="1">
            <a:spLocks noChangeArrowheads="1"/>
          </p:cNvSpPr>
          <p:nvPr/>
        </p:nvSpPr>
        <p:spPr bwMode="auto">
          <a:xfrm>
            <a:off x="414291" y="4840198"/>
            <a:ext cx="8292981" cy="1437772"/>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lvl1pPr marL="233363" indent="-227013" algn="l" rtl="0" eaLnBrk="0" fontAlgn="base" hangingPunct="0">
              <a:spcBef>
                <a:spcPct val="20000"/>
              </a:spcBef>
              <a:spcAft>
                <a:spcPct val="0"/>
              </a:spcAft>
              <a:buClr>
                <a:srgbClr val="CCFFFF"/>
              </a:buClr>
              <a:buSzPct val="80000"/>
              <a:buChar char="•"/>
              <a:defRPr sz="2400">
                <a:solidFill>
                  <a:schemeClr val="tx1"/>
                </a:solidFill>
                <a:latin typeface="+mn-lt"/>
                <a:ea typeface="ＭＳ Ｐゴシック" pitchFamily="-105" charset="-128"/>
                <a:cs typeface="ＭＳ Ｐゴシック" pitchFamily="-105" charset="-128"/>
              </a:defRPr>
            </a:lvl1pPr>
            <a:lvl2pPr marL="568325" indent="-222250" algn="l" rtl="0" eaLnBrk="0" fontAlgn="base" hangingPunct="0">
              <a:spcBef>
                <a:spcPct val="20000"/>
              </a:spcBef>
              <a:spcAft>
                <a:spcPct val="0"/>
              </a:spcAft>
              <a:buClr>
                <a:schemeClr val="tx1"/>
              </a:buClr>
              <a:buSzPct val="70000"/>
              <a:buFont typeface="Wingdings" pitchFamily="28" charset="2"/>
              <a:buChar char="§"/>
              <a:defRPr sz="20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lr>
                <a:srgbClr val="009900"/>
              </a:buClr>
              <a:buSzPct val="60000"/>
              <a:buFont typeface="Wingdings" pitchFamily="28" charset="2"/>
              <a:buChar char="®"/>
              <a:defRPr sz="2400">
                <a:solidFill>
                  <a:schemeClr val="tx1"/>
                </a:solidFill>
                <a:latin typeface="+mn-lt"/>
                <a:ea typeface="ＭＳ Ｐゴシック" pitchFamily="-105" charset="-128"/>
              </a:defRPr>
            </a:lvl3pPr>
            <a:lvl4pPr marL="914400" indent="-230188" algn="l" rtl="0" eaLnBrk="0" fontAlgn="base" hangingPunct="0">
              <a:spcBef>
                <a:spcPct val="20000"/>
              </a:spcBef>
              <a:spcAft>
                <a:spcPct val="0"/>
              </a:spcAft>
              <a:buClr>
                <a:schemeClr val="tx1"/>
              </a:buClr>
              <a:buSzPct val="25000"/>
              <a:buFont typeface="Wingdings" pitchFamily="28" charset="2"/>
              <a:buChar char="q"/>
              <a:defRPr sz="2000">
                <a:solidFill>
                  <a:schemeClr val="tx1"/>
                </a:solidFill>
                <a:latin typeface="+mn-lt"/>
                <a:ea typeface="ＭＳ Ｐゴシック" pitchFamily="-105" charset="-128"/>
              </a:defRPr>
            </a:lvl4pPr>
            <a:lvl5pPr marL="1200150" indent="-222250" algn="l" rtl="0" eaLnBrk="0" fontAlgn="base" hangingPunct="0">
              <a:spcBef>
                <a:spcPct val="20000"/>
              </a:spcBef>
              <a:spcAft>
                <a:spcPct val="0"/>
              </a:spcAft>
              <a:buClr>
                <a:schemeClr val="accent2"/>
              </a:buClr>
              <a:buSzPct val="55000"/>
              <a:buFont typeface="Wingdings" pitchFamily="28" charset="2"/>
              <a:buChar char="l"/>
              <a:defRPr sz="2000">
                <a:solidFill>
                  <a:schemeClr val="tx1"/>
                </a:solidFill>
                <a:latin typeface="+mn-lt"/>
                <a:ea typeface="ＭＳ Ｐゴシック" pitchFamily="-105" charset="-128"/>
              </a:defRPr>
            </a:lvl5pPr>
            <a:lvl6pPr marL="2514600" indent="-228600" algn="l" rtl="0" fontAlgn="base">
              <a:spcBef>
                <a:spcPct val="20000"/>
              </a:spcBef>
              <a:spcAft>
                <a:spcPct val="0"/>
              </a:spcAft>
              <a:buClr>
                <a:schemeClr val="accent2"/>
              </a:buClr>
              <a:buSzPct val="55000"/>
              <a:buFont typeface="Wingdings" pitchFamily="2" charset="2"/>
              <a:buChar char="l"/>
              <a:defRPr sz="2000">
                <a:solidFill>
                  <a:schemeClr val="tx1"/>
                </a:solidFill>
                <a:latin typeface="+mn-lt"/>
              </a:defRPr>
            </a:lvl6pPr>
            <a:lvl7pPr marL="2971800" indent="-228600" algn="l" rtl="0" fontAlgn="base">
              <a:spcBef>
                <a:spcPct val="20000"/>
              </a:spcBef>
              <a:spcAft>
                <a:spcPct val="0"/>
              </a:spcAft>
              <a:buClr>
                <a:schemeClr val="accent2"/>
              </a:buClr>
              <a:buSzPct val="55000"/>
              <a:buFont typeface="Wingdings" pitchFamily="2" charset="2"/>
              <a:buChar char="l"/>
              <a:defRPr sz="2000">
                <a:solidFill>
                  <a:schemeClr val="tx1"/>
                </a:solidFill>
                <a:latin typeface="+mn-lt"/>
              </a:defRPr>
            </a:lvl7pPr>
            <a:lvl8pPr marL="3429000" indent="-228600" algn="l" rtl="0" fontAlgn="base">
              <a:spcBef>
                <a:spcPct val="20000"/>
              </a:spcBef>
              <a:spcAft>
                <a:spcPct val="0"/>
              </a:spcAft>
              <a:buClr>
                <a:schemeClr val="accent2"/>
              </a:buClr>
              <a:buSzPct val="55000"/>
              <a:buFont typeface="Wingdings" pitchFamily="2" charset="2"/>
              <a:buChar char="l"/>
              <a:defRPr sz="2000">
                <a:solidFill>
                  <a:schemeClr val="tx1"/>
                </a:solidFill>
                <a:latin typeface="+mn-lt"/>
              </a:defRPr>
            </a:lvl8pPr>
            <a:lvl9pPr marL="3886200" indent="-228600" algn="l" rtl="0" fontAlgn="base">
              <a:spcBef>
                <a:spcPct val="20000"/>
              </a:spcBef>
              <a:spcAft>
                <a:spcPct val="0"/>
              </a:spcAft>
              <a:buClr>
                <a:schemeClr val="accent2"/>
              </a:buClr>
              <a:buSzPct val="55000"/>
              <a:buFont typeface="Wingdings" pitchFamily="2" charset="2"/>
              <a:buChar char="l"/>
              <a:defRPr sz="2000">
                <a:solidFill>
                  <a:schemeClr val="tx1"/>
                </a:solidFill>
                <a:latin typeface="+mn-lt"/>
              </a:defRPr>
            </a:lvl9pPr>
          </a:lstStyle>
          <a:p>
            <a:pPr marL="0" indent="0" eaLnBrk="1" hangingPunct="1">
              <a:buFontTx/>
              <a:buNone/>
            </a:pPr>
            <a:r>
              <a:rPr lang="en-US" sz="2800" b="1" dirty="0" smtClean="0">
                <a:ea typeface="ＭＳ Ｐゴシック" pitchFamily="28" charset="-128"/>
              </a:rPr>
              <a:t>Modern Design: Architects = Ross Barney</a:t>
            </a:r>
          </a:p>
          <a:p>
            <a:pPr marL="0" indent="0" eaLnBrk="1" hangingPunct="1">
              <a:buFontTx/>
              <a:buNone/>
            </a:pPr>
            <a:r>
              <a:rPr lang="en-US" sz="2800" b="1" dirty="0">
                <a:ea typeface="ＭＳ Ｐゴシック" pitchFamily="28" charset="-128"/>
              </a:rPr>
              <a:t>LEED Gold: </a:t>
            </a:r>
            <a:r>
              <a:rPr lang="en-US" sz="2800" b="1" dirty="0" smtClean="0">
                <a:ea typeface="ＭＳ Ｐゴシック" pitchFamily="28" charset="-128"/>
              </a:rPr>
              <a:t>Designed for Energy Efficiency</a:t>
            </a:r>
            <a:endParaRPr lang="en-US" sz="2800" b="1" dirty="0">
              <a:ea typeface="ＭＳ Ｐゴシック" pitchFamily="28" charset="-128"/>
            </a:endParaRPr>
          </a:p>
        </p:txBody>
      </p:sp>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291461" y="982639"/>
            <a:ext cx="8134065" cy="3725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3784599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791580" y="6564119"/>
            <a:ext cx="3267472" cy="361950"/>
          </a:xfrm>
        </p:spPr>
        <p:txBody>
          <a:bodyPr/>
          <a:lstStyle/>
          <a:p>
            <a:r>
              <a:rPr lang="en-US" smtClean="0"/>
              <a:t>IARC: Fermilab  Users meeting</a:t>
            </a:r>
            <a:endParaRPr lang="en-US" dirty="0"/>
          </a:p>
        </p:txBody>
      </p:sp>
      <p:sp>
        <p:nvSpPr>
          <p:cNvPr id="5" name="Slide Number Placeholder 4"/>
          <p:cNvSpPr>
            <a:spLocks noGrp="1"/>
          </p:cNvSpPr>
          <p:nvPr>
            <p:ph type="sldNum" sz="quarter" idx="4294967295"/>
          </p:nvPr>
        </p:nvSpPr>
        <p:spPr>
          <a:xfrm>
            <a:off x="8647272" y="6407944"/>
            <a:ext cx="365760" cy="365125"/>
          </a:xfrm>
          <a:prstGeom prst="rect">
            <a:avLst/>
          </a:prstGeom>
        </p:spPr>
        <p:txBody>
          <a:bodyPr/>
          <a:lstStyle/>
          <a:p>
            <a:fld id="{7F8D04B0-EFFD-49E5-B68A-0344686C47A3}" type="slidenum">
              <a:rPr lang="en-US" smtClean="0"/>
              <a:pPr/>
              <a:t>13</a:t>
            </a:fld>
            <a:endParaRPr lang="en-US" dirty="0"/>
          </a:p>
        </p:txBody>
      </p:sp>
      <p:sp>
        <p:nvSpPr>
          <p:cNvPr id="8" name="Slide Number Placeholder 4"/>
          <p:cNvSpPr txBox="1">
            <a:spLocks/>
          </p:cNvSpPr>
          <p:nvPr/>
        </p:nvSpPr>
        <p:spPr>
          <a:xfrm>
            <a:off x="-508" y="6503963"/>
            <a:ext cx="792088" cy="345417"/>
          </a:xfrm>
          <a:prstGeom prst="rect">
            <a:avLst/>
          </a:prstGeom>
        </p:spPr>
        <p:txBody>
          <a:bodyPr/>
          <a:lstStyle>
            <a:defPPr>
              <a:defRPr lang="en-US"/>
            </a:defPPr>
            <a:lvl1pPr algn="r" rtl="0" fontAlgn="base">
              <a:spcBef>
                <a:spcPct val="20000"/>
              </a:spcBef>
              <a:spcAft>
                <a:spcPct val="0"/>
              </a:spcAft>
              <a:buClr>
                <a:srgbClr val="FFFF00"/>
              </a:buClr>
              <a:buSzPct val="80000"/>
              <a:buFont typeface="Wingdings" pitchFamily="28" charset="2"/>
              <a:defRPr sz="2400" kern="1200">
                <a:solidFill>
                  <a:schemeClr val="tx1"/>
                </a:solidFill>
                <a:latin typeface="Arial" charset="0"/>
                <a:ea typeface="ＭＳ Ｐゴシック" pitchFamily="28" charset="-128"/>
                <a:cs typeface="+mn-cs"/>
              </a:defRPr>
            </a:lvl1pPr>
            <a:lvl2pPr marL="457200" algn="r" rtl="0" fontAlgn="base">
              <a:spcBef>
                <a:spcPct val="20000"/>
              </a:spcBef>
              <a:spcAft>
                <a:spcPct val="0"/>
              </a:spcAft>
              <a:buClr>
                <a:srgbClr val="FFFF00"/>
              </a:buClr>
              <a:buSzPct val="80000"/>
              <a:buFont typeface="Wingdings" pitchFamily="28" charset="2"/>
              <a:defRPr sz="2400" kern="1200">
                <a:solidFill>
                  <a:schemeClr val="tx1"/>
                </a:solidFill>
                <a:latin typeface="Arial" charset="0"/>
                <a:ea typeface="ＭＳ Ｐゴシック" pitchFamily="28" charset="-128"/>
                <a:cs typeface="+mn-cs"/>
              </a:defRPr>
            </a:lvl2pPr>
            <a:lvl3pPr marL="914400" algn="r" rtl="0" fontAlgn="base">
              <a:spcBef>
                <a:spcPct val="20000"/>
              </a:spcBef>
              <a:spcAft>
                <a:spcPct val="0"/>
              </a:spcAft>
              <a:buClr>
                <a:srgbClr val="FFFF00"/>
              </a:buClr>
              <a:buSzPct val="80000"/>
              <a:buFont typeface="Wingdings" pitchFamily="28" charset="2"/>
              <a:defRPr sz="2400" kern="1200">
                <a:solidFill>
                  <a:schemeClr val="tx1"/>
                </a:solidFill>
                <a:latin typeface="Arial" charset="0"/>
                <a:ea typeface="ＭＳ Ｐゴシック" pitchFamily="28" charset="-128"/>
                <a:cs typeface="+mn-cs"/>
              </a:defRPr>
            </a:lvl3pPr>
            <a:lvl4pPr marL="1371600" algn="r" rtl="0" fontAlgn="base">
              <a:spcBef>
                <a:spcPct val="20000"/>
              </a:spcBef>
              <a:spcAft>
                <a:spcPct val="0"/>
              </a:spcAft>
              <a:buClr>
                <a:srgbClr val="FFFF00"/>
              </a:buClr>
              <a:buSzPct val="80000"/>
              <a:buFont typeface="Wingdings" pitchFamily="28" charset="2"/>
              <a:defRPr sz="2400" kern="1200">
                <a:solidFill>
                  <a:schemeClr val="tx1"/>
                </a:solidFill>
                <a:latin typeface="Arial" charset="0"/>
                <a:ea typeface="ＭＳ Ｐゴシック" pitchFamily="28" charset="-128"/>
                <a:cs typeface="+mn-cs"/>
              </a:defRPr>
            </a:lvl4pPr>
            <a:lvl5pPr marL="1828800" algn="r" rtl="0" fontAlgn="base">
              <a:spcBef>
                <a:spcPct val="20000"/>
              </a:spcBef>
              <a:spcAft>
                <a:spcPct val="0"/>
              </a:spcAft>
              <a:buClr>
                <a:srgbClr val="FFFF00"/>
              </a:buClr>
              <a:buSzPct val="80000"/>
              <a:buFont typeface="Wingdings" pitchFamily="28" charset="2"/>
              <a:defRPr sz="2400" kern="1200">
                <a:solidFill>
                  <a:schemeClr val="tx1"/>
                </a:solidFill>
                <a:latin typeface="Arial" charset="0"/>
                <a:ea typeface="ＭＳ Ｐゴシック" pitchFamily="28" charset="-128"/>
                <a:cs typeface="+mn-cs"/>
              </a:defRPr>
            </a:lvl5pPr>
            <a:lvl6pPr marL="2286000" algn="l" defTabSz="914400" rtl="0" eaLnBrk="1" latinLnBrk="0" hangingPunct="1">
              <a:defRPr sz="2400" kern="1200">
                <a:solidFill>
                  <a:schemeClr val="tx1"/>
                </a:solidFill>
                <a:latin typeface="Arial" charset="0"/>
                <a:ea typeface="ＭＳ Ｐゴシック" pitchFamily="28" charset="-128"/>
                <a:cs typeface="+mn-cs"/>
              </a:defRPr>
            </a:lvl6pPr>
            <a:lvl7pPr marL="2743200" algn="l" defTabSz="914400" rtl="0" eaLnBrk="1" latinLnBrk="0" hangingPunct="1">
              <a:defRPr sz="2400" kern="1200">
                <a:solidFill>
                  <a:schemeClr val="tx1"/>
                </a:solidFill>
                <a:latin typeface="Arial" charset="0"/>
                <a:ea typeface="ＭＳ Ｐゴシック" pitchFamily="28" charset="-128"/>
                <a:cs typeface="+mn-cs"/>
              </a:defRPr>
            </a:lvl7pPr>
            <a:lvl8pPr marL="3200400" algn="l" defTabSz="914400" rtl="0" eaLnBrk="1" latinLnBrk="0" hangingPunct="1">
              <a:defRPr sz="2400" kern="1200">
                <a:solidFill>
                  <a:schemeClr val="tx1"/>
                </a:solidFill>
                <a:latin typeface="Arial" charset="0"/>
                <a:ea typeface="ＭＳ Ｐゴシック" pitchFamily="28" charset="-128"/>
                <a:cs typeface="+mn-cs"/>
              </a:defRPr>
            </a:lvl8pPr>
            <a:lvl9pPr marL="3657600" algn="l" defTabSz="914400" rtl="0" eaLnBrk="1" latinLnBrk="0" hangingPunct="1">
              <a:defRPr sz="2400" kern="1200">
                <a:solidFill>
                  <a:schemeClr val="tx1"/>
                </a:solidFill>
                <a:latin typeface="Arial" charset="0"/>
                <a:ea typeface="ＭＳ Ｐゴシック" pitchFamily="28" charset="-128"/>
                <a:cs typeface="+mn-cs"/>
              </a:defRPr>
            </a:lvl9pPr>
          </a:lstStyle>
          <a:p>
            <a:pPr algn="ctr"/>
            <a:fld id="{7F8D04B0-EFFD-49E5-B68A-0344686C47A3}" type="slidenum">
              <a:rPr lang="en-US" sz="1000" smtClean="0"/>
              <a:pPr algn="ctr"/>
              <a:t>13</a:t>
            </a:fld>
            <a:endParaRPr lang="en-US" sz="1000" dirty="0"/>
          </a:p>
        </p:txBody>
      </p:sp>
      <p:sp>
        <p:nvSpPr>
          <p:cNvPr id="2" name="Rectangle 1"/>
          <p:cNvSpPr/>
          <p:nvPr/>
        </p:nvSpPr>
        <p:spPr>
          <a:xfrm>
            <a:off x="8903075" y="5745159"/>
            <a:ext cx="255198" cy="400110"/>
          </a:xfrm>
          <a:prstGeom prst="rect">
            <a:avLst/>
          </a:prstGeom>
        </p:spPr>
        <p:txBody>
          <a:bodyPr wrap="none">
            <a:spAutoFit/>
          </a:bodyPr>
          <a:lstStyle/>
          <a:p>
            <a:r>
              <a:rPr lang="en-US" sz="2000" dirty="0" smtClean="0"/>
              <a:t> </a:t>
            </a:r>
            <a:endParaRPr lang="en-US" sz="2000" dirty="0"/>
          </a:p>
        </p:txBody>
      </p:sp>
      <p:sp>
        <p:nvSpPr>
          <p:cNvPr id="3" name="Date Placeholder 2"/>
          <p:cNvSpPr>
            <a:spLocks noGrp="1"/>
          </p:cNvSpPr>
          <p:nvPr>
            <p:ph type="dt" sz="half" idx="10"/>
          </p:nvPr>
        </p:nvSpPr>
        <p:spPr/>
        <p:txBody>
          <a:bodyPr/>
          <a:lstStyle/>
          <a:p>
            <a:fld id="{5AED23BE-D4D1-40E6-BE91-E7A2695C2AF9}" type="datetime1">
              <a:rPr lang="en-US" smtClean="0"/>
              <a:t>6/9/2014</a:t>
            </a:fld>
            <a:endParaRPr lang="en-US"/>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885673"/>
            <a:ext cx="7902303" cy="5298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Content Placeholder 1"/>
          <p:cNvSpPr>
            <a:spLocks noGrp="1"/>
          </p:cNvSpPr>
          <p:nvPr>
            <p:ph idx="1"/>
          </p:nvPr>
        </p:nvSpPr>
        <p:spPr>
          <a:xfrm>
            <a:off x="1338518" y="5738655"/>
            <a:ext cx="4407190" cy="358182"/>
          </a:xfrm>
          <a:solidFill>
            <a:schemeClr val="bg1"/>
          </a:solidFill>
        </p:spPr>
        <p:txBody>
          <a:bodyPr>
            <a:noAutofit/>
          </a:bodyPr>
          <a:lstStyle/>
          <a:p>
            <a:pPr marL="0" indent="0">
              <a:buNone/>
            </a:pPr>
            <a:r>
              <a:rPr lang="en-US" sz="1800" dirty="0" smtClean="0"/>
              <a:t>48,000 gross square feet (lobby view)</a:t>
            </a:r>
          </a:p>
          <a:p>
            <a:pPr marL="0" indent="0">
              <a:buNone/>
            </a:pPr>
            <a:endParaRPr lang="en-US" sz="1800" dirty="0" smtClean="0"/>
          </a:p>
        </p:txBody>
      </p:sp>
      <p:sp>
        <p:nvSpPr>
          <p:cNvPr id="12" name="Rectangle 2"/>
          <p:cNvSpPr txBox="1">
            <a:spLocks noChangeArrowheads="1"/>
          </p:cNvSpPr>
          <p:nvPr/>
        </p:nvSpPr>
        <p:spPr>
          <a:xfrm>
            <a:off x="326232" y="123240"/>
            <a:ext cx="8686800" cy="641739"/>
          </a:xfrm>
          <a:prstGeom prst="rect">
            <a:avLst/>
          </a:prstGeom>
        </p:spPr>
        <p:txBody>
          <a:bodyPr lIns="0" tIns="0" rIns="0" bIns="0" anchor="b" anchorCtr="0"/>
          <a:lstStyle>
            <a:lvl1pPr algn="l" defTabSz="457200" rtl="0" eaLnBrk="1" fontAlgn="base" hangingPunct="1">
              <a:spcBef>
                <a:spcPct val="0"/>
              </a:spcBef>
              <a:spcAft>
                <a:spcPct val="0"/>
              </a:spcAft>
              <a:defRPr sz="2400" b="1" kern="1200">
                <a:solidFill>
                  <a:srgbClr val="154D81"/>
                </a:solidFill>
                <a:latin typeface="Helvetica"/>
                <a:ea typeface="MS PGothic" pitchFamily="34" charset="-128"/>
                <a:cs typeface="ＭＳ Ｐゴシック" charset="0"/>
              </a:defRPr>
            </a:lvl1pPr>
            <a:lvl2pPr algn="l" defTabSz="457200" rtl="0" eaLnBrk="1" fontAlgn="base" hangingPunct="1">
              <a:spcBef>
                <a:spcPct val="0"/>
              </a:spcBef>
              <a:spcAft>
                <a:spcPct val="0"/>
              </a:spcAft>
              <a:defRPr sz="1700" b="1">
                <a:solidFill>
                  <a:srgbClr val="074184"/>
                </a:solidFill>
                <a:latin typeface="Helvetica" charset="0"/>
                <a:ea typeface="MS PGothic" pitchFamily="34" charset="-128"/>
                <a:cs typeface="ＭＳ Ｐゴシック" charset="0"/>
              </a:defRPr>
            </a:lvl2pPr>
            <a:lvl3pPr algn="l" defTabSz="457200" rtl="0" eaLnBrk="1" fontAlgn="base" hangingPunct="1">
              <a:spcBef>
                <a:spcPct val="0"/>
              </a:spcBef>
              <a:spcAft>
                <a:spcPct val="0"/>
              </a:spcAft>
              <a:defRPr sz="1700" b="1">
                <a:solidFill>
                  <a:srgbClr val="074184"/>
                </a:solidFill>
                <a:latin typeface="Helvetica" charset="0"/>
                <a:ea typeface="MS PGothic" pitchFamily="34" charset="-128"/>
                <a:cs typeface="ＭＳ Ｐゴシック" charset="0"/>
              </a:defRPr>
            </a:lvl3pPr>
            <a:lvl4pPr algn="l" defTabSz="457200" rtl="0" eaLnBrk="1" fontAlgn="base" hangingPunct="1">
              <a:spcBef>
                <a:spcPct val="0"/>
              </a:spcBef>
              <a:spcAft>
                <a:spcPct val="0"/>
              </a:spcAft>
              <a:defRPr sz="1700" b="1">
                <a:solidFill>
                  <a:srgbClr val="074184"/>
                </a:solidFill>
                <a:latin typeface="Helvetica" charset="0"/>
                <a:ea typeface="MS PGothic" pitchFamily="34" charset="-128"/>
                <a:cs typeface="ＭＳ Ｐゴシック" charset="0"/>
              </a:defRPr>
            </a:lvl4pPr>
            <a:lvl5pPr algn="l" defTabSz="457200" rtl="0" eaLnBrk="1" fontAlgn="base" hangingPunct="1">
              <a:spcBef>
                <a:spcPct val="0"/>
              </a:spcBef>
              <a:spcAft>
                <a:spcPct val="0"/>
              </a:spcAft>
              <a:defRPr sz="1700" b="1">
                <a:solidFill>
                  <a:srgbClr val="074184"/>
                </a:solidFill>
                <a:latin typeface="Helvetica" charset="0"/>
                <a:ea typeface="MS PGothic" pitchFamily="34" charset="-128"/>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a:defRPr/>
            </a:pPr>
            <a:r>
              <a:rPr lang="en-US" sz="3600" dirty="0" smtClean="0"/>
              <a:t>IARC: State funded building  addition</a:t>
            </a:r>
            <a:endParaRPr lang="en-US" sz="3600" dirty="0"/>
          </a:p>
        </p:txBody>
      </p:sp>
    </p:spTree>
    <p:extLst>
      <p:ext uri="{BB962C8B-B14F-4D97-AF65-F5344CB8AC3E}">
        <p14:creationId xmlns:p14="http://schemas.microsoft.com/office/powerpoint/2010/main" val="117091527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791580" y="6564119"/>
            <a:ext cx="3267472" cy="361950"/>
          </a:xfrm>
        </p:spPr>
        <p:txBody>
          <a:bodyPr/>
          <a:lstStyle/>
          <a:p>
            <a:r>
              <a:rPr lang="en-US" smtClean="0"/>
              <a:t>IARC: Fermilab  Users meeting</a:t>
            </a:r>
            <a:endParaRPr lang="en-US" dirty="0"/>
          </a:p>
        </p:txBody>
      </p:sp>
      <p:sp>
        <p:nvSpPr>
          <p:cNvPr id="5" name="Slide Number Placeholder 4"/>
          <p:cNvSpPr>
            <a:spLocks noGrp="1"/>
          </p:cNvSpPr>
          <p:nvPr>
            <p:ph type="sldNum" sz="quarter" idx="4294967295"/>
          </p:nvPr>
        </p:nvSpPr>
        <p:spPr>
          <a:xfrm>
            <a:off x="8647272" y="6407944"/>
            <a:ext cx="365760" cy="365125"/>
          </a:xfrm>
          <a:prstGeom prst="rect">
            <a:avLst/>
          </a:prstGeom>
        </p:spPr>
        <p:txBody>
          <a:bodyPr/>
          <a:lstStyle/>
          <a:p>
            <a:fld id="{7F8D04B0-EFFD-49E5-B68A-0344686C47A3}" type="slidenum">
              <a:rPr lang="en-US" smtClean="0"/>
              <a:pPr/>
              <a:t>14</a:t>
            </a:fld>
            <a:endParaRPr lang="en-US" dirty="0"/>
          </a:p>
        </p:txBody>
      </p:sp>
      <p:sp>
        <p:nvSpPr>
          <p:cNvPr id="8" name="Slide Number Placeholder 4"/>
          <p:cNvSpPr txBox="1">
            <a:spLocks/>
          </p:cNvSpPr>
          <p:nvPr/>
        </p:nvSpPr>
        <p:spPr>
          <a:xfrm>
            <a:off x="-508" y="6503963"/>
            <a:ext cx="792088" cy="345417"/>
          </a:xfrm>
          <a:prstGeom prst="rect">
            <a:avLst/>
          </a:prstGeom>
        </p:spPr>
        <p:txBody>
          <a:bodyPr/>
          <a:lstStyle>
            <a:defPPr>
              <a:defRPr lang="en-US"/>
            </a:defPPr>
            <a:lvl1pPr algn="r" rtl="0" fontAlgn="base">
              <a:spcBef>
                <a:spcPct val="20000"/>
              </a:spcBef>
              <a:spcAft>
                <a:spcPct val="0"/>
              </a:spcAft>
              <a:buClr>
                <a:srgbClr val="FFFF00"/>
              </a:buClr>
              <a:buSzPct val="80000"/>
              <a:buFont typeface="Wingdings" pitchFamily="28" charset="2"/>
              <a:defRPr sz="2400" kern="1200">
                <a:solidFill>
                  <a:schemeClr val="tx1"/>
                </a:solidFill>
                <a:latin typeface="Arial" charset="0"/>
                <a:ea typeface="ＭＳ Ｐゴシック" pitchFamily="28" charset="-128"/>
                <a:cs typeface="+mn-cs"/>
              </a:defRPr>
            </a:lvl1pPr>
            <a:lvl2pPr marL="457200" algn="r" rtl="0" fontAlgn="base">
              <a:spcBef>
                <a:spcPct val="20000"/>
              </a:spcBef>
              <a:spcAft>
                <a:spcPct val="0"/>
              </a:spcAft>
              <a:buClr>
                <a:srgbClr val="FFFF00"/>
              </a:buClr>
              <a:buSzPct val="80000"/>
              <a:buFont typeface="Wingdings" pitchFamily="28" charset="2"/>
              <a:defRPr sz="2400" kern="1200">
                <a:solidFill>
                  <a:schemeClr val="tx1"/>
                </a:solidFill>
                <a:latin typeface="Arial" charset="0"/>
                <a:ea typeface="ＭＳ Ｐゴシック" pitchFamily="28" charset="-128"/>
                <a:cs typeface="+mn-cs"/>
              </a:defRPr>
            </a:lvl2pPr>
            <a:lvl3pPr marL="914400" algn="r" rtl="0" fontAlgn="base">
              <a:spcBef>
                <a:spcPct val="20000"/>
              </a:spcBef>
              <a:spcAft>
                <a:spcPct val="0"/>
              </a:spcAft>
              <a:buClr>
                <a:srgbClr val="FFFF00"/>
              </a:buClr>
              <a:buSzPct val="80000"/>
              <a:buFont typeface="Wingdings" pitchFamily="28" charset="2"/>
              <a:defRPr sz="2400" kern="1200">
                <a:solidFill>
                  <a:schemeClr val="tx1"/>
                </a:solidFill>
                <a:latin typeface="Arial" charset="0"/>
                <a:ea typeface="ＭＳ Ｐゴシック" pitchFamily="28" charset="-128"/>
                <a:cs typeface="+mn-cs"/>
              </a:defRPr>
            </a:lvl3pPr>
            <a:lvl4pPr marL="1371600" algn="r" rtl="0" fontAlgn="base">
              <a:spcBef>
                <a:spcPct val="20000"/>
              </a:spcBef>
              <a:spcAft>
                <a:spcPct val="0"/>
              </a:spcAft>
              <a:buClr>
                <a:srgbClr val="FFFF00"/>
              </a:buClr>
              <a:buSzPct val="80000"/>
              <a:buFont typeface="Wingdings" pitchFamily="28" charset="2"/>
              <a:defRPr sz="2400" kern="1200">
                <a:solidFill>
                  <a:schemeClr val="tx1"/>
                </a:solidFill>
                <a:latin typeface="Arial" charset="0"/>
                <a:ea typeface="ＭＳ Ｐゴシック" pitchFamily="28" charset="-128"/>
                <a:cs typeface="+mn-cs"/>
              </a:defRPr>
            </a:lvl4pPr>
            <a:lvl5pPr marL="1828800" algn="r" rtl="0" fontAlgn="base">
              <a:spcBef>
                <a:spcPct val="20000"/>
              </a:spcBef>
              <a:spcAft>
                <a:spcPct val="0"/>
              </a:spcAft>
              <a:buClr>
                <a:srgbClr val="FFFF00"/>
              </a:buClr>
              <a:buSzPct val="80000"/>
              <a:buFont typeface="Wingdings" pitchFamily="28" charset="2"/>
              <a:defRPr sz="2400" kern="1200">
                <a:solidFill>
                  <a:schemeClr val="tx1"/>
                </a:solidFill>
                <a:latin typeface="Arial" charset="0"/>
                <a:ea typeface="ＭＳ Ｐゴシック" pitchFamily="28" charset="-128"/>
                <a:cs typeface="+mn-cs"/>
              </a:defRPr>
            </a:lvl5pPr>
            <a:lvl6pPr marL="2286000" algn="l" defTabSz="914400" rtl="0" eaLnBrk="1" latinLnBrk="0" hangingPunct="1">
              <a:defRPr sz="2400" kern="1200">
                <a:solidFill>
                  <a:schemeClr val="tx1"/>
                </a:solidFill>
                <a:latin typeface="Arial" charset="0"/>
                <a:ea typeface="ＭＳ Ｐゴシック" pitchFamily="28" charset="-128"/>
                <a:cs typeface="+mn-cs"/>
              </a:defRPr>
            </a:lvl6pPr>
            <a:lvl7pPr marL="2743200" algn="l" defTabSz="914400" rtl="0" eaLnBrk="1" latinLnBrk="0" hangingPunct="1">
              <a:defRPr sz="2400" kern="1200">
                <a:solidFill>
                  <a:schemeClr val="tx1"/>
                </a:solidFill>
                <a:latin typeface="Arial" charset="0"/>
                <a:ea typeface="ＭＳ Ｐゴシック" pitchFamily="28" charset="-128"/>
                <a:cs typeface="+mn-cs"/>
              </a:defRPr>
            </a:lvl7pPr>
            <a:lvl8pPr marL="3200400" algn="l" defTabSz="914400" rtl="0" eaLnBrk="1" latinLnBrk="0" hangingPunct="1">
              <a:defRPr sz="2400" kern="1200">
                <a:solidFill>
                  <a:schemeClr val="tx1"/>
                </a:solidFill>
                <a:latin typeface="Arial" charset="0"/>
                <a:ea typeface="ＭＳ Ｐゴシック" pitchFamily="28" charset="-128"/>
                <a:cs typeface="+mn-cs"/>
              </a:defRPr>
            </a:lvl8pPr>
            <a:lvl9pPr marL="3657600" algn="l" defTabSz="914400" rtl="0" eaLnBrk="1" latinLnBrk="0" hangingPunct="1">
              <a:defRPr sz="2400" kern="1200">
                <a:solidFill>
                  <a:schemeClr val="tx1"/>
                </a:solidFill>
                <a:latin typeface="Arial" charset="0"/>
                <a:ea typeface="ＭＳ Ｐゴシック" pitchFamily="28" charset="-128"/>
                <a:cs typeface="+mn-cs"/>
              </a:defRPr>
            </a:lvl9pPr>
          </a:lstStyle>
          <a:p>
            <a:pPr algn="ctr"/>
            <a:fld id="{7F8D04B0-EFFD-49E5-B68A-0344686C47A3}" type="slidenum">
              <a:rPr lang="en-US" sz="1000" smtClean="0"/>
              <a:pPr algn="ctr"/>
              <a:t>14</a:t>
            </a:fld>
            <a:endParaRPr lang="en-US" sz="1000" dirty="0"/>
          </a:p>
        </p:txBody>
      </p:sp>
      <p:sp>
        <p:nvSpPr>
          <p:cNvPr id="2" name="Rectangle 1"/>
          <p:cNvSpPr/>
          <p:nvPr/>
        </p:nvSpPr>
        <p:spPr>
          <a:xfrm>
            <a:off x="8903075" y="5745159"/>
            <a:ext cx="255198" cy="400110"/>
          </a:xfrm>
          <a:prstGeom prst="rect">
            <a:avLst/>
          </a:prstGeom>
        </p:spPr>
        <p:txBody>
          <a:bodyPr wrap="none">
            <a:spAutoFit/>
          </a:bodyPr>
          <a:lstStyle/>
          <a:p>
            <a:r>
              <a:rPr lang="en-US" sz="2000" dirty="0" smtClean="0"/>
              <a:t> </a:t>
            </a:r>
            <a:endParaRPr lang="en-US" sz="2000" dirty="0"/>
          </a:p>
        </p:txBody>
      </p:sp>
      <p:sp>
        <p:nvSpPr>
          <p:cNvPr id="10" name="Content Placeholder 1"/>
          <p:cNvSpPr>
            <a:spLocks noGrp="1"/>
          </p:cNvSpPr>
          <p:nvPr>
            <p:ph idx="1"/>
          </p:nvPr>
        </p:nvSpPr>
        <p:spPr>
          <a:xfrm>
            <a:off x="247745" y="934590"/>
            <a:ext cx="8399527" cy="925741"/>
          </a:xfrm>
        </p:spPr>
        <p:txBody>
          <a:bodyPr>
            <a:noAutofit/>
          </a:bodyPr>
          <a:lstStyle/>
          <a:p>
            <a:r>
              <a:rPr lang="en-US" sz="1800" dirty="0"/>
              <a:t> One of two floors like this </a:t>
            </a:r>
          </a:p>
          <a:p>
            <a:r>
              <a:rPr lang="en-US" sz="1800" dirty="0" smtClean="0"/>
              <a:t>~120 Offices total,  Partitions, networks, furniture = DOE funds  </a:t>
            </a:r>
          </a:p>
        </p:txBody>
      </p:sp>
      <p:pic>
        <p:nvPicPr>
          <p:cNvPr id="205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1860331"/>
            <a:ext cx="8251736" cy="41919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Date Placeholder 2"/>
          <p:cNvSpPr>
            <a:spLocks noGrp="1"/>
          </p:cNvSpPr>
          <p:nvPr>
            <p:ph type="dt" sz="half" idx="10"/>
          </p:nvPr>
        </p:nvSpPr>
        <p:spPr/>
        <p:txBody>
          <a:bodyPr/>
          <a:lstStyle/>
          <a:p>
            <a:fld id="{6F676B26-7269-478B-B34D-D8B90C90B9A1}" type="datetime1">
              <a:rPr lang="en-US" smtClean="0"/>
              <a:t>6/9/2014</a:t>
            </a:fld>
            <a:endParaRPr lang="en-US"/>
          </a:p>
        </p:txBody>
      </p:sp>
      <p:sp>
        <p:nvSpPr>
          <p:cNvPr id="11" name="Rectangle 2"/>
          <p:cNvSpPr txBox="1">
            <a:spLocks noChangeArrowheads="1"/>
          </p:cNvSpPr>
          <p:nvPr/>
        </p:nvSpPr>
        <p:spPr>
          <a:xfrm>
            <a:off x="228600" y="107474"/>
            <a:ext cx="8686800" cy="641739"/>
          </a:xfrm>
          <a:prstGeom prst="rect">
            <a:avLst/>
          </a:prstGeom>
        </p:spPr>
        <p:txBody>
          <a:bodyPr lIns="0" tIns="0" rIns="0" bIns="0" anchor="b" anchorCtr="0"/>
          <a:lstStyle>
            <a:lvl1pPr algn="l" defTabSz="457200" rtl="0" eaLnBrk="1" fontAlgn="base" hangingPunct="1">
              <a:spcBef>
                <a:spcPct val="0"/>
              </a:spcBef>
              <a:spcAft>
                <a:spcPct val="0"/>
              </a:spcAft>
              <a:defRPr sz="2400" b="1" kern="1200">
                <a:solidFill>
                  <a:srgbClr val="154D81"/>
                </a:solidFill>
                <a:latin typeface="Helvetica"/>
                <a:ea typeface="MS PGothic" pitchFamily="34" charset="-128"/>
                <a:cs typeface="ＭＳ Ｐゴシック" charset="0"/>
              </a:defRPr>
            </a:lvl1pPr>
            <a:lvl2pPr algn="l" defTabSz="457200" rtl="0" eaLnBrk="1" fontAlgn="base" hangingPunct="1">
              <a:spcBef>
                <a:spcPct val="0"/>
              </a:spcBef>
              <a:spcAft>
                <a:spcPct val="0"/>
              </a:spcAft>
              <a:defRPr sz="1700" b="1">
                <a:solidFill>
                  <a:srgbClr val="074184"/>
                </a:solidFill>
                <a:latin typeface="Helvetica" charset="0"/>
                <a:ea typeface="MS PGothic" pitchFamily="34" charset="-128"/>
                <a:cs typeface="ＭＳ Ｐゴシック" charset="0"/>
              </a:defRPr>
            </a:lvl2pPr>
            <a:lvl3pPr algn="l" defTabSz="457200" rtl="0" eaLnBrk="1" fontAlgn="base" hangingPunct="1">
              <a:spcBef>
                <a:spcPct val="0"/>
              </a:spcBef>
              <a:spcAft>
                <a:spcPct val="0"/>
              </a:spcAft>
              <a:defRPr sz="1700" b="1">
                <a:solidFill>
                  <a:srgbClr val="074184"/>
                </a:solidFill>
                <a:latin typeface="Helvetica" charset="0"/>
                <a:ea typeface="MS PGothic" pitchFamily="34" charset="-128"/>
                <a:cs typeface="ＭＳ Ｐゴシック" charset="0"/>
              </a:defRPr>
            </a:lvl3pPr>
            <a:lvl4pPr algn="l" defTabSz="457200" rtl="0" eaLnBrk="1" fontAlgn="base" hangingPunct="1">
              <a:spcBef>
                <a:spcPct val="0"/>
              </a:spcBef>
              <a:spcAft>
                <a:spcPct val="0"/>
              </a:spcAft>
              <a:defRPr sz="1700" b="1">
                <a:solidFill>
                  <a:srgbClr val="074184"/>
                </a:solidFill>
                <a:latin typeface="Helvetica" charset="0"/>
                <a:ea typeface="MS PGothic" pitchFamily="34" charset="-128"/>
                <a:cs typeface="ＭＳ Ｐゴシック" charset="0"/>
              </a:defRPr>
            </a:lvl4pPr>
            <a:lvl5pPr algn="l" defTabSz="457200" rtl="0" eaLnBrk="1" fontAlgn="base" hangingPunct="1">
              <a:spcBef>
                <a:spcPct val="0"/>
              </a:spcBef>
              <a:spcAft>
                <a:spcPct val="0"/>
              </a:spcAft>
              <a:defRPr sz="1700" b="1">
                <a:solidFill>
                  <a:srgbClr val="074184"/>
                </a:solidFill>
                <a:latin typeface="Helvetica" charset="0"/>
                <a:ea typeface="MS PGothic" pitchFamily="34" charset="-128"/>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a:defRPr/>
            </a:pPr>
            <a:r>
              <a:rPr lang="en-US" sz="3600" dirty="0" smtClean="0"/>
              <a:t>IARC: State funded building  addition</a:t>
            </a:r>
            <a:endParaRPr lang="en-US" sz="3600" dirty="0"/>
          </a:p>
        </p:txBody>
      </p:sp>
    </p:spTree>
    <p:extLst>
      <p:ext uri="{BB962C8B-B14F-4D97-AF65-F5344CB8AC3E}">
        <p14:creationId xmlns:p14="http://schemas.microsoft.com/office/powerpoint/2010/main" val="390839098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791580" y="6564119"/>
            <a:ext cx="3267472" cy="361950"/>
          </a:xfrm>
        </p:spPr>
        <p:txBody>
          <a:bodyPr/>
          <a:lstStyle/>
          <a:p>
            <a:r>
              <a:rPr lang="en-US" smtClean="0"/>
              <a:t>IARC: Fermilab  Users meeting</a:t>
            </a:r>
            <a:endParaRPr lang="en-US" dirty="0"/>
          </a:p>
        </p:txBody>
      </p:sp>
      <p:sp>
        <p:nvSpPr>
          <p:cNvPr id="5" name="Slide Number Placeholder 4"/>
          <p:cNvSpPr>
            <a:spLocks noGrp="1"/>
          </p:cNvSpPr>
          <p:nvPr>
            <p:ph type="sldNum" sz="quarter" idx="4294967295"/>
          </p:nvPr>
        </p:nvSpPr>
        <p:spPr>
          <a:xfrm>
            <a:off x="8647272" y="6407944"/>
            <a:ext cx="365760" cy="365125"/>
          </a:xfrm>
          <a:prstGeom prst="rect">
            <a:avLst/>
          </a:prstGeom>
        </p:spPr>
        <p:txBody>
          <a:bodyPr/>
          <a:lstStyle/>
          <a:p>
            <a:fld id="{7F8D04B0-EFFD-49E5-B68A-0344686C47A3}" type="slidenum">
              <a:rPr lang="en-US" smtClean="0"/>
              <a:pPr/>
              <a:t>15</a:t>
            </a:fld>
            <a:endParaRPr lang="en-US" dirty="0"/>
          </a:p>
        </p:txBody>
      </p:sp>
      <p:sp>
        <p:nvSpPr>
          <p:cNvPr id="8" name="Slide Number Placeholder 4"/>
          <p:cNvSpPr txBox="1">
            <a:spLocks/>
          </p:cNvSpPr>
          <p:nvPr/>
        </p:nvSpPr>
        <p:spPr>
          <a:xfrm>
            <a:off x="-508" y="6503963"/>
            <a:ext cx="792088" cy="345417"/>
          </a:xfrm>
          <a:prstGeom prst="rect">
            <a:avLst/>
          </a:prstGeom>
        </p:spPr>
        <p:txBody>
          <a:bodyPr/>
          <a:lstStyle>
            <a:defPPr>
              <a:defRPr lang="en-US"/>
            </a:defPPr>
            <a:lvl1pPr algn="r" rtl="0" fontAlgn="base">
              <a:spcBef>
                <a:spcPct val="20000"/>
              </a:spcBef>
              <a:spcAft>
                <a:spcPct val="0"/>
              </a:spcAft>
              <a:buClr>
                <a:srgbClr val="FFFF00"/>
              </a:buClr>
              <a:buSzPct val="80000"/>
              <a:buFont typeface="Wingdings" pitchFamily="28" charset="2"/>
              <a:defRPr sz="2400" kern="1200">
                <a:solidFill>
                  <a:schemeClr val="tx1"/>
                </a:solidFill>
                <a:latin typeface="Arial" charset="0"/>
                <a:ea typeface="ＭＳ Ｐゴシック" pitchFamily="28" charset="-128"/>
                <a:cs typeface="+mn-cs"/>
              </a:defRPr>
            </a:lvl1pPr>
            <a:lvl2pPr marL="457200" algn="r" rtl="0" fontAlgn="base">
              <a:spcBef>
                <a:spcPct val="20000"/>
              </a:spcBef>
              <a:spcAft>
                <a:spcPct val="0"/>
              </a:spcAft>
              <a:buClr>
                <a:srgbClr val="FFFF00"/>
              </a:buClr>
              <a:buSzPct val="80000"/>
              <a:buFont typeface="Wingdings" pitchFamily="28" charset="2"/>
              <a:defRPr sz="2400" kern="1200">
                <a:solidFill>
                  <a:schemeClr val="tx1"/>
                </a:solidFill>
                <a:latin typeface="Arial" charset="0"/>
                <a:ea typeface="ＭＳ Ｐゴシック" pitchFamily="28" charset="-128"/>
                <a:cs typeface="+mn-cs"/>
              </a:defRPr>
            </a:lvl2pPr>
            <a:lvl3pPr marL="914400" algn="r" rtl="0" fontAlgn="base">
              <a:spcBef>
                <a:spcPct val="20000"/>
              </a:spcBef>
              <a:spcAft>
                <a:spcPct val="0"/>
              </a:spcAft>
              <a:buClr>
                <a:srgbClr val="FFFF00"/>
              </a:buClr>
              <a:buSzPct val="80000"/>
              <a:buFont typeface="Wingdings" pitchFamily="28" charset="2"/>
              <a:defRPr sz="2400" kern="1200">
                <a:solidFill>
                  <a:schemeClr val="tx1"/>
                </a:solidFill>
                <a:latin typeface="Arial" charset="0"/>
                <a:ea typeface="ＭＳ Ｐゴシック" pitchFamily="28" charset="-128"/>
                <a:cs typeface="+mn-cs"/>
              </a:defRPr>
            </a:lvl3pPr>
            <a:lvl4pPr marL="1371600" algn="r" rtl="0" fontAlgn="base">
              <a:spcBef>
                <a:spcPct val="20000"/>
              </a:spcBef>
              <a:spcAft>
                <a:spcPct val="0"/>
              </a:spcAft>
              <a:buClr>
                <a:srgbClr val="FFFF00"/>
              </a:buClr>
              <a:buSzPct val="80000"/>
              <a:buFont typeface="Wingdings" pitchFamily="28" charset="2"/>
              <a:defRPr sz="2400" kern="1200">
                <a:solidFill>
                  <a:schemeClr val="tx1"/>
                </a:solidFill>
                <a:latin typeface="Arial" charset="0"/>
                <a:ea typeface="ＭＳ Ｐゴシック" pitchFamily="28" charset="-128"/>
                <a:cs typeface="+mn-cs"/>
              </a:defRPr>
            </a:lvl4pPr>
            <a:lvl5pPr marL="1828800" algn="r" rtl="0" fontAlgn="base">
              <a:spcBef>
                <a:spcPct val="20000"/>
              </a:spcBef>
              <a:spcAft>
                <a:spcPct val="0"/>
              </a:spcAft>
              <a:buClr>
                <a:srgbClr val="FFFF00"/>
              </a:buClr>
              <a:buSzPct val="80000"/>
              <a:buFont typeface="Wingdings" pitchFamily="28" charset="2"/>
              <a:defRPr sz="2400" kern="1200">
                <a:solidFill>
                  <a:schemeClr val="tx1"/>
                </a:solidFill>
                <a:latin typeface="Arial" charset="0"/>
                <a:ea typeface="ＭＳ Ｐゴシック" pitchFamily="28" charset="-128"/>
                <a:cs typeface="+mn-cs"/>
              </a:defRPr>
            </a:lvl5pPr>
            <a:lvl6pPr marL="2286000" algn="l" defTabSz="914400" rtl="0" eaLnBrk="1" latinLnBrk="0" hangingPunct="1">
              <a:defRPr sz="2400" kern="1200">
                <a:solidFill>
                  <a:schemeClr val="tx1"/>
                </a:solidFill>
                <a:latin typeface="Arial" charset="0"/>
                <a:ea typeface="ＭＳ Ｐゴシック" pitchFamily="28" charset="-128"/>
                <a:cs typeface="+mn-cs"/>
              </a:defRPr>
            </a:lvl6pPr>
            <a:lvl7pPr marL="2743200" algn="l" defTabSz="914400" rtl="0" eaLnBrk="1" latinLnBrk="0" hangingPunct="1">
              <a:defRPr sz="2400" kern="1200">
                <a:solidFill>
                  <a:schemeClr val="tx1"/>
                </a:solidFill>
                <a:latin typeface="Arial" charset="0"/>
                <a:ea typeface="ＭＳ Ｐゴシック" pitchFamily="28" charset="-128"/>
                <a:cs typeface="+mn-cs"/>
              </a:defRPr>
            </a:lvl7pPr>
            <a:lvl8pPr marL="3200400" algn="l" defTabSz="914400" rtl="0" eaLnBrk="1" latinLnBrk="0" hangingPunct="1">
              <a:defRPr sz="2400" kern="1200">
                <a:solidFill>
                  <a:schemeClr val="tx1"/>
                </a:solidFill>
                <a:latin typeface="Arial" charset="0"/>
                <a:ea typeface="ＭＳ Ｐゴシック" pitchFamily="28" charset="-128"/>
                <a:cs typeface="+mn-cs"/>
              </a:defRPr>
            </a:lvl8pPr>
            <a:lvl9pPr marL="3657600" algn="l" defTabSz="914400" rtl="0" eaLnBrk="1" latinLnBrk="0" hangingPunct="1">
              <a:defRPr sz="2400" kern="1200">
                <a:solidFill>
                  <a:schemeClr val="tx1"/>
                </a:solidFill>
                <a:latin typeface="Arial" charset="0"/>
                <a:ea typeface="ＭＳ Ｐゴシック" pitchFamily="28" charset="-128"/>
                <a:cs typeface="+mn-cs"/>
              </a:defRPr>
            </a:lvl9pPr>
          </a:lstStyle>
          <a:p>
            <a:pPr algn="ctr"/>
            <a:fld id="{7F8D04B0-EFFD-49E5-B68A-0344686C47A3}" type="slidenum">
              <a:rPr lang="en-US" sz="1000" smtClean="0"/>
              <a:pPr algn="ctr"/>
              <a:t>15</a:t>
            </a:fld>
            <a:endParaRPr lang="en-US" sz="1000" dirty="0"/>
          </a:p>
        </p:txBody>
      </p:sp>
      <p:sp>
        <p:nvSpPr>
          <p:cNvPr id="2" name="Rectangle 1"/>
          <p:cNvSpPr/>
          <p:nvPr/>
        </p:nvSpPr>
        <p:spPr>
          <a:xfrm>
            <a:off x="8903075" y="5745159"/>
            <a:ext cx="255198" cy="400110"/>
          </a:xfrm>
          <a:prstGeom prst="rect">
            <a:avLst/>
          </a:prstGeom>
        </p:spPr>
        <p:txBody>
          <a:bodyPr wrap="none">
            <a:spAutoFit/>
          </a:bodyPr>
          <a:lstStyle/>
          <a:p>
            <a:r>
              <a:rPr lang="en-US" sz="2000" dirty="0" smtClean="0"/>
              <a:t> </a:t>
            </a:r>
            <a:endParaRPr lang="en-US" sz="2000" dirty="0"/>
          </a:p>
        </p:txBody>
      </p:sp>
      <p:sp>
        <p:nvSpPr>
          <p:cNvPr id="10" name="Content Placeholder 1"/>
          <p:cNvSpPr>
            <a:spLocks noGrp="1"/>
          </p:cNvSpPr>
          <p:nvPr>
            <p:ph idx="1"/>
          </p:nvPr>
        </p:nvSpPr>
        <p:spPr>
          <a:xfrm>
            <a:off x="247745" y="934590"/>
            <a:ext cx="8399527" cy="925741"/>
          </a:xfrm>
        </p:spPr>
        <p:txBody>
          <a:bodyPr>
            <a:noAutofit/>
          </a:bodyPr>
          <a:lstStyle/>
          <a:p>
            <a:r>
              <a:rPr lang="en-US" sz="1800" dirty="0" smtClean="0"/>
              <a:t>Designed </a:t>
            </a:r>
            <a:r>
              <a:rPr lang="en-US" sz="1800" dirty="0"/>
              <a:t>for IP protection ( e.g. zoned IT networks, key card access)</a:t>
            </a:r>
          </a:p>
          <a:p>
            <a:r>
              <a:rPr lang="en-US" sz="1800" dirty="0" smtClean="0"/>
              <a:t>Next step is underfloor network and wiring to allow glass partition installation</a:t>
            </a:r>
          </a:p>
        </p:txBody>
      </p:sp>
      <p:pic>
        <p:nvPicPr>
          <p:cNvPr id="51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502" y="1860331"/>
            <a:ext cx="8510480" cy="4284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Date Placeholder 2"/>
          <p:cNvSpPr>
            <a:spLocks noGrp="1"/>
          </p:cNvSpPr>
          <p:nvPr>
            <p:ph type="dt" sz="half" idx="10"/>
          </p:nvPr>
        </p:nvSpPr>
        <p:spPr/>
        <p:txBody>
          <a:bodyPr/>
          <a:lstStyle/>
          <a:p>
            <a:fld id="{7F225074-378C-41DC-8C20-CE26453B350B}" type="datetime1">
              <a:rPr lang="en-US" smtClean="0"/>
              <a:t>6/9/2014</a:t>
            </a:fld>
            <a:endParaRPr lang="en-US"/>
          </a:p>
        </p:txBody>
      </p:sp>
      <p:sp>
        <p:nvSpPr>
          <p:cNvPr id="11" name="Rectangle 2"/>
          <p:cNvSpPr txBox="1">
            <a:spLocks noChangeArrowheads="1"/>
          </p:cNvSpPr>
          <p:nvPr/>
        </p:nvSpPr>
        <p:spPr>
          <a:xfrm>
            <a:off x="228600" y="107474"/>
            <a:ext cx="8686800" cy="641739"/>
          </a:xfrm>
          <a:prstGeom prst="rect">
            <a:avLst/>
          </a:prstGeom>
        </p:spPr>
        <p:txBody>
          <a:bodyPr lIns="0" tIns="0" rIns="0" bIns="0" anchor="b" anchorCtr="0"/>
          <a:lstStyle>
            <a:lvl1pPr algn="l" defTabSz="457200" rtl="0" eaLnBrk="1" fontAlgn="base" hangingPunct="1">
              <a:spcBef>
                <a:spcPct val="0"/>
              </a:spcBef>
              <a:spcAft>
                <a:spcPct val="0"/>
              </a:spcAft>
              <a:defRPr sz="2400" b="1" kern="1200">
                <a:solidFill>
                  <a:srgbClr val="154D81"/>
                </a:solidFill>
                <a:latin typeface="Helvetica"/>
                <a:ea typeface="MS PGothic" pitchFamily="34" charset="-128"/>
                <a:cs typeface="ＭＳ Ｐゴシック" charset="0"/>
              </a:defRPr>
            </a:lvl1pPr>
            <a:lvl2pPr algn="l" defTabSz="457200" rtl="0" eaLnBrk="1" fontAlgn="base" hangingPunct="1">
              <a:spcBef>
                <a:spcPct val="0"/>
              </a:spcBef>
              <a:spcAft>
                <a:spcPct val="0"/>
              </a:spcAft>
              <a:defRPr sz="1700" b="1">
                <a:solidFill>
                  <a:srgbClr val="074184"/>
                </a:solidFill>
                <a:latin typeface="Helvetica" charset="0"/>
                <a:ea typeface="MS PGothic" pitchFamily="34" charset="-128"/>
                <a:cs typeface="ＭＳ Ｐゴシック" charset="0"/>
              </a:defRPr>
            </a:lvl2pPr>
            <a:lvl3pPr algn="l" defTabSz="457200" rtl="0" eaLnBrk="1" fontAlgn="base" hangingPunct="1">
              <a:spcBef>
                <a:spcPct val="0"/>
              </a:spcBef>
              <a:spcAft>
                <a:spcPct val="0"/>
              </a:spcAft>
              <a:defRPr sz="1700" b="1">
                <a:solidFill>
                  <a:srgbClr val="074184"/>
                </a:solidFill>
                <a:latin typeface="Helvetica" charset="0"/>
                <a:ea typeface="MS PGothic" pitchFamily="34" charset="-128"/>
                <a:cs typeface="ＭＳ Ｐゴシック" charset="0"/>
              </a:defRPr>
            </a:lvl3pPr>
            <a:lvl4pPr algn="l" defTabSz="457200" rtl="0" eaLnBrk="1" fontAlgn="base" hangingPunct="1">
              <a:spcBef>
                <a:spcPct val="0"/>
              </a:spcBef>
              <a:spcAft>
                <a:spcPct val="0"/>
              </a:spcAft>
              <a:defRPr sz="1700" b="1">
                <a:solidFill>
                  <a:srgbClr val="074184"/>
                </a:solidFill>
                <a:latin typeface="Helvetica" charset="0"/>
                <a:ea typeface="MS PGothic" pitchFamily="34" charset="-128"/>
                <a:cs typeface="ＭＳ Ｐゴシック" charset="0"/>
              </a:defRPr>
            </a:lvl4pPr>
            <a:lvl5pPr algn="l" defTabSz="457200" rtl="0" eaLnBrk="1" fontAlgn="base" hangingPunct="1">
              <a:spcBef>
                <a:spcPct val="0"/>
              </a:spcBef>
              <a:spcAft>
                <a:spcPct val="0"/>
              </a:spcAft>
              <a:defRPr sz="1700" b="1">
                <a:solidFill>
                  <a:srgbClr val="074184"/>
                </a:solidFill>
                <a:latin typeface="Helvetica" charset="0"/>
                <a:ea typeface="MS PGothic" pitchFamily="34" charset="-128"/>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a:defRPr/>
            </a:pPr>
            <a:r>
              <a:rPr lang="en-US" sz="3600" dirty="0" smtClean="0"/>
              <a:t>IARC: State funded building  addition</a:t>
            </a:r>
            <a:endParaRPr lang="en-US" sz="3600" dirty="0"/>
          </a:p>
        </p:txBody>
      </p:sp>
    </p:spTree>
    <p:extLst>
      <p:ext uri="{BB962C8B-B14F-4D97-AF65-F5344CB8AC3E}">
        <p14:creationId xmlns:p14="http://schemas.microsoft.com/office/powerpoint/2010/main" val="72315607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791580" y="6564119"/>
            <a:ext cx="3267472" cy="361950"/>
          </a:xfrm>
        </p:spPr>
        <p:txBody>
          <a:bodyPr/>
          <a:lstStyle/>
          <a:p>
            <a:r>
              <a:rPr lang="en-US" smtClean="0"/>
              <a:t>IARC: Fermilab  Users meeting</a:t>
            </a:r>
            <a:endParaRPr lang="en-US" dirty="0"/>
          </a:p>
        </p:txBody>
      </p:sp>
      <p:sp>
        <p:nvSpPr>
          <p:cNvPr id="5" name="Slide Number Placeholder 4"/>
          <p:cNvSpPr>
            <a:spLocks noGrp="1"/>
          </p:cNvSpPr>
          <p:nvPr>
            <p:ph type="sldNum" sz="quarter" idx="4294967295"/>
          </p:nvPr>
        </p:nvSpPr>
        <p:spPr>
          <a:xfrm>
            <a:off x="8647272" y="6407944"/>
            <a:ext cx="365760" cy="365125"/>
          </a:xfrm>
          <a:prstGeom prst="rect">
            <a:avLst/>
          </a:prstGeom>
        </p:spPr>
        <p:txBody>
          <a:bodyPr/>
          <a:lstStyle/>
          <a:p>
            <a:fld id="{7F8D04B0-EFFD-49E5-B68A-0344686C47A3}" type="slidenum">
              <a:rPr lang="en-US" smtClean="0"/>
              <a:pPr/>
              <a:t>16</a:t>
            </a:fld>
            <a:endParaRPr lang="en-US" dirty="0"/>
          </a:p>
        </p:txBody>
      </p:sp>
      <p:sp>
        <p:nvSpPr>
          <p:cNvPr id="8" name="Slide Number Placeholder 4"/>
          <p:cNvSpPr txBox="1">
            <a:spLocks/>
          </p:cNvSpPr>
          <p:nvPr/>
        </p:nvSpPr>
        <p:spPr>
          <a:xfrm>
            <a:off x="-508" y="6503963"/>
            <a:ext cx="792088" cy="345417"/>
          </a:xfrm>
          <a:prstGeom prst="rect">
            <a:avLst/>
          </a:prstGeom>
        </p:spPr>
        <p:txBody>
          <a:bodyPr/>
          <a:lstStyle>
            <a:defPPr>
              <a:defRPr lang="en-US"/>
            </a:defPPr>
            <a:lvl1pPr algn="r" rtl="0" fontAlgn="base">
              <a:spcBef>
                <a:spcPct val="20000"/>
              </a:spcBef>
              <a:spcAft>
                <a:spcPct val="0"/>
              </a:spcAft>
              <a:buClr>
                <a:srgbClr val="FFFF00"/>
              </a:buClr>
              <a:buSzPct val="80000"/>
              <a:buFont typeface="Wingdings" pitchFamily="28" charset="2"/>
              <a:defRPr sz="2400" kern="1200">
                <a:solidFill>
                  <a:schemeClr val="tx1"/>
                </a:solidFill>
                <a:latin typeface="Arial" charset="0"/>
                <a:ea typeface="ＭＳ Ｐゴシック" pitchFamily="28" charset="-128"/>
                <a:cs typeface="+mn-cs"/>
              </a:defRPr>
            </a:lvl1pPr>
            <a:lvl2pPr marL="457200" algn="r" rtl="0" fontAlgn="base">
              <a:spcBef>
                <a:spcPct val="20000"/>
              </a:spcBef>
              <a:spcAft>
                <a:spcPct val="0"/>
              </a:spcAft>
              <a:buClr>
                <a:srgbClr val="FFFF00"/>
              </a:buClr>
              <a:buSzPct val="80000"/>
              <a:buFont typeface="Wingdings" pitchFamily="28" charset="2"/>
              <a:defRPr sz="2400" kern="1200">
                <a:solidFill>
                  <a:schemeClr val="tx1"/>
                </a:solidFill>
                <a:latin typeface="Arial" charset="0"/>
                <a:ea typeface="ＭＳ Ｐゴシック" pitchFamily="28" charset="-128"/>
                <a:cs typeface="+mn-cs"/>
              </a:defRPr>
            </a:lvl2pPr>
            <a:lvl3pPr marL="914400" algn="r" rtl="0" fontAlgn="base">
              <a:spcBef>
                <a:spcPct val="20000"/>
              </a:spcBef>
              <a:spcAft>
                <a:spcPct val="0"/>
              </a:spcAft>
              <a:buClr>
                <a:srgbClr val="FFFF00"/>
              </a:buClr>
              <a:buSzPct val="80000"/>
              <a:buFont typeface="Wingdings" pitchFamily="28" charset="2"/>
              <a:defRPr sz="2400" kern="1200">
                <a:solidFill>
                  <a:schemeClr val="tx1"/>
                </a:solidFill>
                <a:latin typeface="Arial" charset="0"/>
                <a:ea typeface="ＭＳ Ｐゴシック" pitchFamily="28" charset="-128"/>
                <a:cs typeface="+mn-cs"/>
              </a:defRPr>
            </a:lvl3pPr>
            <a:lvl4pPr marL="1371600" algn="r" rtl="0" fontAlgn="base">
              <a:spcBef>
                <a:spcPct val="20000"/>
              </a:spcBef>
              <a:spcAft>
                <a:spcPct val="0"/>
              </a:spcAft>
              <a:buClr>
                <a:srgbClr val="FFFF00"/>
              </a:buClr>
              <a:buSzPct val="80000"/>
              <a:buFont typeface="Wingdings" pitchFamily="28" charset="2"/>
              <a:defRPr sz="2400" kern="1200">
                <a:solidFill>
                  <a:schemeClr val="tx1"/>
                </a:solidFill>
                <a:latin typeface="Arial" charset="0"/>
                <a:ea typeface="ＭＳ Ｐゴシック" pitchFamily="28" charset="-128"/>
                <a:cs typeface="+mn-cs"/>
              </a:defRPr>
            </a:lvl4pPr>
            <a:lvl5pPr marL="1828800" algn="r" rtl="0" fontAlgn="base">
              <a:spcBef>
                <a:spcPct val="20000"/>
              </a:spcBef>
              <a:spcAft>
                <a:spcPct val="0"/>
              </a:spcAft>
              <a:buClr>
                <a:srgbClr val="FFFF00"/>
              </a:buClr>
              <a:buSzPct val="80000"/>
              <a:buFont typeface="Wingdings" pitchFamily="28" charset="2"/>
              <a:defRPr sz="2400" kern="1200">
                <a:solidFill>
                  <a:schemeClr val="tx1"/>
                </a:solidFill>
                <a:latin typeface="Arial" charset="0"/>
                <a:ea typeface="ＭＳ Ｐゴシック" pitchFamily="28" charset="-128"/>
                <a:cs typeface="+mn-cs"/>
              </a:defRPr>
            </a:lvl5pPr>
            <a:lvl6pPr marL="2286000" algn="l" defTabSz="914400" rtl="0" eaLnBrk="1" latinLnBrk="0" hangingPunct="1">
              <a:defRPr sz="2400" kern="1200">
                <a:solidFill>
                  <a:schemeClr val="tx1"/>
                </a:solidFill>
                <a:latin typeface="Arial" charset="0"/>
                <a:ea typeface="ＭＳ Ｐゴシック" pitchFamily="28" charset="-128"/>
                <a:cs typeface="+mn-cs"/>
              </a:defRPr>
            </a:lvl6pPr>
            <a:lvl7pPr marL="2743200" algn="l" defTabSz="914400" rtl="0" eaLnBrk="1" latinLnBrk="0" hangingPunct="1">
              <a:defRPr sz="2400" kern="1200">
                <a:solidFill>
                  <a:schemeClr val="tx1"/>
                </a:solidFill>
                <a:latin typeface="Arial" charset="0"/>
                <a:ea typeface="ＭＳ Ｐゴシック" pitchFamily="28" charset="-128"/>
                <a:cs typeface="+mn-cs"/>
              </a:defRPr>
            </a:lvl7pPr>
            <a:lvl8pPr marL="3200400" algn="l" defTabSz="914400" rtl="0" eaLnBrk="1" latinLnBrk="0" hangingPunct="1">
              <a:defRPr sz="2400" kern="1200">
                <a:solidFill>
                  <a:schemeClr val="tx1"/>
                </a:solidFill>
                <a:latin typeface="Arial" charset="0"/>
                <a:ea typeface="ＭＳ Ｐゴシック" pitchFamily="28" charset="-128"/>
                <a:cs typeface="+mn-cs"/>
              </a:defRPr>
            </a:lvl8pPr>
            <a:lvl9pPr marL="3657600" algn="l" defTabSz="914400" rtl="0" eaLnBrk="1" latinLnBrk="0" hangingPunct="1">
              <a:defRPr sz="2400" kern="1200">
                <a:solidFill>
                  <a:schemeClr val="tx1"/>
                </a:solidFill>
                <a:latin typeface="Arial" charset="0"/>
                <a:ea typeface="ＭＳ Ｐゴシック" pitchFamily="28" charset="-128"/>
                <a:cs typeface="+mn-cs"/>
              </a:defRPr>
            </a:lvl9pPr>
          </a:lstStyle>
          <a:p>
            <a:pPr algn="ctr"/>
            <a:fld id="{7F8D04B0-EFFD-49E5-B68A-0344686C47A3}" type="slidenum">
              <a:rPr lang="en-US" sz="1000" smtClean="0"/>
              <a:pPr algn="ctr"/>
              <a:t>16</a:t>
            </a:fld>
            <a:endParaRPr lang="en-US" sz="1000" dirty="0"/>
          </a:p>
        </p:txBody>
      </p:sp>
      <p:sp>
        <p:nvSpPr>
          <p:cNvPr id="2" name="Rectangle 1"/>
          <p:cNvSpPr/>
          <p:nvPr/>
        </p:nvSpPr>
        <p:spPr>
          <a:xfrm>
            <a:off x="8903075" y="5745159"/>
            <a:ext cx="255198" cy="400110"/>
          </a:xfrm>
          <a:prstGeom prst="rect">
            <a:avLst/>
          </a:prstGeom>
        </p:spPr>
        <p:txBody>
          <a:bodyPr wrap="none">
            <a:spAutoFit/>
          </a:bodyPr>
          <a:lstStyle/>
          <a:p>
            <a:r>
              <a:rPr lang="en-US" sz="2000" dirty="0" smtClean="0"/>
              <a:t> </a:t>
            </a:r>
            <a:endParaRPr lang="en-US" sz="2000" dirty="0"/>
          </a:p>
        </p:txBody>
      </p:sp>
      <p:sp>
        <p:nvSpPr>
          <p:cNvPr id="10" name="Content Placeholder 1"/>
          <p:cNvSpPr>
            <a:spLocks noGrp="1"/>
          </p:cNvSpPr>
          <p:nvPr>
            <p:ph idx="1"/>
          </p:nvPr>
        </p:nvSpPr>
        <p:spPr>
          <a:xfrm>
            <a:off x="247745" y="934590"/>
            <a:ext cx="8399527" cy="878444"/>
          </a:xfrm>
        </p:spPr>
        <p:txBody>
          <a:bodyPr>
            <a:noAutofit/>
          </a:bodyPr>
          <a:lstStyle/>
          <a:p>
            <a:r>
              <a:rPr lang="en-US" sz="1800" dirty="0" smtClean="0"/>
              <a:t> One of two floors like this</a:t>
            </a:r>
          </a:p>
        </p:txBody>
      </p:sp>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14203"/>
          <a:stretch/>
        </p:blipFill>
        <p:spPr bwMode="auto">
          <a:xfrm>
            <a:off x="180740" y="1813034"/>
            <a:ext cx="8466531" cy="44168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Date Placeholder 2"/>
          <p:cNvSpPr>
            <a:spLocks noGrp="1"/>
          </p:cNvSpPr>
          <p:nvPr>
            <p:ph type="dt" sz="half" idx="10"/>
          </p:nvPr>
        </p:nvSpPr>
        <p:spPr/>
        <p:txBody>
          <a:bodyPr/>
          <a:lstStyle/>
          <a:p>
            <a:fld id="{3202DCF0-02EB-4DAE-BE15-94B86E033F5A}" type="datetime1">
              <a:rPr lang="en-US" smtClean="0"/>
              <a:t>6/9/2014</a:t>
            </a:fld>
            <a:endParaRPr lang="en-US"/>
          </a:p>
        </p:txBody>
      </p:sp>
      <p:sp>
        <p:nvSpPr>
          <p:cNvPr id="11" name="Rectangle 2"/>
          <p:cNvSpPr txBox="1">
            <a:spLocks noChangeArrowheads="1"/>
          </p:cNvSpPr>
          <p:nvPr/>
        </p:nvSpPr>
        <p:spPr>
          <a:xfrm>
            <a:off x="228600" y="107474"/>
            <a:ext cx="8686800" cy="641739"/>
          </a:xfrm>
          <a:prstGeom prst="rect">
            <a:avLst/>
          </a:prstGeom>
        </p:spPr>
        <p:txBody>
          <a:bodyPr lIns="0" tIns="0" rIns="0" bIns="0" anchor="b" anchorCtr="0"/>
          <a:lstStyle>
            <a:lvl1pPr algn="l" defTabSz="457200" rtl="0" eaLnBrk="1" fontAlgn="base" hangingPunct="1">
              <a:spcBef>
                <a:spcPct val="0"/>
              </a:spcBef>
              <a:spcAft>
                <a:spcPct val="0"/>
              </a:spcAft>
              <a:defRPr sz="2400" b="1" kern="1200">
                <a:solidFill>
                  <a:srgbClr val="154D81"/>
                </a:solidFill>
                <a:latin typeface="Helvetica"/>
                <a:ea typeface="MS PGothic" pitchFamily="34" charset="-128"/>
                <a:cs typeface="ＭＳ Ｐゴシック" charset="0"/>
              </a:defRPr>
            </a:lvl1pPr>
            <a:lvl2pPr algn="l" defTabSz="457200" rtl="0" eaLnBrk="1" fontAlgn="base" hangingPunct="1">
              <a:spcBef>
                <a:spcPct val="0"/>
              </a:spcBef>
              <a:spcAft>
                <a:spcPct val="0"/>
              </a:spcAft>
              <a:defRPr sz="1700" b="1">
                <a:solidFill>
                  <a:srgbClr val="074184"/>
                </a:solidFill>
                <a:latin typeface="Helvetica" charset="0"/>
                <a:ea typeface="MS PGothic" pitchFamily="34" charset="-128"/>
                <a:cs typeface="ＭＳ Ｐゴシック" charset="0"/>
              </a:defRPr>
            </a:lvl2pPr>
            <a:lvl3pPr algn="l" defTabSz="457200" rtl="0" eaLnBrk="1" fontAlgn="base" hangingPunct="1">
              <a:spcBef>
                <a:spcPct val="0"/>
              </a:spcBef>
              <a:spcAft>
                <a:spcPct val="0"/>
              </a:spcAft>
              <a:defRPr sz="1700" b="1">
                <a:solidFill>
                  <a:srgbClr val="074184"/>
                </a:solidFill>
                <a:latin typeface="Helvetica" charset="0"/>
                <a:ea typeface="MS PGothic" pitchFamily="34" charset="-128"/>
                <a:cs typeface="ＭＳ Ｐゴシック" charset="0"/>
              </a:defRPr>
            </a:lvl3pPr>
            <a:lvl4pPr algn="l" defTabSz="457200" rtl="0" eaLnBrk="1" fontAlgn="base" hangingPunct="1">
              <a:spcBef>
                <a:spcPct val="0"/>
              </a:spcBef>
              <a:spcAft>
                <a:spcPct val="0"/>
              </a:spcAft>
              <a:defRPr sz="1700" b="1">
                <a:solidFill>
                  <a:srgbClr val="074184"/>
                </a:solidFill>
                <a:latin typeface="Helvetica" charset="0"/>
                <a:ea typeface="MS PGothic" pitchFamily="34" charset="-128"/>
                <a:cs typeface="ＭＳ Ｐゴシック" charset="0"/>
              </a:defRPr>
            </a:lvl4pPr>
            <a:lvl5pPr algn="l" defTabSz="457200" rtl="0" eaLnBrk="1" fontAlgn="base" hangingPunct="1">
              <a:spcBef>
                <a:spcPct val="0"/>
              </a:spcBef>
              <a:spcAft>
                <a:spcPct val="0"/>
              </a:spcAft>
              <a:defRPr sz="1700" b="1">
                <a:solidFill>
                  <a:srgbClr val="074184"/>
                </a:solidFill>
                <a:latin typeface="Helvetica" charset="0"/>
                <a:ea typeface="MS PGothic" pitchFamily="34" charset="-128"/>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a:defRPr/>
            </a:pPr>
            <a:r>
              <a:rPr lang="en-US" sz="3600" dirty="0" smtClean="0"/>
              <a:t>IARC: State funded building  addition</a:t>
            </a:r>
            <a:endParaRPr lang="en-US" sz="3600" dirty="0"/>
          </a:p>
        </p:txBody>
      </p:sp>
    </p:spTree>
    <p:extLst>
      <p:ext uri="{BB962C8B-B14F-4D97-AF65-F5344CB8AC3E}">
        <p14:creationId xmlns:p14="http://schemas.microsoft.com/office/powerpoint/2010/main" val="328750386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791580" y="6564119"/>
            <a:ext cx="3267472" cy="361950"/>
          </a:xfrm>
        </p:spPr>
        <p:txBody>
          <a:bodyPr/>
          <a:lstStyle/>
          <a:p>
            <a:r>
              <a:rPr lang="en-US" smtClean="0"/>
              <a:t>IARC: Fermilab  Users meeting</a:t>
            </a:r>
            <a:endParaRPr lang="en-US" dirty="0"/>
          </a:p>
        </p:txBody>
      </p:sp>
      <p:sp>
        <p:nvSpPr>
          <p:cNvPr id="5" name="Slide Number Placeholder 4"/>
          <p:cNvSpPr>
            <a:spLocks noGrp="1"/>
          </p:cNvSpPr>
          <p:nvPr>
            <p:ph type="sldNum" sz="quarter" idx="4294967295"/>
          </p:nvPr>
        </p:nvSpPr>
        <p:spPr>
          <a:xfrm>
            <a:off x="8647272" y="6407944"/>
            <a:ext cx="365760" cy="365125"/>
          </a:xfrm>
          <a:prstGeom prst="rect">
            <a:avLst/>
          </a:prstGeom>
        </p:spPr>
        <p:txBody>
          <a:bodyPr/>
          <a:lstStyle/>
          <a:p>
            <a:fld id="{7F8D04B0-EFFD-49E5-B68A-0344686C47A3}" type="slidenum">
              <a:rPr lang="en-US" smtClean="0"/>
              <a:pPr/>
              <a:t>17</a:t>
            </a:fld>
            <a:endParaRPr lang="en-US" dirty="0"/>
          </a:p>
        </p:txBody>
      </p:sp>
      <p:sp>
        <p:nvSpPr>
          <p:cNvPr id="8" name="Slide Number Placeholder 4"/>
          <p:cNvSpPr txBox="1">
            <a:spLocks/>
          </p:cNvSpPr>
          <p:nvPr/>
        </p:nvSpPr>
        <p:spPr>
          <a:xfrm>
            <a:off x="-508" y="6503963"/>
            <a:ext cx="792088" cy="345417"/>
          </a:xfrm>
          <a:prstGeom prst="rect">
            <a:avLst/>
          </a:prstGeom>
        </p:spPr>
        <p:txBody>
          <a:bodyPr/>
          <a:lstStyle>
            <a:defPPr>
              <a:defRPr lang="en-US"/>
            </a:defPPr>
            <a:lvl1pPr algn="r" rtl="0" fontAlgn="base">
              <a:spcBef>
                <a:spcPct val="20000"/>
              </a:spcBef>
              <a:spcAft>
                <a:spcPct val="0"/>
              </a:spcAft>
              <a:buClr>
                <a:srgbClr val="FFFF00"/>
              </a:buClr>
              <a:buSzPct val="80000"/>
              <a:buFont typeface="Wingdings" pitchFamily="28" charset="2"/>
              <a:defRPr sz="2400" kern="1200">
                <a:solidFill>
                  <a:schemeClr val="tx1"/>
                </a:solidFill>
                <a:latin typeface="Arial" charset="0"/>
                <a:ea typeface="ＭＳ Ｐゴシック" pitchFamily="28" charset="-128"/>
                <a:cs typeface="+mn-cs"/>
              </a:defRPr>
            </a:lvl1pPr>
            <a:lvl2pPr marL="457200" algn="r" rtl="0" fontAlgn="base">
              <a:spcBef>
                <a:spcPct val="20000"/>
              </a:spcBef>
              <a:spcAft>
                <a:spcPct val="0"/>
              </a:spcAft>
              <a:buClr>
                <a:srgbClr val="FFFF00"/>
              </a:buClr>
              <a:buSzPct val="80000"/>
              <a:buFont typeface="Wingdings" pitchFamily="28" charset="2"/>
              <a:defRPr sz="2400" kern="1200">
                <a:solidFill>
                  <a:schemeClr val="tx1"/>
                </a:solidFill>
                <a:latin typeface="Arial" charset="0"/>
                <a:ea typeface="ＭＳ Ｐゴシック" pitchFamily="28" charset="-128"/>
                <a:cs typeface="+mn-cs"/>
              </a:defRPr>
            </a:lvl2pPr>
            <a:lvl3pPr marL="914400" algn="r" rtl="0" fontAlgn="base">
              <a:spcBef>
                <a:spcPct val="20000"/>
              </a:spcBef>
              <a:spcAft>
                <a:spcPct val="0"/>
              </a:spcAft>
              <a:buClr>
                <a:srgbClr val="FFFF00"/>
              </a:buClr>
              <a:buSzPct val="80000"/>
              <a:buFont typeface="Wingdings" pitchFamily="28" charset="2"/>
              <a:defRPr sz="2400" kern="1200">
                <a:solidFill>
                  <a:schemeClr val="tx1"/>
                </a:solidFill>
                <a:latin typeface="Arial" charset="0"/>
                <a:ea typeface="ＭＳ Ｐゴシック" pitchFamily="28" charset="-128"/>
                <a:cs typeface="+mn-cs"/>
              </a:defRPr>
            </a:lvl3pPr>
            <a:lvl4pPr marL="1371600" algn="r" rtl="0" fontAlgn="base">
              <a:spcBef>
                <a:spcPct val="20000"/>
              </a:spcBef>
              <a:spcAft>
                <a:spcPct val="0"/>
              </a:spcAft>
              <a:buClr>
                <a:srgbClr val="FFFF00"/>
              </a:buClr>
              <a:buSzPct val="80000"/>
              <a:buFont typeface="Wingdings" pitchFamily="28" charset="2"/>
              <a:defRPr sz="2400" kern="1200">
                <a:solidFill>
                  <a:schemeClr val="tx1"/>
                </a:solidFill>
                <a:latin typeface="Arial" charset="0"/>
                <a:ea typeface="ＭＳ Ｐゴシック" pitchFamily="28" charset="-128"/>
                <a:cs typeface="+mn-cs"/>
              </a:defRPr>
            </a:lvl4pPr>
            <a:lvl5pPr marL="1828800" algn="r" rtl="0" fontAlgn="base">
              <a:spcBef>
                <a:spcPct val="20000"/>
              </a:spcBef>
              <a:spcAft>
                <a:spcPct val="0"/>
              </a:spcAft>
              <a:buClr>
                <a:srgbClr val="FFFF00"/>
              </a:buClr>
              <a:buSzPct val="80000"/>
              <a:buFont typeface="Wingdings" pitchFamily="28" charset="2"/>
              <a:defRPr sz="2400" kern="1200">
                <a:solidFill>
                  <a:schemeClr val="tx1"/>
                </a:solidFill>
                <a:latin typeface="Arial" charset="0"/>
                <a:ea typeface="ＭＳ Ｐゴシック" pitchFamily="28" charset="-128"/>
                <a:cs typeface="+mn-cs"/>
              </a:defRPr>
            </a:lvl5pPr>
            <a:lvl6pPr marL="2286000" algn="l" defTabSz="914400" rtl="0" eaLnBrk="1" latinLnBrk="0" hangingPunct="1">
              <a:defRPr sz="2400" kern="1200">
                <a:solidFill>
                  <a:schemeClr val="tx1"/>
                </a:solidFill>
                <a:latin typeface="Arial" charset="0"/>
                <a:ea typeface="ＭＳ Ｐゴシック" pitchFamily="28" charset="-128"/>
                <a:cs typeface="+mn-cs"/>
              </a:defRPr>
            </a:lvl6pPr>
            <a:lvl7pPr marL="2743200" algn="l" defTabSz="914400" rtl="0" eaLnBrk="1" latinLnBrk="0" hangingPunct="1">
              <a:defRPr sz="2400" kern="1200">
                <a:solidFill>
                  <a:schemeClr val="tx1"/>
                </a:solidFill>
                <a:latin typeface="Arial" charset="0"/>
                <a:ea typeface="ＭＳ Ｐゴシック" pitchFamily="28" charset="-128"/>
                <a:cs typeface="+mn-cs"/>
              </a:defRPr>
            </a:lvl7pPr>
            <a:lvl8pPr marL="3200400" algn="l" defTabSz="914400" rtl="0" eaLnBrk="1" latinLnBrk="0" hangingPunct="1">
              <a:defRPr sz="2400" kern="1200">
                <a:solidFill>
                  <a:schemeClr val="tx1"/>
                </a:solidFill>
                <a:latin typeface="Arial" charset="0"/>
                <a:ea typeface="ＭＳ Ｐゴシック" pitchFamily="28" charset="-128"/>
                <a:cs typeface="+mn-cs"/>
              </a:defRPr>
            </a:lvl8pPr>
            <a:lvl9pPr marL="3657600" algn="l" defTabSz="914400" rtl="0" eaLnBrk="1" latinLnBrk="0" hangingPunct="1">
              <a:defRPr sz="2400" kern="1200">
                <a:solidFill>
                  <a:schemeClr val="tx1"/>
                </a:solidFill>
                <a:latin typeface="Arial" charset="0"/>
                <a:ea typeface="ＭＳ Ｐゴシック" pitchFamily="28" charset="-128"/>
                <a:cs typeface="+mn-cs"/>
              </a:defRPr>
            </a:lvl9pPr>
          </a:lstStyle>
          <a:p>
            <a:pPr algn="ctr"/>
            <a:fld id="{7F8D04B0-EFFD-49E5-B68A-0344686C47A3}" type="slidenum">
              <a:rPr lang="en-US" sz="1000" smtClean="0"/>
              <a:pPr algn="ctr"/>
              <a:t>17</a:t>
            </a:fld>
            <a:endParaRPr lang="en-US" sz="1000" dirty="0"/>
          </a:p>
        </p:txBody>
      </p:sp>
      <p:sp>
        <p:nvSpPr>
          <p:cNvPr id="2" name="Rectangle 1"/>
          <p:cNvSpPr/>
          <p:nvPr/>
        </p:nvSpPr>
        <p:spPr>
          <a:xfrm>
            <a:off x="8903075" y="5745159"/>
            <a:ext cx="255198" cy="400110"/>
          </a:xfrm>
          <a:prstGeom prst="rect">
            <a:avLst/>
          </a:prstGeom>
        </p:spPr>
        <p:txBody>
          <a:bodyPr wrap="none">
            <a:spAutoFit/>
          </a:bodyPr>
          <a:lstStyle/>
          <a:p>
            <a:r>
              <a:rPr lang="en-US" sz="2000" dirty="0" smtClean="0"/>
              <a:t> </a:t>
            </a:r>
            <a:endParaRPr lang="en-US" sz="2000" dirty="0"/>
          </a:p>
        </p:txBody>
      </p:sp>
      <p:sp>
        <p:nvSpPr>
          <p:cNvPr id="10" name="Content Placeholder 1"/>
          <p:cNvSpPr>
            <a:spLocks noGrp="1"/>
          </p:cNvSpPr>
          <p:nvPr>
            <p:ph idx="1"/>
          </p:nvPr>
        </p:nvSpPr>
        <p:spPr>
          <a:xfrm>
            <a:off x="247745" y="934590"/>
            <a:ext cx="8399527" cy="468541"/>
          </a:xfrm>
        </p:spPr>
        <p:txBody>
          <a:bodyPr>
            <a:noAutofit/>
          </a:bodyPr>
          <a:lstStyle/>
          <a:p>
            <a:r>
              <a:rPr lang="en-US" sz="1800" dirty="0" smtClean="0"/>
              <a:t> </a:t>
            </a:r>
            <a:r>
              <a:rPr lang="en-US" sz="1800" dirty="0"/>
              <a:t>C</a:t>
            </a:r>
            <a:r>
              <a:rPr lang="en-US" sz="1800" dirty="0" smtClean="0"/>
              <a:t>ommon space for coffee or lunch </a:t>
            </a:r>
          </a:p>
        </p:txBody>
      </p:sp>
      <p:sp>
        <p:nvSpPr>
          <p:cNvPr id="3" name="Date Placeholder 2"/>
          <p:cNvSpPr>
            <a:spLocks noGrp="1"/>
          </p:cNvSpPr>
          <p:nvPr>
            <p:ph type="dt" sz="half" idx="10"/>
          </p:nvPr>
        </p:nvSpPr>
        <p:spPr/>
        <p:txBody>
          <a:bodyPr/>
          <a:lstStyle/>
          <a:p>
            <a:fld id="{5C6605B5-1E13-4C1C-BF55-E3E4588DC1DF}" type="datetime1">
              <a:rPr lang="en-US" smtClean="0"/>
              <a:t>6/9/2014</a:t>
            </a:fld>
            <a:endParaRPr lang="en-US"/>
          </a:p>
        </p:txBody>
      </p:sp>
      <p:pic>
        <p:nvPicPr>
          <p:cNvPr id="51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6533"/>
          <a:stretch/>
        </p:blipFill>
        <p:spPr bwMode="auto">
          <a:xfrm>
            <a:off x="606924" y="1384585"/>
            <a:ext cx="7759154" cy="47606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ectangle 2"/>
          <p:cNvSpPr txBox="1">
            <a:spLocks noChangeArrowheads="1"/>
          </p:cNvSpPr>
          <p:nvPr/>
        </p:nvSpPr>
        <p:spPr>
          <a:xfrm>
            <a:off x="228600" y="107474"/>
            <a:ext cx="8686800" cy="641739"/>
          </a:xfrm>
          <a:prstGeom prst="rect">
            <a:avLst/>
          </a:prstGeom>
        </p:spPr>
        <p:txBody>
          <a:bodyPr lIns="0" tIns="0" rIns="0" bIns="0" anchor="b" anchorCtr="0"/>
          <a:lstStyle>
            <a:lvl1pPr algn="l" defTabSz="457200" rtl="0" eaLnBrk="1" fontAlgn="base" hangingPunct="1">
              <a:spcBef>
                <a:spcPct val="0"/>
              </a:spcBef>
              <a:spcAft>
                <a:spcPct val="0"/>
              </a:spcAft>
              <a:defRPr sz="2400" b="1" kern="1200">
                <a:solidFill>
                  <a:srgbClr val="154D81"/>
                </a:solidFill>
                <a:latin typeface="Helvetica"/>
                <a:ea typeface="MS PGothic" pitchFamily="34" charset="-128"/>
                <a:cs typeface="ＭＳ Ｐゴシック" charset="0"/>
              </a:defRPr>
            </a:lvl1pPr>
            <a:lvl2pPr algn="l" defTabSz="457200" rtl="0" eaLnBrk="1" fontAlgn="base" hangingPunct="1">
              <a:spcBef>
                <a:spcPct val="0"/>
              </a:spcBef>
              <a:spcAft>
                <a:spcPct val="0"/>
              </a:spcAft>
              <a:defRPr sz="1700" b="1">
                <a:solidFill>
                  <a:srgbClr val="074184"/>
                </a:solidFill>
                <a:latin typeface="Helvetica" charset="0"/>
                <a:ea typeface="MS PGothic" pitchFamily="34" charset="-128"/>
                <a:cs typeface="ＭＳ Ｐゴシック" charset="0"/>
              </a:defRPr>
            </a:lvl2pPr>
            <a:lvl3pPr algn="l" defTabSz="457200" rtl="0" eaLnBrk="1" fontAlgn="base" hangingPunct="1">
              <a:spcBef>
                <a:spcPct val="0"/>
              </a:spcBef>
              <a:spcAft>
                <a:spcPct val="0"/>
              </a:spcAft>
              <a:defRPr sz="1700" b="1">
                <a:solidFill>
                  <a:srgbClr val="074184"/>
                </a:solidFill>
                <a:latin typeface="Helvetica" charset="0"/>
                <a:ea typeface="MS PGothic" pitchFamily="34" charset="-128"/>
                <a:cs typeface="ＭＳ Ｐゴシック" charset="0"/>
              </a:defRPr>
            </a:lvl3pPr>
            <a:lvl4pPr algn="l" defTabSz="457200" rtl="0" eaLnBrk="1" fontAlgn="base" hangingPunct="1">
              <a:spcBef>
                <a:spcPct val="0"/>
              </a:spcBef>
              <a:spcAft>
                <a:spcPct val="0"/>
              </a:spcAft>
              <a:defRPr sz="1700" b="1">
                <a:solidFill>
                  <a:srgbClr val="074184"/>
                </a:solidFill>
                <a:latin typeface="Helvetica" charset="0"/>
                <a:ea typeface="MS PGothic" pitchFamily="34" charset="-128"/>
                <a:cs typeface="ＭＳ Ｐゴシック" charset="0"/>
              </a:defRPr>
            </a:lvl4pPr>
            <a:lvl5pPr algn="l" defTabSz="457200" rtl="0" eaLnBrk="1" fontAlgn="base" hangingPunct="1">
              <a:spcBef>
                <a:spcPct val="0"/>
              </a:spcBef>
              <a:spcAft>
                <a:spcPct val="0"/>
              </a:spcAft>
              <a:defRPr sz="1700" b="1">
                <a:solidFill>
                  <a:srgbClr val="074184"/>
                </a:solidFill>
                <a:latin typeface="Helvetica" charset="0"/>
                <a:ea typeface="MS PGothic" pitchFamily="34" charset="-128"/>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a:defRPr/>
            </a:pPr>
            <a:r>
              <a:rPr lang="en-US" sz="3600" dirty="0" smtClean="0"/>
              <a:t>IARC: State funded building  addition</a:t>
            </a:r>
            <a:endParaRPr lang="en-US" sz="3600" dirty="0"/>
          </a:p>
        </p:txBody>
      </p:sp>
    </p:spTree>
    <p:extLst>
      <p:ext uri="{BB962C8B-B14F-4D97-AF65-F5344CB8AC3E}">
        <p14:creationId xmlns:p14="http://schemas.microsoft.com/office/powerpoint/2010/main" val="235531420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791580" y="6564119"/>
            <a:ext cx="3267472" cy="361950"/>
          </a:xfrm>
        </p:spPr>
        <p:txBody>
          <a:bodyPr/>
          <a:lstStyle/>
          <a:p>
            <a:r>
              <a:rPr lang="en-US" smtClean="0"/>
              <a:t>IARC: Fermilab  Users meeting</a:t>
            </a:r>
            <a:endParaRPr lang="en-US" dirty="0"/>
          </a:p>
        </p:txBody>
      </p:sp>
      <p:sp>
        <p:nvSpPr>
          <p:cNvPr id="5" name="Slide Number Placeholder 4"/>
          <p:cNvSpPr>
            <a:spLocks noGrp="1"/>
          </p:cNvSpPr>
          <p:nvPr>
            <p:ph type="sldNum" sz="quarter" idx="4294967295"/>
          </p:nvPr>
        </p:nvSpPr>
        <p:spPr>
          <a:xfrm>
            <a:off x="8647272" y="6407944"/>
            <a:ext cx="365760" cy="365125"/>
          </a:xfrm>
          <a:prstGeom prst="rect">
            <a:avLst/>
          </a:prstGeom>
        </p:spPr>
        <p:txBody>
          <a:bodyPr/>
          <a:lstStyle/>
          <a:p>
            <a:fld id="{7F8D04B0-EFFD-49E5-B68A-0344686C47A3}" type="slidenum">
              <a:rPr lang="en-US" smtClean="0"/>
              <a:pPr/>
              <a:t>18</a:t>
            </a:fld>
            <a:endParaRPr lang="en-US" dirty="0"/>
          </a:p>
        </p:txBody>
      </p:sp>
      <p:sp>
        <p:nvSpPr>
          <p:cNvPr id="8" name="Slide Number Placeholder 4"/>
          <p:cNvSpPr txBox="1">
            <a:spLocks/>
          </p:cNvSpPr>
          <p:nvPr/>
        </p:nvSpPr>
        <p:spPr>
          <a:xfrm>
            <a:off x="-508" y="6503963"/>
            <a:ext cx="792088" cy="345417"/>
          </a:xfrm>
          <a:prstGeom prst="rect">
            <a:avLst/>
          </a:prstGeom>
        </p:spPr>
        <p:txBody>
          <a:bodyPr/>
          <a:lstStyle>
            <a:defPPr>
              <a:defRPr lang="en-US"/>
            </a:defPPr>
            <a:lvl1pPr algn="r" rtl="0" fontAlgn="base">
              <a:spcBef>
                <a:spcPct val="20000"/>
              </a:spcBef>
              <a:spcAft>
                <a:spcPct val="0"/>
              </a:spcAft>
              <a:buClr>
                <a:srgbClr val="FFFF00"/>
              </a:buClr>
              <a:buSzPct val="80000"/>
              <a:buFont typeface="Wingdings" pitchFamily="28" charset="2"/>
              <a:defRPr sz="2400" kern="1200">
                <a:solidFill>
                  <a:schemeClr val="tx1"/>
                </a:solidFill>
                <a:latin typeface="Arial" charset="0"/>
                <a:ea typeface="ＭＳ Ｐゴシック" pitchFamily="28" charset="-128"/>
                <a:cs typeface="+mn-cs"/>
              </a:defRPr>
            </a:lvl1pPr>
            <a:lvl2pPr marL="457200" algn="r" rtl="0" fontAlgn="base">
              <a:spcBef>
                <a:spcPct val="20000"/>
              </a:spcBef>
              <a:spcAft>
                <a:spcPct val="0"/>
              </a:spcAft>
              <a:buClr>
                <a:srgbClr val="FFFF00"/>
              </a:buClr>
              <a:buSzPct val="80000"/>
              <a:buFont typeface="Wingdings" pitchFamily="28" charset="2"/>
              <a:defRPr sz="2400" kern="1200">
                <a:solidFill>
                  <a:schemeClr val="tx1"/>
                </a:solidFill>
                <a:latin typeface="Arial" charset="0"/>
                <a:ea typeface="ＭＳ Ｐゴシック" pitchFamily="28" charset="-128"/>
                <a:cs typeface="+mn-cs"/>
              </a:defRPr>
            </a:lvl2pPr>
            <a:lvl3pPr marL="914400" algn="r" rtl="0" fontAlgn="base">
              <a:spcBef>
                <a:spcPct val="20000"/>
              </a:spcBef>
              <a:spcAft>
                <a:spcPct val="0"/>
              </a:spcAft>
              <a:buClr>
                <a:srgbClr val="FFFF00"/>
              </a:buClr>
              <a:buSzPct val="80000"/>
              <a:buFont typeface="Wingdings" pitchFamily="28" charset="2"/>
              <a:defRPr sz="2400" kern="1200">
                <a:solidFill>
                  <a:schemeClr val="tx1"/>
                </a:solidFill>
                <a:latin typeface="Arial" charset="0"/>
                <a:ea typeface="ＭＳ Ｐゴシック" pitchFamily="28" charset="-128"/>
                <a:cs typeface="+mn-cs"/>
              </a:defRPr>
            </a:lvl3pPr>
            <a:lvl4pPr marL="1371600" algn="r" rtl="0" fontAlgn="base">
              <a:spcBef>
                <a:spcPct val="20000"/>
              </a:spcBef>
              <a:spcAft>
                <a:spcPct val="0"/>
              </a:spcAft>
              <a:buClr>
                <a:srgbClr val="FFFF00"/>
              </a:buClr>
              <a:buSzPct val="80000"/>
              <a:buFont typeface="Wingdings" pitchFamily="28" charset="2"/>
              <a:defRPr sz="2400" kern="1200">
                <a:solidFill>
                  <a:schemeClr val="tx1"/>
                </a:solidFill>
                <a:latin typeface="Arial" charset="0"/>
                <a:ea typeface="ＭＳ Ｐゴシック" pitchFamily="28" charset="-128"/>
                <a:cs typeface="+mn-cs"/>
              </a:defRPr>
            </a:lvl4pPr>
            <a:lvl5pPr marL="1828800" algn="r" rtl="0" fontAlgn="base">
              <a:spcBef>
                <a:spcPct val="20000"/>
              </a:spcBef>
              <a:spcAft>
                <a:spcPct val="0"/>
              </a:spcAft>
              <a:buClr>
                <a:srgbClr val="FFFF00"/>
              </a:buClr>
              <a:buSzPct val="80000"/>
              <a:buFont typeface="Wingdings" pitchFamily="28" charset="2"/>
              <a:defRPr sz="2400" kern="1200">
                <a:solidFill>
                  <a:schemeClr val="tx1"/>
                </a:solidFill>
                <a:latin typeface="Arial" charset="0"/>
                <a:ea typeface="ＭＳ Ｐゴシック" pitchFamily="28" charset="-128"/>
                <a:cs typeface="+mn-cs"/>
              </a:defRPr>
            </a:lvl5pPr>
            <a:lvl6pPr marL="2286000" algn="l" defTabSz="914400" rtl="0" eaLnBrk="1" latinLnBrk="0" hangingPunct="1">
              <a:defRPr sz="2400" kern="1200">
                <a:solidFill>
                  <a:schemeClr val="tx1"/>
                </a:solidFill>
                <a:latin typeface="Arial" charset="0"/>
                <a:ea typeface="ＭＳ Ｐゴシック" pitchFamily="28" charset="-128"/>
                <a:cs typeface="+mn-cs"/>
              </a:defRPr>
            </a:lvl6pPr>
            <a:lvl7pPr marL="2743200" algn="l" defTabSz="914400" rtl="0" eaLnBrk="1" latinLnBrk="0" hangingPunct="1">
              <a:defRPr sz="2400" kern="1200">
                <a:solidFill>
                  <a:schemeClr val="tx1"/>
                </a:solidFill>
                <a:latin typeface="Arial" charset="0"/>
                <a:ea typeface="ＭＳ Ｐゴシック" pitchFamily="28" charset="-128"/>
                <a:cs typeface="+mn-cs"/>
              </a:defRPr>
            </a:lvl7pPr>
            <a:lvl8pPr marL="3200400" algn="l" defTabSz="914400" rtl="0" eaLnBrk="1" latinLnBrk="0" hangingPunct="1">
              <a:defRPr sz="2400" kern="1200">
                <a:solidFill>
                  <a:schemeClr val="tx1"/>
                </a:solidFill>
                <a:latin typeface="Arial" charset="0"/>
                <a:ea typeface="ＭＳ Ｐゴシック" pitchFamily="28" charset="-128"/>
                <a:cs typeface="+mn-cs"/>
              </a:defRPr>
            </a:lvl8pPr>
            <a:lvl9pPr marL="3657600" algn="l" defTabSz="914400" rtl="0" eaLnBrk="1" latinLnBrk="0" hangingPunct="1">
              <a:defRPr sz="2400" kern="1200">
                <a:solidFill>
                  <a:schemeClr val="tx1"/>
                </a:solidFill>
                <a:latin typeface="Arial" charset="0"/>
                <a:ea typeface="ＭＳ Ｐゴシック" pitchFamily="28" charset="-128"/>
                <a:cs typeface="+mn-cs"/>
              </a:defRPr>
            </a:lvl9pPr>
          </a:lstStyle>
          <a:p>
            <a:pPr algn="ctr"/>
            <a:fld id="{7F8D04B0-EFFD-49E5-B68A-0344686C47A3}" type="slidenum">
              <a:rPr lang="en-US" sz="1000" smtClean="0"/>
              <a:pPr algn="ctr"/>
              <a:t>18</a:t>
            </a:fld>
            <a:endParaRPr lang="en-US" sz="1000" dirty="0"/>
          </a:p>
        </p:txBody>
      </p:sp>
      <p:sp>
        <p:nvSpPr>
          <p:cNvPr id="2" name="Rectangle 1"/>
          <p:cNvSpPr/>
          <p:nvPr/>
        </p:nvSpPr>
        <p:spPr>
          <a:xfrm>
            <a:off x="8903075" y="5745159"/>
            <a:ext cx="255198" cy="400110"/>
          </a:xfrm>
          <a:prstGeom prst="rect">
            <a:avLst/>
          </a:prstGeom>
        </p:spPr>
        <p:txBody>
          <a:bodyPr wrap="none">
            <a:spAutoFit/>
          </a:bodyPr>
          <a:lstStyle/>
          <a:p>
            <a:r>
              <a:rPr lang="en-US" sz="2000" dirty="0" smtClean="0"/>
              <a:t> </a:t>
            </a:r>
            <a:endParaRPr lang="en-US" sz="2000" dirty="0"/>
          </a:p>
        </p:txBody>
      </p:sp>
      <p:sp>
        <p:nvSpPr>
          <p:cNvPr id="10" name="Content Placeholder 1"/>
          <p:cNvSpPr>
            <a:spLocks noGrp="1"/>
          </p:cNvSpPr>
          <p:nvPr>
            <p:ph idx="1"/>
          </p:nvPr>
        </p:nvSpPr>
        <p:spPr>
          <a:xfrm>
            <a:off x="247745" y="934590"/>
            <a:ext cx="8399527" cy="673499"/>
          </a:xfrm>
        </p:spPr>
        <p:txBody>
          <a:bodyPr>
            <a:noAutofit/>
          </a:bodyPr>
          <a:lstStyle/>
          <a:p>
            <a:r>
              <a:rPr lang="en-US" sz="1800" dirty="0" smtClean="0"/>
              <a:t>Green Roof, outdoor </a:t>
            </a:r>
            <a:r>
              <a:rPr lang="en-US" sz="1800" dirty="0"/>
              <a:t>spaces , geothermal wells</a:t>
            </a:r>
            <a:r>
              <a:rPr lang="en-US" sz="1800" dirty="0" smtClean="0"/>
              <a:t>, lots of natural light, etc.</a:t>
            </a:r>
          </a:p>
          <a:p>
            <a:r>
              <a:rPr lang="en-US" sz="1800" dirty="0"/>
              <a:t>E</a:t>
            </a:r>
            <a:r>
              <a:rPr lang="en-US" sz="1800" dirty="0" smtClean="0"/>
              <a:t>xtensive of local and recycled materials</a:t>
            </a: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 y="1608089"/>
            <a:ext cx="9144000" cy="45420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Date Placeholder 2"/>
          <p:cNvSpPr>
            <a:spLocks noGrp="1"/>
          </p:cNvSpPr>
          <p:nvPr>
            <p:ph type="dt" sz="half" idx="10"/>
          </p:nvPr>
        </p:nvSpPr>
        <p:spPr/>
        <p:txBody>
          <a:bodyPr/>
          <a:lstStyle/>
          <a:p>
            <a:fld id="{80A498CB-9B12-4962-930E-F96A429EE617}" type="datetime1">
              <a:rPr lang="en-US" smtClean="0"/>
              <a:t>6/9/2014</a:t>
            </a:fld>
            <a:endParaRPr lang="en-US"/>
          </a:p>
        </p:txBody>
      </p:sp>
      <p:sp>
        <p:nvSpPr>
          <p:cNvPr id="11" name="Rectangle 2"/>
          <p:cNvSpPr txBox="1">
            <a:spLocks noChangeArrowheads="1"/>
          </p:cNvSpPr>
          <p:nvPr/>
        </p:nvSpPr>
        <p:spPr>
          <a:xfrm>
            <a:off x="228600" y="107474"/>
            <a:ext cx="8686800" cy="641739"/>
          </a:xfrm>
          <a:prstGeom prst="rect">
            <a:avLst/>
          </a:prstGeom>
        </p:spPr>
        <p:txBody>
          <a:bodyPr lIns="0" tIns="0" rIns="0" bIns="0" anchor="b" anchorCtr="0"/>
          <a:lstStyle>
            <a:lvl1pPr algn="l" defTabSz="457200" rtl="0" eaLnBrk="1" fontAlgn="base" hangingPunct="1">
              <a:spcBef>
                <a:spcPct val="0"/>
              </a:spcBef>
              <a:spcAft>
                <a:spcPct val="0"/>
              </a:spcAft>
              <a:defRPr sz="2400" b="1" kern="1200">
                <a:solidFill>
                  <a:srgbClr val="154D81"/>
                </a:solidFill>
                <a:latin typeface="Helvetica"/>
                <a:ea typeface="MS PGothic" pitchFamily="34" charset="-128"/>
                <a:cs typeface="ＭＳ Ｐゴシック" charset="0"/>
              </a:defRPr>
            </a:lvl1pPr>
            <a:lvl2pPr algn="l" defTabSz="457200" rtl="0" eaLnBrk="1" fontAlgn="base" hangingPunct="1">
              <a:spcBef>
                <a:spcPct val="0"/>
              </a:spcBef>
              <a:spcAft>
                <a:spcPct val="0"/>
              </a:spcAft>
              <a:defRPr sz="1700" b="1">
                <a:solidFill>
                  <a:srgbClr val="074184"/>
                </a:solidFill>
                <a:latin typeface="Helvetica" charset="0"/>
                <a:ea typeface="MS PGothic" pitchFamily="34" charset="-128"/>
                <a:cs typeface="ＭＳ Ｐゴシック" charset="0"/>
              </a:defRPr>
            </a:lvl2pPr>
            <a:lvl3pPr algn="l" defTabSz="457200" rtl="0" eaLnBrk="1" fontAlgn="base" hangingPunct="1">
              <a:spcBef>
                <a:spcPct val="0"/>
              </a:spcBef>
              <a:spcAft>
                <a:spcPct val="0"/>
              </a:spcAft>
              <a:defRPr sz="1700" b="1">
                <a:solidFill>
                  <a:srgbClr val="074184"/>
                </a:solidFill>
                <a:latin typeface="Helvetica" charset="0"/>
                <a:ea typeface="MS PGothic" pitchFamily="34" charset="-128"/>
                <a:cs typeface="ＭＳ Ｐゴシック" charset="0"/>
              </a:defRPr>
            </a:lvl3pPr>
            <a:lvl4pPr algn="l" defTabSz="457200" rtl="0" eaLnBrk="1" fontAlgn="base" hangingPunct="1">
              <a:spcBef>
                <a:spcPct val="0"/>
              </a:spcBef>
              <a:spcAft>
                <a:spcPct val="0"/>
              </a:spcAft>
              <a:defRPr sz="1700" b="1">
                <a:solidFill>
                  <a:srgbClr val="074184"/>
                </a:solidFill>
                <a:latin typeface="Helvetica" charset="0"/>
                <a:ea typeface="MS PGothic" pitchFamily="34" charset="-128"/>
                <a:cs typeface="ＭＳ Ｐゴシック" charset="0"/>
              </a:defRPr>
            </a:lvl4pPr>
            <a:lvl5pPr algn="l" defTabSz="457200" rtl="0" eaLnBrk="1" fontAlgn="base" hangingPunct="1">
              <a:spcBef>
                <a:spcPct val="0"/>
              </a:spcBef>
              <a:spcAft>
                <a:spcPct val="0"/>
              </a:spcAft>
              <a:defRPr sz="1700" b="1">
                <a:solidFill>
                  <a:srgbClr val="074184"/>
                </a:solidFill>
                <a:latin typeface="Helvetica" charset="0"/>
                <a:ea typeface="MS PGothic" pitchFamily="34" charset="-128"/>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a:defRPr/>
            </a:pPr>
            <a:r>
              <a:rPr lang="en-US" sz="3600" dirty="0" smtClean="0"/>
              <a:t>IARC: State funded building  addition</a:t>
            </a:r>
            <a:endParaRPr lang="en-US" sz="3600" dirty="0"/>
          </a:p>
        </p:txBody>
      </p:sp>
    </p:spTree>
    <p:extLst>
      <p:ext uri="{BB962C8B-B14F-4D97-AF65-F5344CB8AC3E}">
        <p14:creationId xmlns:p14="http://schemas.microsoft.com/office/powerpoint/2010/main" val="356670074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791580" y="6564119"/>
            <a:ext cx="3267472" cy="361950"/>
          </a:xfrm>
        </p:spPr>
        <p:txBody>
          <a:bodyPr/>
          <a:lstStyle/>
          <a:p>
            <a:r>
              <a:rPr lang="en-US" smtClean="0"/>
              <a:t>IARC: Fermilab  Users meeting</a:t>
            </a:r>
            <a:endParaRPr lang="en-US" dirty="0"/>
          </a:p>
        </p:txBody>
      </p:sp>
      <p:sp>
        <p:nvSpPr>
          <p:cNvPr id="5" name="Slide Number Placeholder 4"/>
          <p:cNvSpPr>
            <a:spLocks noGrp="1"/>
          </p:cNvSpPr>
          <p:nvPr>
            <p:ph type="sldNum" sz="quarter" idx="4294967295"/>
          </p:nvPr>
        </p:nvSpPr>
        <p:spPr>
          <a:xfrm>
            <a:off x="8647272" y="6407944"/>
            <a:ext cx="365760" cy="365125"/>
          </a:xfrm>
          <a:prstGeom prst="rect">
            <a:avLst/>
          </a:prstGeom>
        </p:spPr>
        <p:txBody>
          <a:bodyPr/>
          <a:lstStyle/>
          <a:p>
            <a:fld id="{7F8D04B0-EFFD-49E5-B68A-0344686C47A3}" type="slidenum">
              <a:rPr lang="en-US" smtClean="0"/>
              <a:pPr/>
              <a:t>19</a:t>
            </a:fld>
            <a:endParaRPr lang="en-US" dirty="0"/>
          </a:p>
        </p:txBody>
      </p:sp>
      <p:sp>
        <p:nvSpPr>
          <p:cNvPr id="8" name="Slide Number Placeholder 4"/>
          <p:cNvSpPr txBox="1">
            <a:spLocks/>
          </p:cNvSpPr>
          <p:nvPr/>
        </p:nvSpPr>
        <p:spPr>
          <a:xfrm>
            <a:off x="-508" y="6503963"/>
            <a:ext cx="792088" cy="345417"/>
          </a:xfrm>
          <a:prstGeom prst="rect">
            <a:avLst/>
          </a:prstGeom>
        </p:spPr>
        <p:txBody>
          <a:bodyPr/>
          <a:lstStyle>
            <a:defPPr>
              <a:defRPr lang="en-US"/>
            </a:defPPr>
            <a:lvl1pPr algn="r" rtl="0" fontAlgn="base">
              <a:spcBef>
                <a:spcPct val="20000"/>
              </a:spcBef>
              <a:spcAft>
                <a:spcPct val="0"/>
              </a:spcAft>
              <a:buClr>
                <a:srgbClr val="FFFF00"/>
              </a:buClr>
              <a:buSzPct val="80000"/>
              <a:buFont typeface="Wingdings" pitchFamily="28" charset="2"/>
              <a:defRPr sz="2400" kern="1200">
                <a:solidFill>
                  <a:schemeClr val="tx1"/>
                </a:solidFill>
                <a:latin typeface="Arial" charset="0"/>
                <a:ea typeface="ＭＳ Ｐゴシック" pitchFamily="28" charset="-128"/>
                <a:cs typeface="+mn-cs"/>
              </a:defRPr>
            </a:lvl1pPr>
            <a:lvl2pPr marL="457200" algn="r" rtl="0" fontAlgn="base">
              <a:spcBef>
                <a:spcPct val="20000"/>
              </a:spcBef>
              <a:spcAft>
                <a:spcPct val="0"/>
              </a:spcAft>
              <a:buClr>
                <a:srgbClr val="FFFF00"/>
              </a:buClr>
              <a:buSzPct val="80000"/>
              <a:buFont typeface="Wingdings" pitchFamily="28" charset="2"/>
              <a:defRPr sz="2400" kern="1200">
                <a:solidFill>
                  <a:schemeClr val="tx1"/>
                </a:solidFill>
                <a:latin typeface="Arial" charset="0"/>
                <a:ea typeface="ＭＳ Ｐゴシック" pitchFamily="28" charset="-128"/>
                <a:cs typeface="+mn-cs"/>
              </a:defRPr>
            </a:lvl2pPr>
            <a:lvl3pPr marL="914400" algn="r" rtl="0" fontAlgn="base">
              <a:spcBef>
                <a:spcPct val="20000"/>
              </a:spcBef>
              <a:spcAft>
                <a:spcPct val="0"/>
              </a:spcAft>
              <a:buClr>
                <a:srgbClr val="FFFF00"/>
              </a:buClr>
              <a:buSzPct val="80000"/>
              <a:buFont typeface="Wingdings" pitchFamily="28" charset="2"/>
              <a:defRPr sz="2400" kern="1200">
                <a:solidFill>
                  <a:schemeClr val="tx1"/>
                </a:solidFill>
                <a:latin typeface="Arial" charset="0"/>
                <a:ea typeface="ＭＳ Ｐゴシック" pitchFamily="28" charset="-128"/>
                <a:cs typeface="+mn-cs"/>
              </a:defRPr>
            </a:lvl3pPr>
            <a:lvl4pPr marL="1371600" algn="r" rtl="0" fontAlgn="base">
              <a:spcBef>
                <a:spcPct val="20000"/>
              </a:spcBef>
              <a:spcAft>
                <a:spcPct val="0"/>
              </a:spcAft>
              <a:buClr>
                <a:srgbClr val="FFFF00"/>
              </a:buClr>
              <a:buSzPct val="80000"/>
              <a:buFont typeface="Wingdings" pitchFamily="28" charset="2"/>
              <a:defRPr sz="2400" kern="1200">
                <a:solidFill>
                  <a:schemeClr val="tx1"/>
                </a:solidFill>
                <a:latin typeface="Arial" charset="0"/>
                <a:ea typeface="ＭＳ Ｐゴシック" pitchFamily="28" charset="-128"/>
                <a:cs typeface="+mn-cs"/>
              </a:defRPr>
            </a:lvl4pPr>
            <a:lvl5pPr marL="1828800" algn="r" rtl="0" fontAlgn="base">
              <a:spcBef>
                <a:spcPct val="20000"/>
              </a:spcBef>
              <a:spcAft>
                <a:spcPct val="0"/>
              </a:spcAft>
              <a:buClr>
                <a:srgbClr val="FFFF00"/>
              </a:buClr>
              <a:buSzPct val="80000"/>
              <a:buFont typeface="Wingdings" pitchFamily="28" charset="2"/>
              <a:defRPr sz="2400" kern="1200">
                <a:solidFill>
                  <a:schemeClr val="tx1"/>
                </a:solidFill>
                <a:latin typeface="Arial" charset="0"/>
                <a:ea typeface="ＭＳ Ｐゴシック" pitchFamily="28" charset="-128"/>
                <a:cs typeface="+mn-cs"/>
              </a:defRPr>
            </a:lvl5pPr>
            <a:lvl6pPr marL="2286000" algn="l" defTabSz="914400" rtl="0" eaLnBrk="1" latinLnBrk="0" hangingPunct="1">
              <a:defRPr sz="2400" kern="1200">
                <a:solidFill>
                  <a:schemeClr val="tx1"/>
                </a:solidFill>
                <a:latin typeface="Arial" charset="0"/>
                <a:ea typeface="ＭＳ Ｐゴシック" pitchFamily="28" charset="-128"/>
                <a:cs typeface="+mn-cs"/>
              </a:defRPr>
            </a:lvl6pPr>
            <a:lvl7pPr marL="2743200" algn="l" defTabSz="914400" rtl="0" eaLnBrk="1" latinLnBrk="0" hangingPunct="1">
              <a:defRPr sz="2400" kern="1200">
                <a:solidFill>
                  <a:schemeClr val="tx1"/>
                </a:solidFill>
                <a:latin typeface="Arial" charset="0"/>
                <a:ea typeface="ＭＳ Ｐゴシック" pitchFamily="28" charset="-128"/>
                <a:cs typeface="+mn-cs"/>
              </a:defRPr>
            </a:lvl7pPr>
            <a:lvl8pPr marL="3200400" algn="l" defTabSz="914400" rtl="0" eaLnBrk="1" latinLnBrk="0" hangingPunct="1">
              <a:defRPr sz="2400" kern="1200">
                <a:solidFill>
                  <a:schemeClr val="tx1"/>
                </a:solidFill>
                <a:latin typeface="Arial" charset="0"/>
                <a:ea typeface="ＭＳ Ｐゴシック" pitchFamily="28" charset="-128"/>
                <a:cs typeface="+mn-cs"/>
              </a:defRPr>
            </a:lvl8pPr>
            <a:lvl9pPr marL="3657600" algn="l" defTabSz="914400" rtl="0" eaLnBrk="1" latinLnBrk="0" hangingPunct="1">
              <a:defRPr sz="2400" kern="1200">
                <a:solidFill>
                  <a:schemeClr val="tx1"/>
                </a:solidFill>
                <a:latin typeface="Arial" charset="0"/>
                <a:ea typeface="ＭＳ Ｐゴシック" pitchFamily="28" charset="-128"/>
                <a:cs typeface="+mn-cs"/>
              </a:defRPr>
            </a:lvl9pPr>
          </a:lstStyle>
          <a:p>
            <a:pPr algn="ctr"/>
            <a:fld id="{7F8D04B0-EFFD-49E5-B68A-0344686C47A3}" type="slidenum">
              <a:rPr lang="en-US" sz="1000" smtClean="0"/>
              <a:pPr algn="ctr"/>
              <a:t>19</a:t>
            </a:fld>
            <a:endParaRPr lang="en-US" sz="1000" dirty="0"/>
          </a:p>
        </p:txBody>
      </p:sp>
      <p:sp>
        <p:nvSpPr>
          <p:cNvPr id="2" name="Rectangle 1"/>
          <p:cNvSpPr/>
          <p:nvPr/>
        </p:nvSpPr>
        <p:spPr>
          <a:xfrm>
            <a:off x="8903075" y="5745159"/>
            <a:ext cx="255198" cy="400110"/>
          </a:xfrm>
          <a:prstGeom prst="rect">
            <a:avLst/>
          </a:prstGeom>
        </p:spPr>
        <p:txBody>
          <a:bodyPr wrap="none">
            <a:spAutoFit/>
          </a:bodyPr>
          <a:lstStyle/>
          <a:p>
            <a:r>
              <a:rPr lang="en-US" sz="2000" dirty="0" smtClean="0"/>
              <a:t> </a:t>
            </a:r>
            <a:endParaRPr lang="en-US" sz="2000" dirty="0"/>
          </a:p>
        </p:txBody>
      </p:sp>
      <p:sp>
        <p:nvSpPr>
          <p:cNvPr id="10" name="Content Placeholder 1"/>
          <p:cNvSpPr>
            <a:spLocks noGrp="1"/>
          </p:cNvSpPr>
          <p:nvPr>
            <p:ph idx="1"/>
          </p:nvPr>
        </p:nvSpPr>
        <p:spPr>
          <a:xfrm>
            <a:off x="247745" y="934590"/>
            <a:ext cx="8399527" cy="342417"/>
          </a:xfrm>
        </p:spPr>
        <p:txBody>
          <a:bodyPr>
            <a:noAutofit/>
          </a:bodyPr>
          <a:lstStyle/>
          <a:p>
            <a:r>
              <a:rPr lang="en-US" sz="1800" dirty="0" smtClean="0"/>
              <a:t>175 seat meeting room,  </a:t>
            </a:r>
            <a:r>
              <a:rPr lang="en-US" sz="1800" smtClean="0"/>
              <a:t>(Strategy maximize </a:t>
            </a:r>
            <a:r>
              <a:rPr lang="en-US" sz="1800" dirty="0" smtClean="0"/>
              <a:t>bricks and mortar!)</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277006"/>
            <a:ext cx="8552793" cy="48888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Date Placeholder 2"/>
          <p:cNvSpPr>
            <a:spLocks noGrp="1"/>
          </p:cNvSpPr>
          <p:nvPr>
            <p:ph type="dt" sz="half" idx="10"/>
          </p:nvPr>
        </p:nvSpPr>
        <p:spPr/>
        <p:txBody>
          <a:bodyPr/>
          <a:lstStyle/>
          <a:p>
            <a:fld id="{7C77D28A-F739-4B27-870C-180D0DAAF59C}" type="datetime1">
              <a:rPr lang="en-US" smtClean="0"/>
              <a:t>6/9/2014</a:t>
            </a:fld>
            <a:endParaRPr lang="en-US"/>
          </a:p>
        </p:txBody>
      </p:sp>
      <p:sp>
        <p:nvSpPr>
          <p:cNvPr id="11" name="Rectangle 2"/>
          <p:cNvSpPr txBox="1">
            <a:spLocks noChangeArrowheads="1"/>
          </p:cNvSpPr>
          <p:nvPr/>
        </p:nvSpPr>
        <p:spPr>
          <a:xfrm>
            <a:off x="228600" y="107474"/>
            <a:ext cx="8686800" cy="641739"/>
          </a:xfrm>
          <a:prstGeom prst="rect">
            <a:avLst/>
          </a:prstGeom>
        </p:spPr>
        <p:txBody>
          <a:bodyPr lIns="0" tIns="0" rIns="0" bIns="0" anchor="b" anchorCtr="0"/>
          <a:lstStyle>
            <a:lvl1pPr algn="l" defTabSz="457200" rtl="0" eaLnBrk="1" fontAlgn="base" hangingPunct="1">
              <a:spcBef>
                <a:spcPct val="0"/>
              </a:spcBef>
              <a:spcAft>
                <a:spcPct val="0"/>
              </a:spcAft>
              <a:defRPr sz="2400" b="1" kern="1200">
                <a:solidFill>
                  <a:srgbClr val="154D81"/>
                </a:solidFill>
                <a:latin typeface="Helvetica"/>
                <a:ea typeface="MS PGothic" pitchFamily="34" charset="-128"/>
                <a:cs typeface="ＭＳ Ｐゴシック" charset="0"/>
              </a:defRPr>
            </a:lvl1pPr>
            <a:lvl2pPr algn="l" defTabSz="457200" rtl="0" eaLnBrk="1" fontAlgn="base" hangingPunct="1">
              <a:spcBef>
                <a:spcPct val="0"/>
              </a:spcBef>
              <a:spcAft>
                <a:spcPct val="0"/>
              </a:spcAft>
              <a:defRPr sz="1700" b="1">
                <a:solidFill>
                  <a:srgbClr val="074184"/>
                </a:solidFill>
                <a:latin typeface="Helvetica" charset="0"/>
                <a:ea typeface="MS PGothic" pitchFamily="34" charset="-128"/>
                <a:cs typeface="ＭＳ Ｐゴシック" charset="0"/>
              </a:defRPr>
            </a:lvl2pPr>
            <a:lvl3pPr algn="l" defTabSz="457200" rtl="0" eaLnBrk="1" fontAlgn="base" hangingPunct="1">
              <a:spcBef>
                <a:spcPct val="0"/>
              </a:spcBef>
              <a:spcAft>
                <a:spcPct val="0"/>
              </a:spcAft>
              <a:defRPr sz="1700" b="1">
                <a:solidFill>
                  <a:srgbClr val="074184"/>
                </a:solidFill>
                <a:latin typeface="Helvetica" charset="0"/>
                <a:ea typeface="MS PGothic" pitchFamily="34" charset="-128"/>
                <a:cs typeface="ＭＳ Ｐゴシック" charset="0"/>
              </a:defRPr>
            </a:lvl3pPr>
            <a:lvl4pPr algn="l" defTabSz="457200" rtl="0" eaLnBrk="1" fontAlgn="base" hangingPunct="1">
              <a:spcBef>
                <a:spcPct val="0"/>
              </a:spcBef>
              <a:spcAft>
                <a:spcPct val="0"/>
              </a:spcAft>
              <a:defRPr sz="1700" b="1">
                <a:solidFill>
                  <a:srgbClr val="074184"/>
                </a:solidFill>
                <a:latin typeface="Helvetica" charset="0"/>
                <a:ea typeface="MS PGothic" pitchFamily="34" charset="-128"/>
                <a:cs typeface="ＭＳ Ｐゴシック" charset="0"/>
              </a:defRPr>
            </a:lvl4pPr>
            <a:lvl5pPr algn="l" defTabSz="457200" rtl="0" eaLnBrk="1" fontAlgn="base" hangingPunct="1">
              <a:spcBef>
                <a:spcPct val="0"/>
              </a:spcBef>
              <a:spcAft>
                <a:spcPct val="0"/>
              </a:spcAft>
              <a:defRPr sz="1700" b="1">
                <a:solidFill>
                  <a:srgbClr val="074184"/>
                </a:solidFill>
                <a:latin typeface="Helvetica" charset="0"/>
                <a:ea typeface="MS PGothic" pitchFamily="34" charset="-128"/>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a:defRPr/>
            </a:pPr>
            <a:r>
              <a:rPr lang="en-US" sz="3600" dirty="0" smtClean="0"/>
              <a:t>IARC: State funded building  addition</a:t>
            </a:r>
            <a:endParaRPr lang="en-US" sz="3600" dirty="0"/>
          </a:p>
        </p:txBody>
      </p:sp>
    </p:spTree>
    <p:extLst>
      <p:ext uri="{BB962C8B-B14F-4D97-AF65-F5344CB8AC3E}">
        <p14:creationId xmlns:p14="http://schemas.microsoft.com/office/powerpoint/2010/main" val="290993984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What is IARC?</a:t>
            </a:r>
            <a:endParaRPr lang="en-US" sz="3200" dirty="0"/>
          </a:p>
        </p:txBody>
      </p:sp>
      <p:sp>
        <p:nvSpPr>
          <p:cNvPr id="3" name="Content Placeholder 2"/>
          <p:cNvSpPr>
            <a:spLocks noGrp="1"/>
          </p:cNvSpPr>
          <p:nvPr>
            <p:ph idx="1"/>
          </p:nvPr>
        </p:nvSpPr>
        <p:spPr/>
        <p:txBody>
          <a:bodyPr/>
          <a:lstStyle/>
          <a:p>
            <a:r>
              <a:rPr lang="en-US" dirty="0"/>
              <a:t>The Illinois Accelerator Research Center (IARC) is a new </a:t>
            </a:r>
            <a:r>
              <a:rPr lang="en-US" dirty="0" smtClean="0"/>
              <a:t>facility currently under construction at </a:t>
            </a:r>
            <a:r>
              <a:rPr lang="en-US" dirty="0" err="1" smtClean="0"/>
              <a:t>Fermilab</a:t>
            </a:r>
            <a:r>
              <a:rPr lang="en-US" dirty="0" smtClean="0"/>
              <a:t>  </a:t>
            </a:r>
          </a:p>
          <a:p>
            <a:r>
              <a:rPr lang="en-US" dirty="0"/>
              <a:t>IARC will provide a state-of-the-art facility </a:t>
            </a:r>
            <a:r>
              <a:rPr lang="en-US" dirty="0" smtClean="0"/>
              <a:t>for testing high power accelerators and unique expertise for </a:t>
            </a:r>
            <a:r>
              <a:rPr lang="en-US" dirty="0"/>
              <a:t>research, </a:t>
            </a:r>
            <a:r>
              <a:rPr lang="en-US" b="1" i="1" dirty="0"/>
              <a:t>development and industrialization </a:t>
            </a:r>
            <a:r>
              <a:rPr lang="en-US" dirty="0"/>
              <a:t>of particle accelerator technology</a:t>
            </a:r>
            <a:r>
              <a:rPr lang="en-US" dirty="0" smtClean="0"/>
              <a:t>.</a:t>
            </a:r>
          </a:p>
          <a:p>
            <a:r>
              <a:rPr lang="en-US" dirty="0"/>
              <a:t>A major focus of IARC will be to develop partnerships with private industry for the commercial and industrial application of accelerator technology for energy and the environment, medicine, industry, national security and discovery science</a:t>
            </a:r>
            <a:r>
              <a:rPr lang="en-US" dirty="0" smtClean="0"/>
              <a:t>.</a:t>
            </a:r>
          </a:p>
          <a:p>
            <a:endParaRPr lang="en-US" sz="1200" dirty="0" smtClean="0"/>
          </a:p>
          <a:p>
            <a:r>
              <a:rPr lang="en-US" dirty="0" smtClean="0"/>
              <a:t>IARC will also serve as the portal for industry into the larger accelerator infrastructure and capabilities at </a:t>
            </a:r>
            <a:r>
              <a:rPr lang="en-US" dirty="0" err="1" smtClean="0"/>
              <a:t>Fermilab</a:t>
            </a:r>
            <a:endParaRPr lang="en-US" dirty="0"/>
          </a:p>
        </p:txBody>
      </p:sp>
      <p:sp>
        <p:nvSpPr>
          <p:cNvPr id="4" name="Date Placeholder 3"/>
          <p:cNvSpPr>
            <a:spLocks noGrp="1"/>
          </p:cNvSpPr>
          <p:nvPr>
            <p:ph type="dt" sz="half" idx="10"/>
          </p:nvPr>
        </p:nvSpPr>
        <p:spPr/>
        <p:txBody>
          <a:bodyPr/>
          <a:lstStyle/>
          <a:p>
            <a:fld id="{6A763059-5CEB-4A81-8E52-49EF8A1B300E}" type="datetime1">
              <a:rPr lang="en-US" smtClean="0"/>
              <a:t>6/9/2014</a:t>
            </a:fld>
            <a:endParaRPr lang="en-US"/>
          </a:p>
        </p:txBody>
      </p:sp>
      <p:sp>
        <p:nvSpPr>
          <p:cNvPr id="5" name="Footer Placeholder 4"/>
          <p:cNvSpPr>
            <a:spLocks noGrp="1"/>
          </p:cNvSpPr>
          <p:nvPr>
            <p:ph type="ftr" sz="quarter" idx="11"/>
          </p:nvPr>
        </p:nvSpPr>
        <p:spPr/>
        <p:txBody>
          <a:bodyPr/>
          <a:lstStyle/>
          <a:p>
            <a:pPr>
              <a:defRPr/>
            </a:pPr>
            <a:r>
              <a:rPr lang="en-US" smtClean="0"/>
              <a:t>IARC: Fermilab  Users meeting</a:t>
            </a:r>
            <a:endParaRPr lang="en-US" b="1"/>
          </a:p>
        </p:txBody>
      </p:sp>
      <p:sp>
        <p:nvSpPr>
          <p:cNvPr id="6" name="Slide Number Placeholder 5"/>
          <p:cNvSpPr>
            <a:spLocks noGrp="1"/>
          </p:cNvSpPr>
          <p:nvPr>
            <p:ph type="sldNum" sz="quarter" idx="12"/>
          </p:nvPr>
        </p:nvSpPr>
        <p:spPr/>
        <p:txBody>
          <a:bodyPr/>
          <a:lstStyle/>
          <a:p>
            <a:fld id="{BFB97D26-CB73-4234-AD68-8E2FFD4E8B89}" type="slidenum">
              <a:rPr lang="en-US" smtClean="0"/>
              <a:pPr/>
              <a:t>2</a:t>
            </a:fld>
            <a:endParaRPr lang="en-US"/>
          </a:p>
        </p:txBody>
      </p:sp>
    </p:spTree>
    <p:extLst>
      <p:ext uri="{BB962C8B-B14F-4D97-AF65-F5344CB8AC3E}">
        <p14:creationId xmlns:p14="http://schemas.microsoft.com/office/powerpoint/2010/main" val="22292792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Content Placeholder 2"/>
          <p:cNvSpPr>
            <a:spLocks noGrp="1"/>
          </p:cNvSpPr>
          <p:nvPr>
            <p:ph idx="1"/>
          </p:nvPr>
        </p:nvSpPr>
        <p:spPr>
          <a:xfrm>
            <a:off x="122504" y="3499294"/>
            <a:ext cx="8841984" cy="2855786"/>
          </a:xfrm>
        </p:spPr>
        <p:txBody>
          <a:bodyPr>
            <a:normAutofit fontScale="92500"/>
          </a:bodyPr>
          <a:lstStyle/>
          <a:p>
            <a:r>
              <a:rPr lang="en-US" dirty="0"/>
              <a:t>U</a:t>
            </a:r>
            <a:r>
              <a:rPr lang="en-US" dirty="0" smtClean="0"/>
              <a:t>sed for the construction of the CDF experiment</a:t>
            </a:r>
            <a:r>
              <a:rPr lang="en-US" dirty="0"/>
              <a:t> </a:t>
            </a:r>
            <a:r>
              <a:rPr lang="en-US" sz="2000" dirty="0" smtClean="0"/>
              <a:t>(42,000 </a:t>
            </a:r>
            <a:r>
              <a:rPr lang="en-US" sz="2000" dirty="0" err="1" smtClean="0"/>
              <a:t>sq</a:t>
            </a:r>
            <a:r>
              <a:rPr lang="en-US" sz="2000" dirty="0" smtClean="0"/>
              <a:t> </a:t>
            </a:r>
            <a:r>
              <a:rPr lang="en-US" sz="2000" dirty="0" err="1" smtClean="0"/>
              <a:t>ft</a:t>
            </a:r>
            <a:r>
              <a:rPr lang="en-US" sz="2000" dirty="0" smtClean="0"/>
              <a:t>)</a:t>
            </a:r>
            <a:endParaRPr lang="en-US" sz="2000" dirty="0"/>
          </a:p>
          <a:p>
            <a:r>
              <a:rPr lang="en-US" dirty="0"/>
              <a:t>50 T crane; 10 T crane </a:t>
            </a:r>
          </a:p>
          <a:p>
            <a:r>
              <a:rPr lang="en-US" dirty="0"/>
              <a:t>Deep pit ideal for radiation shielding of high power accelerators; </a:t>
            </a:r>
          </a:p>
          <a:p>
            <a:r>
              <a:rPr lang="en-US" dirty="0" smtClean="0"/>
              <a:t>1.5 </a:t>
            </a:r>
            <a:r>
              <a:rPr lang="en-US" dirty="0"/>
              <a:t>MW of installed electrical Power (upgradeable)</a:t>
            </a:r>
          </a:p>
          <a:p>
            <a:r>
              <a:rPr lang="en-US" dirty="0"/>
              <a:t>2.0 MW of </a:t>
            </a:r>
            <a:r>
              <a:rPr lang="en-US" dirty="0" smtClean="0"/>
              <a:t>industrial, Low conductivity, </a:t>
            </a:r>
            <a:r>
              <a:rPr lang="en-US" dirty="0"/>
              <a:t>and chilled water systems</a:t>
            </a:r>
          </a:p>
          <a:p>
            <a:r>
              <a:rPr lang="en-US" dirty="0"/>
              <a:t>600 W @ 4 K cryogenic refrigerator (upgradeable)</a:t>
            </a:r>
          </a:p>
          <a:p>
            <a:r>
              <a:rPr lang="en-US" dirty="0"/>
              <a:t>L</a:t>
            </a:r>
            <a:r>
              <a:rPr lang="en-US" dirty="0" smtClean="0"/>
              <a:t>ight tech space, machine shop, 40 offices, high speed IT network</a:t>
            </a:r>
            <a:endParaRPr lang="en-US" dirty="0"/>
          </a:p>
          <a:p>
            <a:endParaRPr lang="en-US" sz="900" dirty="0" smtClean="0"/>
          </a:p>
          <a:p>
            <a:endParaRPr lang="en-US" dirty="0" smtClean="0"/>
          </a:p>
          <a:p>
            <a:pPr marL="6350" indent="0">
              <a:buNone/>
            </a:pPr>
            <a:endParaRPr lang="en-US" dirty="0" smtClean="0"/>
          </a:p>
        </p:txBody>
      </p:sp>
      <p:sp>
        <p:nvSpPr>
          <p:cNvPr id="2" name="Title 1"/>
          <p:cNvSpPr>
            <a:spLocks noGrp="1"/>
          </p:cNvSpPr>
          <p:nvPr>
            <p:ph type="title"/>
          </p:nvPr>
        </p:nvSpPr>
        <p:spPr>
          <a:xfrm>
            <a:off x="457200" y="0"/>
            <a:ext cx="8229600" cy="708660"/>
          </a:xfrm>
        </p:spPr>
        <p:txBody>
          <a:bodyPr/>
          <a:lstStyle/>
          <a:p>
            <a:pPr algn="ctr">
              <a:defRPr/>
            </a:pPr>
            <a:r>
              <a:rPr lang="en-US" sz="3600" dirty="0" smtClean="0">
                <a:solidFill>
                  <a:schemeClr val="tx1"/>
                </a:solidFill>
              </a:rPr>
              <a:t>Heavy Assembly Building </a:t>
            </a:r>
            <a:endParaRPr lang="en-US" sz="3600" dirty="0">
              <a:solidFill>
                <a:schemeClr val="tx1"/>
              </a:solidFill>
            </a:endParaRPr>
          </a:p>
        </p:txBody>
      </p:sp>
      <p:sp>
        <p:nvSpPr>
          <p:cNvPr id="6" name="Footer Placeholder 5"/>
          <p:cNvSpPr>
            <a:spLocks noGrp="1"/>
          </p:cNvSpPr>
          <p:nvPr>
            <p:ph type="ftr" sz="quarter" idx="11"/>
          </p:nvPr>
        </p:nvSpPr>
        <p:spPr>
          <a:xfrm>
            <a:off x="611560" y="6583679"/>
            <a:ext cx="3447492" cy="280829"/>
          </a:xfrm>
        </p:spPr>
        <p:txBody>
          <a:bodyPr/>
          <a:lstStyle/>
          <a:p>
            <a:r>
              <a:rPr lang="en-US" smtClean="0"/>
              <a:t>IARC: Fermilab  Users meeting</a:t>
            </a:r>
            <a:endParaRPr lang="en-US" dirty="0"/>
          </a:p>
        </p:txBody>
      </p:sp>
      <p:sp>
        <p:nvSpPr>
          <p:cNvPr id="7" name="Slide Number Placeholder 4"/>
          <p:cNvSpPr txBox="1">
            <a:spLocks/>
          </p:cNvSpPr>
          <p:nvPr/>
        </p:nvSpPr>
        <p:spPr>
          <a:xfrm>
            <a:off x="0" y="6526528"/>
            <a:ext cx="533400" cy="274321"/>
          </a:xfrm>
          <a:prstGeom prst="rect">
            <a:avLst/>
          </a:prstGeom>
        </p:spPr>
        <p:txBody>
          <a:bodyPr/>
          <a:lstStyle>
            <a:defPPr>
              <a:defRPr lang="en-US"/>
            </a:defPPr>
            <a:lvl1pPr algn="r" rtl="0" fontAlgn="base">
              <a:spcBef>
                <a:spcPct val="20000"/>
              </a:spcBef>
              <a:spcAft>
                <a:spcPct val="0"/>
              </a:spcAft>
              <a:buClr>
                <a:srgbClr val="FFFF00"/>
              </a:buClr>
              <a:buSzPct val="80000"/>
              <a:buFont typeface="Wingdings" pitchFamily="28" charset="2"/>
              <a:defRPr sz="2400" kern="1200">
                <a:solidFill>
                  <a:schemeClr val="tx1"/>
                </a:solidFill>
                <a:latin typeface="Arial" charset="0"/>
                <a:ea typeface="ＭＳ Ｐゴシック" pitchFamily="28" charset="-128"/>
                <a:cs typeface="+mn-cs"/>
              </a:defRPr>
            </a:lvl1pPr>
            <a:lvl2pPr marL="457200" algn="r" rtl="0" fontAlgn="base">
              <a:spcBef>
                <a:spcPct val="20000"/>
              </a:spcBef>
              <a:spcAft>
                <a:spcPct val="0"/>
              </a:spcAft>
              <a:buClr>
                <a:srgbClr val="FFFF00"/>
              </a:buClr>
              <a:buSzPct val="80000"/>
              <a:buFont typeface="Wingdings" pitchFamily="28" charset="2"/>
              <a:defRPr sz="2400" kern="1200">
                <a:solidFill>
                  <a:schemeClr val="tx1"/>
                </a:solidFill>
                <a:latin typeface="Arial" charset="0"/>
                <a:ea typeface="ＭＳ Ｐゴシック" pitchFamily="28" charset="-128"/>
                <a:cs typeface="+mn-cs"/>
              </a:defRPr>
            </a:lvl2pPr>
            <a:lvl3pPr marL="914400" algn="r" rtl="0" fontAlgn="base">
              <a:spcBef>
                <a:spcPct val="20000"/>
              </a:spcBef>
              <a:spcAft>
                <a:spcPct val="0"/>
              </a:spcAft>
              <a:buClr>
                <a:srgbClr val="FFFF00"/>
              </a:buClr>
              <a:buSzPct val="80000"/>
              <a:buFont typeface="Wingdings" pitchFamily="28" charset="2"/>
              <a:defRPr sz="2400" kern="1200">
                <a:solidFill>
                  <a:schemeClr val="tx1"/>
                </a:solidFill>
                <a:latin typeface="Arial" charset="0"/>
                <a:ea typeface="ＭＳ Ｐゴシック" pitchFamily="28" charset="-128"/>
                <a:cs typeface="+mn-cs"/>
              </a:defRPr>
            </a:lvl3pPr>
            <a:lvl4pPr marL="1371600" algn="r" rtl="0" fontAlgn="base">
              <a:spcBef>
                <a:spcPct val="20000"/>
              </a:spcBef>
              <a:spcAft>
                <a:spcPct val="0"/>
              </a:spcAft>
              <a:buClr>
                <a:srgbClr val="FFFF00"/>
              </a:buClr>
              <a:buSzPct val="80000"/>
              <a:buFont typeface="Wingdings" pitchFamily="28" charset="2"/>
              <a:defRPr sz="2400" kern="1200">
                <a:solidFill>
                  <a:schemeClr val="tx1"/>
                </a:solidFill>
                <a:latin typeface="Arial" charset="0"/>
                <a:ea typeface="ＭＳ Ｐゴシック" pitchFamily="28" charset="-128"/>
                <a:cs typeface="+mn-cs"/>
              </a:defRPr>
            </a:lvl4pPr>
            <a:lvl5pPr marL="1828800" algn="r" rtl="0" fontAlgn="base">
              <a:spcBef>
                <a:spcPct val="20000"/>
              </a:spcBef>
              <a:spcAft>
                <a:spcPct val="0"/>
              </a:spcAft>
              <a:buClr>
                <a:srgbClr val="FFFF00"/>
              </a:buClr>
              <a:buSzPct val="80000"/>
              <a:buFont typeface="Wingdings" pitchFamily="28" charset="2"/>
              <a:defRPr sz="2400" kern="1200">
                <a:solidFill>
                  <a:schemeClr val="tx1"/>
                </a:solidFill>
                <a:latin typeface="Arial" charset="0"/>
                <a:ea typeface="ＭＳ Ｐゴシック" pitchFamily="28" charset="-128"/>
                <a:cs typeface="+mn-cs"/>
              </a:defRPr>
            </a:lvl5pPr>
            <a:lvl6pPr marL="2286000" algn="l" defTabSz="914400" rtl="0" eaLnBrk="1" latinLnBrk="0" hangingPunct="1">
              <a:defRPr sz="2400" kern="1200">
                <a:solidFill>
                  <a:schemeClr val="tx1"/>
                </a:solidFill>
                <a:latin typeface="Arial" charset="0"/>
                <a:ea typeface="ＭＳ Ｐゴシック" pitchFamily="28" charset="-128"/>
                <a:cs typeface="+mn-cs"/>
              </a:defRPr>
            </a:lvl6pPr>
            <a:lvl7pPr marL="2743200" algn="l" defTabSz="914400" rtl="0" eaLnBrk="1" latinLnBrk="0" hangingPunct="1">
              <a:defRPr sz="2400" kern="1200">
                <a:solidFill>
                  <a:schemeClr val="tx1"/>
                </a:solidFill>
                <a:latin typeface="Arial" charset="0"/>
                <a:ea typeface="ＭＳ Ｐゴシック" pitchFamily="28" charset="-128"/>
                <a:cs typeface="+mn-cs"/>
              </a:defRPr>
            </a:lvl7pPr>
            <a:lvl8pPr marL="3200400" algn="l" defTabSz="914400" rtl="0" eaLnBrk="1" latinLnBrk="0" hangingPunct="1">
              <a:defRPr sz="2400" kern="1200">
                <a:solidFill>
                  <a:schemeClr val="tx1"/>
                </a:solidFill>
                <a:latin typeface="Arial" charset="0"/>
                <a:ea typeface="ＭＳ Ｐゴシック" pitchFamily="28" charset="-128"/>
                <a:cs typeface="+mn-cs"/>
              </a:defRPr>
            </a:lvl8pPr>
            <a:lvl9pPr marL="3657600" algn="l" defTabSz="914400" rtl="0" eaLnBrk="1" latinLnBrk="0" hangingPunct="1">
              <a:defRPr sz="2400" kern="1200">
                <a:solidFill>
                  <a:schemeClr val="tx1"/>
                </a:solidFill>
                <a:latin typeface="Arial" charset="0"/>
                <a:ea typeface="ＭＳ Ｐゴシック" pitchFamily="28" charset="-128"/>
                <a:cs typeface="+mn-cs"/>
              </a:defRPr>
            </a:lvl9pPr>
          </a:lstStyle>
          <a:p>
            <a:pPr algn="ctr"/>
            <a:fld id="{7F8D04B0-EFFD-49E5-B68A-0344686C47A3}" type="slidenum">
              <a:rPr lang="en-US" sz="900" smtClean="0"/>
              <a:pPr algn="ctr"/>
              <a:t>20</a:t>
            </a:fld>
            <a:endParaRPr lang="en-US" sz="900"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7103" y="933210"/>
            <a:ext cx="7236373" cy="24798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Date Placeholder 2"/>
          <p:cNvSpPr>
            <a:spLocks noGrp="1"/>
          </p:cNvSpPr>
          <p:nvPr>
            <p:ph type="dt" sz="half" idx="10"/>
          </p:nvPr>
        </p:nvSpPr>
        <p:spPr/>
        <p:txBody>
          <a:bodyPr/>
          <a:lstStyle/>
          <a:p>
            <a:fld id="{512A6EFB-E7E5-4E54-9CDA-0B269D2D4691}" type="datetime1">
              <a:rPr lang="en-US" smtClean="0"/>
              <a:t>6/9/2014</a:t>
            </a:fld>
            <a:endParaRPr lang="en-US"/>
          </a:p>
        </p:txBody>
      </p:sp>
      <p:sp>
        <p:nvSpPr>
          <p:cNvPr id="4" name="Slide Number Placeholder 3"/>
          <p:cNvSpPr>
            <a:spLocks noGrp="1"/>
          </p:cNvSpPr>
          <p:nvPr>
            <p:ph type="sldNum" sz="quarter" idx="12"/>
          </p:nvPr>
        </p:nvSpPr>
        <p:spPr/>
        <p:txBody>
          <a:bodyPr/>
          <a:lstStyle/>
          <a:p>
            <a:fld id="{019B9E14-5D4A-413E-9E48-ABA2F2A709F3}" type="slidenum">
              <a:rPr lang="en-US" smtClean="0"/>
              <a:pPr/>
              <a:t>20</a:t>
            </a:fld>
            <a:endParaRPr lang="en-US"/>
          </a:p>
        </p:txBody>
      </p:sp>
    </p:spTree>
    <p:extLst>
      <p:ext uri="{BB962C8B-B14F-4D97-AF65-F5344CB8AC3E}">
        <p14:creationId xmlns:p14="http://schemas.microsoft.com/office/powerpoint/2010/main" val="196389123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Content Placeholder 2"/>
          <p:cNvSpPr>
            <a:spLocks noGrp="1"/>
          </p:cNvSpPr>
          <p:nvPr>
            <p:ph idx="1"/>
          </p:nvPr>
        </p:nvSpPr>
        <p:spPr>
          <a:xfrm>
            <a:off x="122504" y="5076497"/>
            <a:ext cx="8841984" cy="1278583"/>
          </a:xfrm>
        </p:spPr>
        <p:txBody>
          <a:bodyPr>
            <a:normAutofit/>
          </a:bodyPr>
          <a:lstStyle/>
          <a:p>
            <a:endParaRPr lang="en-US" sz="900" dirty="0" smtClean="0"/>
          </a:p>
          <a:p>
            <a:endParaRPr lang="en-US" dirty="0" smtClean="0"/>
          </a:p>
          <a:p>
            <a:pPr marL="6350" indent="0">
              <a:buNone/>
            </a:pPr>
            <a:endParaRPr lang="en-US" dirty="0" smtClean="0"/>
          </a:p>
        </p:txBody>
      </p:sp>
      <p:sp>
        <p:nvSpPr>
          <p:cNvPr id="2" name="Title 1"/>
          <p:cNvSpPr>
            <a:spLocks noGrp="1"/>
          </p:cNvSpPr>
          <p:nvPr>
            <p:ph type="title"/>
          </p:nvPr>
        </p:nvSpPr>
        <p:spPr>
          <a:xfrm>
            <a:off x="457200" y="0"/>
            <a:ext cx="8229600" cy="708660"/>
          </a:xfrm>
        </p:spPr>
        <p:txBody>
          <a:bodyPr/>
          <a:lstStyle/>
          <a:p>
            <a:pPr algn="ctr">
              <a:defRPr/>
            </a:pPr>
            <a:r>
              <a:rPr lang="en-US" sz="3200" dirty="0" smtClean="0">
                <a:solidFill>
                  <a:schemeClr val="tx1"/>
                </a:solidFill>
              </a:rPr>
              <a:t>What Industry Really Gets Excited About</a:t>
            </a:r>
            <a:endParaRPr lang="en-US" sz="3200" dirty="0">
              <a:solidFill>
                <a:schemeClr val="tx1"/>
              </a:solidFill>
            </a:endParaRPr>
          </a:p>
        </p:txBody>
      </p:sp>
      <p:sp>
        <p:nvSpPr>
          <p:cNvPr id="6" name="Footer Placeholder 5"/>
          <p:cNvSpPr>
            <a:spLocks noGrp="1"/>
          </p:cNvSpPr>
          <p:nvPr>
            <p:ph type="ftr" sz="quarter" idx="11"/>
          </p:nvPr>
        </p:nvSpPr>
        <p:spPr>
          <a:xfrm>
            <a:off x="611560" y="6583679"/>
            <a:ext cx="3447492" cy="280829"/>
          </a:xfrm>
        </p:spPr>
        <p:txBody>
          <a:bodyPr/>
          <a:lstStyle/>
          <a:p>
            <a:r>
              <a:rPr lang="en-US" smtClean="0"/>
              <a:t>IARC: Fermilab  Users meeting</a:t>
            </a:r>
            <a:endParaRPr lang="en-US" dirty="0"/>
          </a:p>
        </p:txBody>
      </p:sp>
      <p:sp>
        <p:nvSpPr>
          <p:cNvPr id="7" name="Slide Number Placeholder 4"/>
          <p:cNvSpPr txBox="1">
            <a:spLocks/>
          </p:cNvSpPr>
          <p:nvPr/>
        </p:nvSpPr>
        <p:spPr>
          <a:xfrm>
            <a:off x="0" y="6526528"/>
            <a:ext cx="533400" cy="274321"/>
          </a:xfrm>
          <a:prstGeom prst="rect">
            <a:avLst/>
          </a:prstGeom>
        </p:spPr>
        <p:txBody>
          <a:bodyPr/>
          <a:lstStyle>
            <a:defPPr>
              <a:defRPr lang="en-US"/>
            </a:defPPr>
            <a:lvl1pPr algn="r" rtl="0" fontAlgn="base">
              <a:spcBef>
                <a:spcPct val="20000"/>
              </a:spcBef>
              <a:spcAft>
                <a:spcPct val="0"/>
              </a:spcAft>
              <a:buClr>
                <a:srgbClr val="FFFF00"/>
              </a:buClr>
              <a:buSzPct val="80000"/>
              <a:buFont typeface="Wingdings" pitchFamily="28" charset="2"/>
              <a:defRPr sz="2400" kern="1200">
                <a:solidFill>
                  <a:schemeClr val="tx1"/>
                </a:solidFill>
                <a:latin typeface="Arial" charset="0"/>
                <a:ea typeface="ＭＳ Ｐゴシック" pitchFamily="28" charset="-128"/>
                <a:cs typeface="+mn-cs"/>
              </a:defRPr>
            </a:lvl1pPr>
            <a:lvl2pPr marL="457200" algn="r" rtl="0" fontAlgn="base">
              <a:spcBef>
                <a:spcPct val="20000"/>
              </a:spcBef>
              <a:spcAft>
                <a:spcPct val="0"/>
              </a:spcAft>
              <a:buClr>
                <a:srgbClr val="FFFF00"/>
              </a:buClr>
              <a:buSzPct val="80000"/>
              <a:buFont typeface="Wingdings" pitchFamily="28" charset="2"/>
              <a:defRPr sz="2400" kern="1200">
                <a:solidFill>
                  <a:schemeClr val="tx1"/>
                </a:solidFill>
                <a:latin typeface="Arial" charset="0"/>
                <a:ea typeface="ＭＳ Ｐゴシック" pitchFamily="28" charset="-128"/>
                <a:cs typeface="+mn-cs"/>
              </a:defRPr>
            </a:lvl2pPr>
            <a:lvl3pPr marL="914400" algn="r" rtl="0" fontAlgn="base">
              <a:spcBef>
                <a:spcPct val="20000"/>
              </a:spcBef>
              <a:spcAft>
                <a:spcPct val="0"/>
              </a:spcAft>
              <a:buClr>
                <a:srgbClr val="FFFF00"/>
              </a:buClr>
              <a:buSzPct val="80000"/>
              <a:buFont typeface="Wingdings" pitchFamily="28" charset="2"/>
              <a:defRPr sz="2400" kern="1200">
                <a:solidFill>
                  <a:schemeClr val="tx1"/>
                </a:solidFill>
                <a:latin typeface="Arial" charset="0"/>
                <a:ea typeface="ＭＳ Ｐゴシック" pitchFamily="28" charset="-128"/>
                <a:cs typeface="+mn-cs"/>
              </a:defRPr>
            </a:lvl3pPr>
            <a:lvl4pPr marL="1371600" algn="r" rtl="0" fontAlgn="base">
              <a:spcBef>
                <a:spcPct val="20000"/>
              </a:spcBef>
              <a:spcAft>
                <a:spcPct val="0"/>
              </a:spcAft>
              <a:buClr>
                <a:srgbClr val="FFFF00"/>
              </a:buClr>
              <a:buSzPct val="80000"/>
              <a:buFont typeface="Wingdings" pitchFamily="28" charset="2"/>
              <a:defRPr sz="2400" kern="1200">
                <a:solidFill>
                  <a:schemeClr val="tx1"/>
                </a:solidFill>
                <a:latin typeface="Arial" charset="0"/>
                <a:ea typeface="ＭＳ Ｐゴシック" pitchFamily="28" charset="-128"/>
                <a:cs typeface="+mn-cs"/>
              </a:defRPr>
            </a:lvl4pPr>
            <a:lvl5pPr marL="1828800" algn="r" rtl="0" fontAlgn="base">
              <a:spcBef>
                <a:spcPct val="20000"/>
              </a:spcBef>
              <a:spcAft>
                <a:spcPct val="0"/>
              </a:spcAft>
              <a:buClr>
                <a:srgbClr val="FFFF00"/>
              </a:buClr>
              <a:buSzPct val="80000"/>
              <a:buFont typeface="Wingdings" pitchFamily="28" charset="2"/>
              <a:defRPr sz="2400" kern="1200">
                <a:solidFill>
                  <a:schemeClr val="tx1"/>
                </a:solidFill>
                <a:latin typeface="Arial" charset="0"/>
                <a:ea typeface="ＭＳ Ｐゴシック" pitchFamily="28" charset="-128"/>
                <a:cs typeface="+mn-cs"/>
              </a:defRPr>
            </a:lvl5pPr>
            <a:lvl6pPr marL="2286000" algn="l" defTabSz="914400" rtl="0" eaLnBrk="1" latinLnBrk="0" hangingPunct="1">
              <a:defRPr sz="2400" kern="1200">
                <a:solidFill>
                  <a:schemeClr val="tx1"/>
                </a:solidFill>
                <a:latin typeface="Arial" charset="0"/>
                <a:ea typeface="ＭＳ Ｐゴシック" pitchFamily="28" charset="-128"/>
                <a:cs typeface="+mn-cs"/>
              </a:defRPr>
            </a:lvl6pPr>
            <a:lvl7pPr marL="2743200" algn="l" defTabSz="914400" rtl="0" eaLnBrk="1" latinLnBrk="0" hangingPunct="1">
              <a:defRPr sz="2400" kern="1200">
                <a:solidFill>
                  <a:schemeClr val="tx1"/>
                </a:solidFill>
                <a:latin typeface="Arial" charset="0"/>
                <a:ea typeface="ＭＳ Ｐゴシック" pitchFamily="28" charset="-128"/>
                <a:cs typeface="+mn-cs"/>
              </a:defRPr>
            </a:lvl7pPr>
            <a:lvl8pPr marL="3200400" algn="l" defTabSz="914400" rtl="0" eaLnBrk="1" latinLnBrk="0" hangingPunct="1">
              <a:defRPr sz="2400" kern="1200">
                <a:solidFill>
                  <a:schemeClr val="tx1"/>
                </a:solidFill>
                <a:latin typeface="Arial" charset="0"/>
                <a:ea typeface="ＭＳ Ｐゴシック" pitchFamily="28" charset="-128"/>
                <a:cs typeface="+mn-cs"/>
              </a:defRPr>
            </a:lvl8pPr>
            <a:lvl9pPr marL="3657600" algn="l" defTabSz="914400" rtl="0" eaLnBrk="1" latinLnBrk="0" hangingPunct="1">
              <a:defRPr sz="2400" kern="1200">
                <a:solidFill>
                  <a:schemeClr val="tx1"/>
                </a:solidFill>
                <a:latin typeface="Arial" charset="0"/>
                <a:ea typeface="ＭＳ Ｐゴシック" pitchFamily="28" charset="-128"/>
                <a:cs typeface="+mn-cs"/>
              </a:defRPr>
            </a:lvl9pPr>
          </a:lstStyle>
          <a:p>
            <a:pPr algn="ctr"/>
            <a:fld id="{7F8D04B0-EFFD-49E5-B68A-0344686C47A3}" type="slidenum">
              <a:rPr lang="en-US" sz="900" smtClean="0"/>
              <a:pPr algn="ctr"/>
              <a:t>21</a:t>
            </a:fld>
            <a:endParaRPr lang="en-US" sz="900" dirty="0"/>
          </a:p>
        </p:txBody>
      </p:sp>
      <p:pic>
        <p:nvPicPr>
          <p:cNvPr id="614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17743"/>
          <a:stretch/>
        </p:blipFill>
        <p:spPr bwMode="auto">
          <a:xfrm>
            <a:off x="0" y="961697"/>
            <a:ext cx="4177861" cy="2349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4344" y="989819"/>
            <a:ext cx="4550143" cy="23209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t="18977"/>
          <a:stretch/>
        </p:blipFill>
        <p:spPr bwMode="auto">
          <a:xfrm>
            <a:off x="713056" y="3452597"/>
            <a:ext cx="3464805" cy="19234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a:stretch/>
        </p:blipFill>
        <p:spPr bwMode="auto">
          <a:xfrm>
            <a:off x="4691001" y="3342463"/>
            <a:ext cx="4239253" cy="2077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789839" y="5514569"/>
            <a:ext cx="6538426" cy="830997"/>
          </a:xfrm>
          <a:prstGeom prst="rect">
            <a:avLst/>
          </a:prstGeom>
        </p:spPr>
        <p:txBody>
          <a:bodyPr wrap="square">
            <a:spAutoFit/>
          </a:bodyPr>
          <a:lstStyle/>
          <a:p>
            <a:pPr marL="342900" indent="-342900">
              <a:buFont typeface="Arial" panose="020B0604020202020204" pitchFamily="34" charset="0"/>
              <a:buChar char="•"/>
            </a:pPr>
            <a:r>
              <a:rPr lang="en-US" dirty="0">
                <a:solidFill>
                  <a:schemeClr val="tx1">
                    <a:lumMod val="50000"/>
                  </a:schemeClr>
                </a:solidFill>
              </a:rPr>
              <a:t>CDF D&amp;D </a:t>
            </a:r>
            <a:r>
              <a:rPr lang="en-US" dirty="0" smtClean="0">
                <a:solidFill>
                  <a:schemeClr val="tx1">
                    <a:lumMod val="50000"/>
                  </a:schemeClr>
                </a:solidFill>
              </a:rPr>
              <a:t>nearly complete, Great job by PPD! </a:t>
            </a:r>
          </a:p>
          <a:p>
            <a:pPr marL="342900" indent="-342900">
              <a:buFont typeface="Arial" panose="020B0604020202020204" pitchFamily="34" charset="0"/>
              <a:buChar char="•"/>
            </a:pPr>
            <a:r>
              <a:rPr lang="en-US" dirty="0">
                <a:solidFill>
                  <a:schemeClr val="tx1">
                    <a:lumMod val="50000"/>
                  </a:schemeClr>
                </a:solidFill>
              </a:rPr>
              <a:t>B</a:t>
            </a:r>
            <a:r>
              <a:rPr lang="en-US" dirty="0" smtClean="0">
                <a:solidFill>
                  <a:schemeClr val="tx1">
                    <a:lumMod val="50000"/>
                  </a:schemeClr>
                </a:solidFill>
              </a:rPr>
              <a:t>uilding  </a:t>
            </a:r>
            <a:r>
              <a:rPr lang="en-US" dirty="0">
                <a:solidFill>
                  <a:schemeClr val="tx1">
                    <a:lumMod val="50000"/>
                  </a:schemeClr>
                </a:solidFill>
              </a:rPr>
              <a:t>refurbishment </a:t>
            </a:r>
            <a:r>
              <a:rPr lang="en-US" dirty="0" smtClean="0">
                <a:solidFill>
                  <a:schemeClr val="tx1">
                    <a:lumMod val="50000"/>
                  </a:schemeClr>
                </a:solidFill>
              </a:rPr>
              <a:t>just starting</a:t>
            </a:r>
            <a:endParaRPr lang="en-US" dirty="0">
              <a:solidFill>
                <a:schemeClr val="tx1">
                  <a:lumMod val="50000"/>
                </a:schemeClr>
              </a:solidFill>
            </a:endParaRPr>
          </a:p>
        </p:txBody>
      </p:sp>
      <p:sp>
        <p:nvSpPr>
          <p:cNvPr id="4" name="Date Placeholder 3"/>
          <p:cNvSpPr>
            <a:spLocks noGrp="1"/>
          </p:cNvSpPr>
          <p:nvPr>
            <p:ph type="dt" sz="half" idx="10"/>
          </p:nvPr>
        </p:nvSpPr>
        <p:spPr/>
        <p:txBody>
          <a:bodyPr/>
          <a:lstStyle/>
          <a:p>
            <a:fld id="{935430DF-72E0-4048-B51C-5603D930C131}" type="datetime1">
              <a:rPr lang="en-US" smtClean="0"/>
              <a:t>6/9/2014</a:t>
            </a:fld>
            <a:endParaRPr lang="en-US"/>
          </a:p>
        </p:txBody>
      </p:sp>
      <p:sp>
        <p:nvSpPr>
          <p:cNvPr id="5" name="Slide Number Placeholder 4"/>
          <p:cNvSpPr>
            <a:spLocks noGrp="1"/>
          </p:cNvSpPr>
          <p:nvPr>
            <p:ph type="sldNum" sz="quarter" idx="12"/>
          </p:nvPr>
        </p:nvSpPr>
        <p:spPr/>
        <p:txBody>
          <a:bodyPr/>
          <a:lstStyle/>
          <a:p>
            <a:fld id="{019B9E14-5D4A-413E-9E48-ABA2F2A709F3}" type="slidenum">
              <a:rPr lang="en-US" smtClean="0"/>
              <a:pPr/>
              <a:t>21</a:t>
            </a:fld>
            <a:endParaRPr lang="en-US"/>
          </a:p>
        </p:txBody>
      </p:sp>
    </p:spTree>
    <p:extLst>
      <p:ext uri="{BB962C8B-B14F-4D97-AF65-F5344CB8AC3E}">
        <p14:creationId xmlns:p14="http://schemas.microsoft.com/office/powerpoint/2010/main" val="82758720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z="3200" dirty="0" smtClean="0"/>
              <a:t>IARC -  Some Examples of Big Opportunities</a:t>
            </a:r>
            <a:endParaRPr lang="en-US" sz="3200" dirty="0"/>
          </a:p>
        </p:txBody>
      </p:sp>
      <p:sp>
        <p:nvSpPr>
          <p:cNvPr id="7" name="Content Placeholder 6"/>
          <p:cNvSpPr>
            <a:spLocks noGrp="1"/>
          </p:cNvSpPr>
          <p:nvPr>
            <p:ph idx="1"/>
          </p:nvPr>
        </p:nvSpPr>
        <p:spPr>
          <a:xfrm>
            <a:off x="87087" y="901531"/>
            <a:ext cx="8688424" cy="5613569"/>
          </a:xfrm>
        </p:spPr>
        <p:txBody>
          <a:bodyPr/>
          <a:lstStyle/>
          <a:p>
            <a:r>
              <a:rPr lang="en-US" sz="2000" b="1" dirty="0" smtClean="0">
                <a:solidFill>
                  <a:schemeClr val="tx1"/>
                </a:solidFill>
              </a:rPr>
              <a:t>EBFGT: </a:t>
            </a:r>
            <a:r>
              <a:rPr lang="en-US" sz="2000" dirty="0" smtClean="0"/>
              <a:t>Partnership with PAVAC to develop accelerator based EB flue gas treatment; market is many hundreds of millions per </a:t>
            </a:r>
            <a:r>
              <a:rPr lang="en-US" sz="2000" dirty="0" err="1" smtClean="0"/>
              <a:t>yr</a:t>
            </a:r>
            <a:r>
              <a:rPr lang="en-US" sz="2000" dirty="0" smtClean="0"/>
              <a:t> to outfit coal fired plants to meet new EPA regulations</a:t>
            </a:r>
          </a:p>
          <a:p>
            <a:endParaRPr lang="en-US" sz="700" dirty="0" smtClean="0"/>
          </a:p>
          <a:p>
            <a:r>
              <a:rPr lang="en-US" sz="2000" b="1" dirty="0" err="1">
                <a:solidFill>
                  <a:schemeClr val="tx1"/>
                </a:solidFill>
              </a:rPr>
              <a:t>euvL</a:t>
            </a:r>
            <a:r>
              <a:rPr lang="en-US" sz="2000" dirty="0" smtClean="0"/>
              <a:t>: Create a consortium </a:t>
            </a:r>
            <a:r>
              <a:rPr lang="en-US" sz="2000" dirty="0"/>
              <a:t>of </a:t>
            </a:r>
            <a:r>
              <a:rPr lang="en-US" sz="2000" dirty="0" smtClean="0"/>
              <a:t>labs </a:t>
            </a:r>
            <a:r>
              <a:rPr lang="en-US" sz="2000" dirty="0"/>
              <a:t>(</a:t>
            </a:r>
            <a:r>
              <a:rPr lang="en-US" sz="2000" dirty="0" smtClean="0"/>
              <a:t>LBNL,ANL,SLAC), </a:t>
            </a:r>
            <a:r>
              <a:rPr lang="en-US" sz="2000" dirty="0" err="1" smtClean="0"/>
              <a:t>universities,and</a:t>
            </a:r>
            <a:r>
              <a:rPr lang="en-US" sz="2000" dirty="0" smtClean="0"/>
              <a:t> </a:t>
            </a:r>
            <a:r>
              <a:rPr lang="en-US" sz="2000" dirty="0" err="1" smtClean="0"/>
              <a:t>priviate</a:t>
            </a:r>
            <a:r>
              <a:rPr lang="en-US" sz="2000" dirty="0" smtClean="0"/>
              <a:t> industry to partner with chip industry (</a:t>
            </a:r>
            <a:r>
              <a:rPr lang="en-US" sz="2000" dirty="0" err="1" smtClean="0"/>
              <a:t>Sematech</a:t>
            </a:r>
            <a:r>
              <a:rPr lang="en-US" sz="2000" dirty="0" smtClean="0"/>
              <a:t>, </a:t>
            </a:r>
            <a:r>
              <a:rPr lang="en-US" sz="2000" dirty="0" err="1" smtClean="0"/>
              <a:t>etc</a:t>
            </a:r>
            <a:r>
              <a:rPr lang="en-US" sz="2000" dirty="0" smtClean="0"/>
              <a:t>), to create next generation 13.5 nm light source  derived from SRF </a:t>
            </a:r>
            <a:r>
              <a:rPr lang="en-US" sz="2000" dirty="0" err="1" smtClean="0"/>
              <a:t>linac</a:t>
            </a:r>
            <a:r>
              <a:rPr lang="en-US" sz="2000" dirty="0" smtClean="0"/>
              <a:t> based FEL:  Market: ~40 </a:t>
            </a:r>
            <a:r>
              <a:rPr lang="en-US" sz="2000" dirty="0" err="1" smtClean="0"/>
              <a:t>euv</a:t>
            </a:r>
            <a:r>
              <a:rPr lang="en-US" sz="2000" dirty="0" smtClean="0"/>
              <a:t> light sources at  $500 M each and follow-on service  </a:t>
            </a:r>
          </a:p>
          <a:p>
            <a:endParaRPr lang="en-US" sz="800" dirty="0"/>
          </a:p>
          <a:p>
            <a:r>
              <a:rPr lang="en-US" sz="2000" b="1" dirty="0">
                <a:solidFill>
                  <a:schemeClr val="tx1"/>
                </a:solidFill>
              </a:rPr>
              <a:t>Highways</a:t>
            </a:r>
            <a:r>
              <a:rPr lang="en-US" sz="2000" dirty="0" smtClean="0"/>
              <a:t>: Partner with industry to extend life of asphalt highways with accelerator based polymerization of bitumen; Market scale is few % of      ~ $ 80 B annual cost of U.S. asphalt road </a:t>
            </a:r>
            <a:r>
              <a:rPr lang="en-US" sz="2000" dirty="0" err="1" smtClean="0"/>
              <a:t>const</a:t>
            </a:r>
            <a:r>
              <a:rPr lang="en-US" sz="2000" dirty="0" smtClean="0"/>
              <a:t> &amp; repair</a:t>
            </a:r>
          </a:p>
          <a:p>
            <a:endParaRPr lang="en-US" sz="800" dirty="0" smtClean="0"/>
          </a:p>
          <a:p>
            <a:r>
              <a:rPr lang="en-US" sz="2000" b="1" dirty="0">
                <a:solidFill>
                  <a:schemeClr val="tx1"/>
                </a:solidFill>
              </a:rPr>
              <a:t>Gas to Liquids: </a:t>
            </a:r>
            <a:r>
              <a:rPr lang="en-US" sz="2000" dirty="0" smtClean="0"/>
              <a:t>Partner with oil industry to convert $ 30 B of methane flared annually at well heads to liquid fuels using accelerators </a:t>
            </a:r>
          </a:p>
          <a:p>
            <a:endParaRPr lang="en-US" sz="800" dirty="0" smtClean="0"/>
          </a:p>
          <a:p>
            <a:r>
              <a:rPr lang="en-US" sz="2000" b="1" dirty="0" smtClean="0">
                <a:solidFill>
                  <a:schemeClr val="tx1"/>
                </a:solidFill>
              </a:rPr>
              <a:t>Municipal Waste: </a:t>
            </a:r>
            <a:r>
              <a:rPr lang="en-US" sz="2000" dirty="0"/>
              <a:t>Partner </a:t>
            </a:r>
            <a:r>
              <a:rPr lang="en-US" sz="2000" dirty="0" smtClean="0"/>
              <a:t>with </a:t>
            </a:r>
            <a:r>
              <a:rPr lang="en-US" sz="2000" dirty="0"/>
              <a:t>industry to </a:t>
            </a:r>
            <a:r>
              <a:rPr lang="en-US" sz="2000" dirty="0" smtClean="0"/>
              <a:t>sterilize effluent water and sludge from municipal waste treatment plants allowing water reuse and creating fertilizer; Market is hundreds of millions per year </a:t>
            </a:r>
            <a:endParaRPr lang="en-US" sz="2000" dirty="0"/>
          </a:p>
          <a:p>
            <a:pPr marL="0" indent="0">
              <a:buNone/>
            </a:pPr>
            <a:endParaRPr lang="en-US" sz="2000" dirty="0" smtClean="0"/>
          </a:p>
          <a:p>
            <a:pPr lvl="1"/>
            <a:endParaRPr lang="en-US" sz="2000" dirty="0" smtClean="0"/>
          </a:p>
          <a:p>
            <a:pPr lvl="1"/>
            <a:endParaRPr lang="en-US" sz="2000" dirty="0"/>
          </a:p>
        </p:txBody>
      </p:sp>
      <p:sp>
        <p:nvSpPr>
          <p:cNvPr id="3" name="Date Placeholder 2"/>
          <p:cNvSpPr>
            <a:spLocks noGrp="1"/>
          </p:cNvSpPr>
          <p:nvPr>
            <p:ph type="dt" sz="half" idx="10"/>
          </p:nvPr>
        </p:nvSpPr>
        <p:spPr/>
        <p:txBody>
          <a:bodyPr/>
          <a:lstStyle/>
          <a:p>
            <a:fld id="{79356C0E-4F22-4F11-BF15-37AE43B61B3F}" type="datetime1">
              <a:rPr lang="en-US" smtClean="0"/>
              <a:t>6/9/2014</a:t>
            </a:fld>
            <a:endParaRPr lang="en-US" dirty="0"/>
          </a:p>
        </p:txBody>
      </p:sp>
      <p:sp>
        <p:nvSpPr>
          <p:cNvPr id="4" name="Footer Placeholder 3"/>
          <p:cNvSpPr>
            <a:spLocks noGrp="1"/>
          </p:cNvSpPr>
          <p:nvPr>
            <p:ph type="ftr" sz="quarter" idx="11"/>
          </p:nvPr>
        </p:nvSpPr>
        <p:spPr/>
        <p:txBody>
          <a:bodyPr/>
          <a:lstStyle/>
          <a:p>
            <a:r>
              <a:rPr lang="en-US" smtClean="0"/>
              <a:t>IARC: Fermilab  Users meeting</a:t>
            </a:r>
            <a:endParaRPr lang="en-US" b="1" dirty="0"/>
          </a:p>
        </p:txBody>
      </p:sp>
      <p:sp>
        <p:nvSpPr>
          <p:cNvPr id="5" name="Slide Number Placeholder 4"/>
          <p:cNvSpPr>
            <a:spLocks noGrp="1"/>
          </p:cNvSpPr>
          <p:nvPr>
            <p:ph type="sldNum" sz="quarter" idx="12"/>
          </p:nvPr>
        </p:nvSpPr>
        <p:spPr/>
        <p:txBody>
          <a:bodyPr/>
          <a:lstStyle/>
          <a:p>
            <a:fld id="{0B38574E-6E7E-4759-A957-08C6FA492ADE}" type="slidenum">
              <a:rPr lang="en-US" smtClean="0"/>
              <a:pPr/>
              <a:t>22</a:t>
            </a:fld>
            <a:endParaRPr lang="en-US"/>
          </a:p>
        </p:txBody>
      </p:sp>
    </p:spTree>
    <p:extLst>
      <p:ext uri="{BB962C8B-B14F-4D97-AF65-F5344CB8AC3E}">
        <p14:creationId xmlns:p14="http://schemas.microsoft.com/office/powerpoint/2010/main" val="360274494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2064"/>
            <a:ext cx="8229600" cy="457200"/>
          </a:xfrm>
        </p:spPr>
        <p:txBody>
          <a:bodyPr>
            <a:normAutofit/>
          </a:bodyPr>
          <a:lstStyle/>
          <a:p>
            <a:r>
              <a:rPr lang="en-US" sz="2800" dirty="0" smtClean="0"/>
              <a:t>Valley of Death for Accelerator Applications</a:t>
            </a:r>
            <a:endParaRPr lang="en-US" sz="2800" dirty="0"/>
          </a:p>
        </p:txBody>
      </p:sp>
      <p:sp>
        <p:nvSpPr>
          <p:cNvPr id="4" name="Rectangle 3"/>
          <p:cNvSpPr/>
          <p:nvPr/>
        </p:nvSpPr>
        <p:spPr>
          <a:xfrm>
            <a:off x="609600" y="1097475"/>
            <a:ext cx="8382000" cy="50292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836528" y="754269"/>
            <a:ext cx="1254895" cy="400110"/>
          </a:xfrm>
          <a:prstGeom prst="rect">
            <a:avLst/>
          </a:prstGeom>
          <a:noFill/>
        </p:spPr>
        <p:txBody>
          <a:bodyPr wrap="none" rtlCol="0">
            <a:spAutoFit/>
          </a:bodyPr>
          <a:lstStyle/>
          <a:p>
            <a:r>
              <a:rPr lang="en-US" sz="2000" b="1" dirty="0" smtClean="0">
                <a:solidFill>
                  <a:schemeClr val="tx1">
                    <a:lumMod val="50000"/>
                  </a:schemeClr>
                </a:solidFill>
              </a:rPr>
              <a:t>Feasibility</a:t>
            </a:r>
            <a:endParaRPr lang="en-US" sz="2000" b="1" dirty="0">
              <a:solidFill>
                <a:schemeClr val="tx1">
                  <a:lumMod val="50000"/>
                </a:schemeClr>
              </a:solidFill>
            </a:endParaRPr>
          </a:p>
        </p:txBody>
      </p:sp>
      <p:sp>
        <p:nvSpPr>
          <p:cNvPr id="6" name="TextBox 5"/>
          <p:cNvSpPr txBox="1"/>
          <p:nvPr/>
        </p:nvSpPr>
        <p:spPr>
          <a:xfrm rot="16200000">
            <a:off x="-112447" y="2840157"/>
            <a:ext cx="899029" cy="461665"/>
          </a:xfrm>
          <a:prstGeom prst="rect">
            <a:avLst/>
          </a:prstGeom>
          <a:noFill/>
        </p:spPr>
        <p:txBody>
          <a:bodyPr wrap="none" rtlCol="0">
            <a:spAutoFit/>
          </a:bodyPr>
          <a:lstStyle/>
          <a:p>
            <a:r>
              <a:rPr lang="en-US" sz="2400" b="1" dirty="0" smtClean="0"/>
              <a:t>Profit</a:t>
            </a:r>
            <a:endParaRPr lang="en-US" sz="2400" b="1" dirty="0"/>
          </a:p>
        </p:txBody>
      </p:sp>
      <p:cxnSp>
        <p:nvCxnSpPr>
          <p:cNvPr id="8" name="Straight Connector 7"/>
          <p:cNvCxnSpPr>
            <a:endCxn id="4" idx="3"/>
          </p:cNvCxnSpPr>
          <p:nvPr/>
        </p:nvCxnSpPr>
        <p:spPr>
          <a:xfrm>
            <a:off x="106235" y="3612075"/>
            <a:ext cx="8885365" cy="0"/>
          </a:xfrm>
          <a:prstGeom prst="line">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8001000" y="1097475"/>
            <a:ext cx="0" cy="50292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6781800" y="1097475"/>
            <a:ext cx="0" cy="50292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4191000" y="1097475"/>
            <a:ext cx="0" cy="50292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2209800" y="1097475"/>
            <a:ext cx="0" cy="50292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2552466" y="728143"/>
            <a:ext cx="1248227" cy="400110"/>
          </a:xfrm>
          <a:prstGeom prst="rect">
            <a:avLst/>
          </a:prstGeom>
          <a:noFill/>
        </p:spPr>
        <p:txBody>
          <a:bodyPr wrap="none" rtlCol="0">
            <a:spAutoFit/>
          </a:bodyPr>
          <a:lstStyle/>
          <a:p>
            <a:r>
              <a:rPr lang="en-US" sz="2000" b="1" dirty="0" smtClean="0">
                <a:solidFill>
                  <a:schemeClr val="tx1">
                    <a:lumMod val="50000"/>
                  </a:schemeClr>
                </a:solidFill>
              </a:rPr>
              <a:t>Prototype</a:t>
            </a:r>
            <a:endParaRPr lang="en-US" sz="2000" b="1" dirty="0">
              <a:solidFill>
                <a:schemeClr val="tx1">
                  <a:lumMod val="50000"/>
                </a:schemeClr>
              </a:solidFill>
            </a:endParaRPr>
          </a:p>
        </p:txBody>
      </p:sp>
      <p:sp>
        <p:nvSpPr>
          <p:cNvPr id="24" name="TextBox 23"/>
          <p:cNvSpPr txBox="1"/>
          <p:nvPr/>
        </p:nvSpPr>
        <p:spPr>
          <a:xfrm>
            <a:off x="4240494" y="702017"/>
            <a:ext cx="1624547" cy="400110"/>
          </a:xfrm>
          <a:prstGeom prst="rect">
            <a:avLst/>
          </a:prstGeom>
          <a:noFill/>
        </p:spPr>
        <p:txBody>
          <a:bodyPr wrap="none" rtlCol="0">
            <a:spAutoFit/>
          </a:bodyPr>
          <a:lstStyle/>
          <a:p>
            <a:r>
              <a:rPr lang="en-US" sz="2000" b="1" dirty="0" smtClean="0">
                <a:solidFill>
                  <a:schemeClr val="tx1">
                    <a:lumMod val="50000"/>
                  </a:schemeClr>
                </a:solidFill>
              </a:rPr>
              <a:t>Development</a:t>
            </a:r>
            <a:endParaRPr lang="en-US" sz="2000" b="1" dirty="0">
              <a:solidFill>
                <a:schemeClr val="tx1">
                  <a:lumMod val="50000"/>
                </a:schemeClr>
              </a:solidFill>
            </a:endParaRPr>
          </a:p>
        </p:txBody>
      </p:sp>
      <p:sp>
        <p:nvSpPr>
          <p:cNvPr id="25" name="TextBox 24"/>
          <p:cNvSpPr txBox="1"/>
          <p:nvPr/>
        </p:nvSpPr>
        <p:spPr>
          <a:xfrm>
            <a:off x="5822462" y="728143"/>
            <a:ext cx="708656" cy="400110"/>
          </a:xfrm>
          <a:prstGeom prst="rect">
            <a:avLst/>
          </a:prstGeom>
          <a:noFill/>
        </p:spPr>
        <p:txBody>
          <a:bodyPr wrap="none" rtlCol="0">
            <a:spAutoFit/>
          </a:bodyPr>
          <a:lstStyle/>
          <a:p>
            <a:r>
              <a:rPr lang="en-US" sz="2000" b="1" dirty="0" smtClean="0">
                <a:solidFill>
                  <a:schemeClr val="tx1">
                    <a:lumMod val="50000"/>
                  </a:schemeClr>
                </a:solidFill>
              </a:rPr>
              <a:t>Early</a:t>
            </a:r>
            <a:endParaRPr lang="en-US" sz="2000" b="1" dirty="0">
              <a:solidFill>
                <a:schemeClr val="tx1">
                  <a:lumMod val="50000"/>
                </a:schemeClr>
              </a:solidFill>
            </a:endParaRPr>
          </a:p>
        </p:txBody>
      </p:sp>
      <p:sp>
        <p:nvSpPr>
          <p:cNvPr id="26" name="TextBox 25"/>
          <p:cNvSpPr txBox="1"/>
          <p:nvPr/>
        </p:nvSpPr>
        <p:spPr>
          <a:xfrm>
            <a:off x="6938736" y="728143"/>
            <a:ext cx="991297" cy="400110"/>
          </a:xfrm>
          <a:prstGeom prst="rect">
            <a:avLst/>
          </a:prstGeom>
          <a:noFill/>
        </p:spPr>
        <p:txBody>
          <a:bodyPr wrap="none" rtlCol="0">
            <a:spAutoFit/>
          </a:bodyPr>
          <a:lstStyle/>
          <a:p>
            <a:r>
              <a:rPr lang="en-US" sz="2000" b="1" dirty="0" smtClean="0">
                <a:solidFill>
                  <a:schemeClr val="tx1">
                    <a:lumMod val="50000"/>
                  </a:schemeClr>
                </a:solidFill>
              </a:rPr>
              <a:t>Growth</a:t>
            </a:r>
            <a:endParaRPr lang="en-US" sz="2000" b="1" dirty="0">
              <a:solidFill>
                <a:schemeClr val="tx1">
                  <a:lumMod val="50000"/>
                </a:schemeClr>
              </a:solidFill>
            </a:endParaRPr>
          </a:p>
        </p:txBody>
      </p:sp>
      <p:sp>
        <p:nvSpPr>
          <p:cNvPr id="27" name="TextBox 26"/>
          <p:cNvSpPr txBox="1"/>
          <p:nvPr/>
        </p:nvSpPr>
        <p:spPr>
          <a:xfrm>
            <a:off x="7962664" y="728143"/>
            <a:ext cx="1123256" cy="400110"/>
          </a:xfrm>
          <a:prstGeom prst="rect">
            <a:avLst/>
          </a:prstGeom>
          <a:noFill/>
        </p:spPr>
        <p:txBody>
          <a:bodyPr wrap="none" rtlCol="0">
            <a:spAutoFit/>
          </a:bodyPr>
          <a:lstStyle/>
          <a:p>
            <a:r>
              <a:rPr lang="en-US" sz="2000" b="1" dirty="0" smtClean="0">
                <a:solidFill>
                  <a:schemeClr val="tx1">
                    <a:lumMod val="50000"/>
                  </a:schemeClr>
                </a:solidFill>
              </a:rPr>
              <a:t>Maturity</a:t>
            </a:r>
            <a:endParaRPr lang="en-US" sz="2000" b="1" dirty="0">
              <a:solidFill>
                <a:schemeClr val="tx1">
                  <a:lumMod val="50000"/>
                </a:schemeClr>
              </a:solidFill>
            </a:endParaRPr>
          </a:p>
        </p:txBody>
      </p:sp>
      <p:cxnSp>
        <p:nvCxnSpPr>
          <p:cNvPr id="28" name="Straight Connector 27"/>
          <p:cNvCxnSpPr/>
          <p:nvPr/>
        </p:nvCxnSpPr>
        <p:spPr>
          <a:xfrm>
            <a:off x="5715000" y="1097475"/>
            <a:ext cx="0" cy="50292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Freeform 29"/>
          <p:cNvSpPr/>
          <p:nvPr/>
        </p:nvSpPr>
        <p:spPr>
          <a:xfrm>
            <a:off x="661851" y="1932265"/>
            <a:ext cx="8329749" cy="3654093"/>
          </a:xfrm>
          <a:custGeom>
            <a:avLst/>
            <a:gdLst>
              <a:gd name="connsiteX0" fmla="*/ 0 w 8398708"/>
              <a:gd name="connsiteY0" fmla="*/ 1692873 h 3654093"/>
              <a:gd name="connsiteX1" fmla="*/ 3718560 w 8398708"/>
              <a:gd name="connsiteY1" fmla="*/ 3634884 h 3654093"/>
              <a:gd name="connsiteX2" fmla="*/ 7175863 w 8398708"/>
              <a:gd name="connsiteY2" fmla="*/ 639136 h 3654093"/>
              <a:gd name="connsiteX3" fmla="*/ 8360229 w 8398708"/>
              <a:gd name="connsiteY3" fmla="*/ 29536 h 3654093"/>
              <a:gd name="connsiteX4" fmla="*/ 7994469 w 8398708"/>
              <a:gd name="connsiteY4" fmla="*/ 151456 h 36540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98708" h="3654093">
                <a:moveTo>
                  <a:pt x="0" y="1692873"/>
                </a:moveTo>
                <a:cubicBezTo>
                  <a:pt x="1261291" y="2751690"/>
                  <a:pt x="2522583" y="3810507"/>
                  <a:pt x="3718560" y="3634884"/>
                </a:cubicBezTo>
                <a:cubicBezTo>
                  <a:pt x="4914537" y="3459261"/>
                  <a:pt x="6402252" y="1240027"/>
                  <a:pt x="7175863" y="639136"/>
                </a:cubicBezTo>
                <a:cubicBezTo>
                  <a:pt x="7949475" y="38245"/>
                  <a:pt x="8223795" y="110816"/>
                  <a:pt x="8360229" y="29536"/>
                </a:cubicBezTo>
                <a:cubicBezTo>
                  <a:pt x="8496663" y="-51744"/>
                  <a:pt x="8245566" y="49856"/>
                  <a:pt x="7994469" y="151456"/>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2" name="Straight Arrow Connector 31"/>
          <p:cNvCxnSpPr/>
          <p:nvPr/>
        </p:nvCxnSpPr>
        <p:spPr>
          <a:xfrm flipV="1">
            <a:off x="337068" y="1059751"/>
            <a:ext cx="0" cy="1485524"/>
          </a:xfrm>
          <a:prstGeom prst="straightConnector1">
            <a:avLst/>
          </a:prstGeom>
          <a:ln w="76200">
            <a:solidFill>
              <a:srgbClr val="92D050"/>
            </a:solidFill>
            <a:tailEnd type="arrow"/>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flipH="1">
            <a:off x="304798" y="4516401"/>
            <a:ext cx="2" cy="1610274"/>
          </a:xfrm>
          <a:prstGeom prst="straightConnector1">
            <a:avLst/>
          </a:pr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rot="16200000">
            <a:off x="-56208" y="3922328"/>
            <a:ext cx="726481" cy="461665"/>
          </a:xfrm>
          <a:prstGeom prst="rect">
            <a:avLst/>
          </a:prstGeom>
          <a:noFill/>
        </p:spPr>
        <p:txBody>
          <a:bodyPr wrap="none" rtlCol="0">
            <a:spAutoFit/>
          </a:bodyPr>
          <a:lstStyle/>
          <a:p>
            <a:r>
              <a:rPr lang="en-US" sz="2400" b="1" dirty="0" smtClean="0"/>
              <a:t>Loss</a:t>
            </a:r>
            <a:endParaRPr lang="en-US" sz="2400" b="1" dirty="0"/>
          </a:p>
        </p:txBody>
      </p:sp>
      <p:cxnSp>
        <p:nvCxnSpPr>
          <p:cNvPr id="41" name="Straight Arrow Connector 40"/>
          <p:cNvCxnSpPr>
            <a:stCxn id="42" idx="1"/>
          </p:cNvCxnSpPr>
          <p:nvPr/>
        </p:nvCxnSpPr>
        <p:spPr>
          <a:xfrm flipH="1">
            <a:off x="5121663" y="5383946"/>
            <a:ext cx="1115678" cy="56929"/>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a:off x="6237341" y="5214669"/>
            <a:ext cx="1475917" cy="338554"/>
          </a:xfrm>
          <a:prstGeom prst="rect">
            <a:avLst/>
          </a:prstGeom>
          <a:solidFill>
            <a:schemeClr val="bg1"/>
          </a:solidFill>
        </p:spPr>
        <p:txBody>
          <a:bodyPr wrap="none" rtlCol="0">
            <a:spAutoFit/>
          </a:bodyPr>
          <a:lstStyle/>
          <a:p>
            <a:r>
              <a:rPr lang="en-US" sz="1600" b="1" dirty="0" smtClean="0">
                <a:solidFill>
                  <a:srgbClr val="FF0000"/>
                </a:solidFill>
              </a:rPr>
              <a:t>Valley of Death</a:t>
            </a:r>
            <a:endParaRPr lang="en-US" sz="1600" b="1" dirty="0">
              <a:solidFill>
                <a:srgbClr val="FF0000"/>
              </a:solidFill>
            </a:endParaRPr>
          </a:p>
        </p:txBody>
      </p:sp>
      <p:sp>
        <p:nvSpPr>
          <p:cNvPr id="43" name="TextBox 42"/>
          <p:cNvSpPr txBox="1"/>
          <p:nvPr/>
        </p:nvSpPr>
        <p:spPr>
          <a:xfrm>
            <a:off x="5410200" y="2575049"/>
            <a:ext cx="1333827" cy="307777"/>
          </a:xfrm>
          <a:prstGeom prst="rect">
            <a:avLst/>
          </a:prstGeom>
          <a:solidFill>
            <a:schemeClr val="bg1"/>
          </a:solidFill>
        </p:spPr>
        <p:txBody>
          <a:bodyPr wrap="none" rtlCol="0">
            <a:spAutoFit/>
          </a:bodyPr>
          <a:lstStyle/>
          <a:p>
            <a:r>
              <a:rPr lang="en-US" sz="1400" b="1" dirty="0" smtClean="0">
                <a:solidFill>
                  <a:schemeClr val="accent5">
                    <a:lumMod val="75000"/>
                  </a:schemeClr>
                </a:solidFill>
              </a:rPr>
              <a:t>Venture Capital</a:t>
            </a:r>
          </a:p>
        </p:txBody>
      </p:sp>
      <p:cxnSp>
        <p:nvCxnSpPr>
          <p:cNvPr id="44" name="Straight Arrow Connector 43"/>
          <p:cNvCxnSpPr/>
          <p:nvPr/>
        </p:nvCxnSpPr>
        <p:spPr>
          <a:xfrm flipH="1">
            <a:off x="4038600" y="2707855"/>
            <a:ext cx="1371600" cy="10541"/>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a:stCxn id="43" idx="3"/>
          </p:cNvCxnSpPr>
          <p:nvPr/>
        </p:nvCxnSpPr>
        <p:spPr>
          <a:xfrm flipV="1">
            <a:off x="6744027" y="2707855"/>
            <a:ext cx="806109" cy="21083"/>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p:nvPr/>
        </p:nvCxnSpPr>
        <p:spPr>
          <a:xfrm flipH="1" flipV="1">
            <a:off x="7010400" y="3759311"/>
            <a:ext cx="228600" cy="347681"/>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2" name="TextBox 51"/>
          <p:cNvSpPr txBox="1"/>
          <p:nvPr/>
        </p:nvSpPr>
        <p:spPr>
          <a:xfrm>
            <a:off x="7109683" y="4145475"/>
            <a:ext cx="946221" cy="523220"/>
          </a:xfrm>
          <a:prstGeom prst="rect">
            <a:avLst/>
          </a:prstGeom>
          <a:noFill/>
        </p:spPr>
        <p:txBody>
          <a:bodyPr wrap="none" rtlCol="0">
            <a:spAutoFit/>
          </a:bodyPr>
          <a:lstStyle/>
          <a:p>
            <a:r>
              <a:rPr lang="en-US" sz="1400" b="1" dirty="0" smtClean="0"/>
              <a:t>Successful</a:t>
            </a:r>
          </a:p>
          <a:p>
            <a:r>
              <a:rPr lang="en-US" sz="1400" b="1" dirty="0" smtClean="0"/>
              <a:t>Business</a:t>
            </a:r>
            <a:endParaRPr lang="en-US" sz="1400" b="1" dirty="0"/>
          </a:p>
        </p:txBody>
      </p:sp>
      <p:sp>
        <p:nvSpPr>
          <p:cNvPr id="54" name="TextBox 53"/>
          <p:cNvSpPr txBox="1"/>
          <p:nvPr/>
        </p:nvSpPr>
        <p:spPr>
          <a:xfrm>
            <a:off x="820460" y="1326075"/>
            <a:ext cx="990592" cy="307777"/>
          </a:xfrm>
          <a:prstGeom prst="rect">
            <a:avLst/>
          </a:prstGeom>
          <a:solidFill>
            <a:schemeClr val="bg1"/>
          </a:solidFill>
        </p:spPr>
        <p:txBody>
          <a:bodyPr wrap="none" rtlCol="0">
            <a:spAutoFit/>
          </a:bodyPr>
          <a:lstStyle/>
          <a:p>
            <a:r>
              <a:rPr lang="en-US" sz="1400" b="1" dirty="0" smtClean="0"/>
              <a:t>Research - </a:t>
            </a:r>
          </a:p>
        </p:txBody>
      </p:sp>
      <p:sp>
        <p:nvSpPr>
          <p:cNvPr id="55" name="TextBox 54"/>
          <p:cNvSpPr txBox="1"/>
          <p:nvPr/>
        </p:nvSpPr>
        <p:spPr>
          <a:xfrm>
            <a:off x="1676400" y="1326075"/>
            <a:ext cx="1190326" cy="307777"/>
          </a:xfrm>
          <a:prstGeom prst="rect">
            <a:avLst/>
          </a:prstGeom>
          <a:solidFill>
            <a:schemeClr val="bg1"/>
          </a:solidFill>
        </p:spPr>
        <p:txBody>
          <a:bodyPr wrap="none" rtlCol="0">
            <a:spAutoFit/>
          </a:bodyPr>
          <a:lstStyle/>
          <a:p>
            <a:r>
              <a:rPr lang="en-US" sz="1400" b="1" dirty="0" smtClean="0"/>
              <a:t>Development</a:t>
            </a:r>
          </a:p>
        </p:txBody>
      </p:sp>
      <p:cxnSp>
        <p:nvCxnSpPr>
          <p:cNvPr id="56" name="Straight Arrow Connector 55"/>
          <p:cNvCxnSpPr>
            <a:stCxn id="76" idx="1"/>
          </p:cNvCxnSpPr>
          <p:nvPr/>
        </p:nvCxnSpPr>
        <p:spPr>
          <a:xfrm flipH="1" flipV="1">
            <a:off x="4345072" y="1478476"/>
            <a:ext cx="789202" cy="148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61" name="Straight Arrow Connector 60"/>
          <p:cNvCxnSpPr>
            <a:endCxn id="63" idx="1"/>
          </p:cNvCxnSpPr>
          <p:nvPr/>
        </p:nvCxnSpPr>
        <p:spPr>
          <a:xfrm>
            <a:off x="2819400" y="1478475"/>
            <a:ext cx="457200"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63" name="Flowchart: Decision 62"/>
          <p:cNvSpPr/>
          <p:nvPr/>
        </p:nvSpPr>
        <p:spPr>
          <a:xfrm>
            <a:off x="3276600" y="1402275"/>
            <a:ext cx="228600" cy="152400"/>
          </a:xfrm>
          <a:prstGeom prst="flowChartDecisi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TextBox 63"/>
          <p:cNvSpPr txBox="1"/>
          <p:nvPr/>
        </p:nvSpPr>
        <p:spPr>
          <a:xfrm>
            <a:off x="3040815" y="1630875"/>
            <a:ext cx="769185" cy="523220"/>
          </a:xfrm>
          <a:prstGeom prst="rect">
            <a:avLst/>
          </a:prstGeom>
          <a:noFill/>
        </p:spPr>
        <p:txBody>
          <a:bodyPr wrap="none" rtlCol="0">
            <a:spAutoFit/>
          </a:bodyPr>
          <a:lstStyle/>
          <a:p>
            <a:pPr algn="ctr"/>
            <a:r>
              <a:rPr lang="en-US" sz="1400" b="1" dirty="0" smtClean="0"/>
              <a:t>Product</a:t>
            </a:r>
          </a:p>
          <a:p>
            <a:pPr algn="ctr"/>
            <a:r>
              <a:rPr lang="en-US" sz="1400" b="1" dirty="0" smtClean="0"/>
              <a:t>Launch</a:t>
            </a:r>
            <a:endParaRPr lang="en-US" sz="1400" b="1" dirty="0"/>
          </a:p>
        </p:txBody>
      </p:sp>
      <p:sp>
        <p:nvSpPr>
          <p:cNvPr id="65" name="Flowchart: Decision 64"/>
          <p:cNvSpPr/>
          <p:nvPr/>
        </p:nvSpPr>
        <p:spPr>
          <a:xfrm>
            <a:off x="4038600" y="1402275"/>
            <a:ext cx="304800" cy="152400"/>
          </a:xfrm>
          <a:prstGeom prst="flowChartDecisi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TextBox 65"/>
          <p:cNvSpPr txBox="1"/>
          <p:nvPr/>
        </p:nvSpPr>
        <p:spPr>
          <a:xfrm>
            <a:off x="3778180" y="1633852"/>
            <a:ext cx="946220" cy="523220"/>
          </a:xfrm>
          <a:prstGeom prst="rect">
            <a:avLst/>
          </a:prstGeom>
          <a:solidFill>
            <a:schemeClr val="bg1"/>
          </a:solidFill>
        </p:spPr>
        <p:txBody>
          <a:bodyPr wrap="none" rtlCol="0">
            <a:spAutoFit/>
          </a:bodyPr>
          <a:lstStyle/>
          <a:p>
            <a:pPr algn="ctr"/>
            <a:r>
              <a:rPr lang="en-US" sz="1400" b="1" dirty="0" smtClean="0"/>
              <a:t>Successful</a:t>
            </a:r>
          </a:p>
          <a:p>
            <a:pPr algn="ctr"/>
            <a:r>
              <a:rPr lang="en-US" sz="1400" b="1" dirty="0" smtClean="0"/>
              <a:t>Product</a:t>
            </a:r>
          </a:p>
        </p:txBody>
      </p:sp>
      <p:cxnSp>
        <p:nvCxnSpPr>
          <p:cNvPr id="68" name="Straight Arrow Connector 67"/>
          <p:cNvCxnSpPr>
            <a:endCxn id="65" idx="1"/>
          </p:cNvCxnSpPr>
          <p:nvPr/>
        </p:nvCxnSpPr>
        <p:spPr>
          <a:xfrm>
            <a:off x="3429000" y="1478475"/>
            <a:ext cx="609600"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70" name="TextBox 69"/>
          <p:cNvSpPr txBox="1"/>
          <p:nvPr/>
        </p:nvSpPr>
        <p:spPr>
          <a:xfrm>
            <a:off x="838200" y="2479255"/>
            <a:ext cx="959365" cy="523220"/>
          </a:xfrm>
          <a:prstGeom prst="rect">
            <a:avLst/>
          </a:prstGeom>
          <a:solidFill>
            <a:schemeClr val="bg1"/>
          </a:solidFill>
        </p:spPr>
        <p:txBody>
          <a:bodyPr wrap="none" rtlCol="0">
            <a:spAutoFit/>
          </a:bodyPr>
          <a:lstStyle/>
          <a:p>
            <a:pPr algn="ctr"/>
            <a:r>
              <a:rPr lang="en-US" sz="1400" b="1" dirty="0" smtClean="0"/>
              <a:t>SBIR/STTR</a:t>
            </a:r>
          </a:p>
          <a:p>
            <a:pPr algn="ctr"/>
            <a:r>
              <a:rPr lang="en-US" sz="1400" b="1" dirty="0" smtClean="0"/>
              <a:t>Grants</a:t>
            </a:r>
          </a:p>
        </p:txBody>
      </p:sp>
      <p:cxnSp>
        <p:nvCxnSpPr>
          <p:cNvPr id="71" name="Straight Arrow Connector 70"/>
          <p:cNvCxnSpPr/>
          <p:nvPr/>
        </p:nvCxnSpPr>
        <p:spPr>
          <a:xfrm flipH="1">
            <a:off x="609600" y="2784055"/>
            <a:ext cx="304800"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2" name="Straight Arrow Connector 71"/>
          <p:cNvCxnSpPr/>
          <p:nvPr/>
        </p:nvCxnSpPr>
        <p:spPr>
          <a:xfrm>
            <a:off x="1676400" y="2784055"/>
            <a:ext cx="685800"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76" name="TextBox 75"/>
          <p:cNvSpPr txBox="1"/>
          <p:nvPr/>
        </p:nvSpPr>
        <p:spPr>
          <a:xfrm>
            <a:off x="5134274" y="1326075"/>
            <a:ext cx="1572738" cy="307777"/>
          </a:xfrm>
          <a:prstGeom prst="rect">
            <a:avLst/>
          </a:prstGeom>
          <a:solidFill>
            <a:schemeClr val="bg1"/>
          </a:solidFill>
        </p:spPr>
        <p:txBody>
          <a:bodyPr wrap="none" rtlCol="0">
            <a:spAutoFit/>
          </a:bodyPr>
          <a:lstStyle/>
          <a:p>
            <a:r>
              <a:rPr lang="en-US" sz="1400" b="1" dirty="0" smtClean="0">
                <a:solidFill>
                  <a:schemeClr val="accent5">
                    <a:lumMod val="75000"/>
                  </a:schemeClr>
                </a:solidFill>
              </a:rPr>
              <a:t>Commercialization</a:t>
            </a:r>
          </a:p>
        </p:txBody>
      </p:sp>
      <p:cxnSp>
        <p:nvCxnSpPr>
          <p:cNvPr id="77" name="Straight Arrow Connector 76"/>
          <p:cNvCxnSpPr/>
          <p:nvPr/>
        </p:nvCxnSpPr>
        <p:spPr>
          <a:xfrm>
            <a:off x="6705600" y="1478475"/>
            <a:ext cx="1600200"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81" name="TextBox 80"/>
          <p:cNvSpPr txBox="1"/>
          <p:nvPr/>
        </p:nvSpPr>
        <p:spPr>
          <a:xfrm>
            <a:off x="2127982" y="2999498"/>
            <a:ext cx="1958118" cy="461665"/>
          </a:xfrm>
          <a:prstGeom prst="rect">
            <a:avLst/>
          </a:prstGeom>
          <a:solidFill>
            <a:schemeClr val="accent1">
              <a:lumMod val="40000"/>
              <a:lumOff val="60000"/>
            </a:schemeClr>
          </a:solidFill>
        </p:spPr>
        <p:txBody>
          <a:bodyPr wrap="square" rtlCol="0">
            <a:spAutoFit/>
          </a:bodyPr>
          <a:lstStyle/>
          <a:p>
            <a:r>
              <a:rPr lang="en-US" b="1" dirty="0" smtClean="0"/>
              <a:t>IARC Program</a:t>
            </a:r>
          </a:p>
        </p:txBody>
      </p:sp>
      <p:cxnSp>
        <p:nvCxnSpPr>
          <p:cNvPr id="82" name="Straight Arrow Connector 81"/>
          <p:cNvCxnSpPr/>
          <p:nvPr/>
        </p:nvCxnSpPr>
        <p:spPr>
          <a:xfrm flipH="1">
            <a:off x="567900" y="3154875"/>
            <a:ext cx="1512582" cy="22571"/>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3" name="Straight Arrow Connector 82"/>
          <p:cNvCxnSpPr/>
          <p:nvPr/>
        </p:nvCxnSpPr>
        <p:spPr>
          <a:xfrm flipV="1">
            <a:off x="4102763" y="3154875"/>
            <a:ext cx="1307437" cy="10093"/>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9" name="Straight Arrow Connector 88"/>
          <p:cNvCxnSpPr/>
          <p:nvPr/>
        </p:nvCxnSpPr>
        <p:spPr>
          <a:xfrm flipV="1">
            <a:off x="8713850" y="2026421"/>
            <a:ext cx="207304" cy="440906"/>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90" name="TextBox 89"/>
          <p:cNvSpPr txBox="1"/>
          <p:nvPr/>
        </p:nvSpPr>
        <p:spPr>
          <a:xfrm>
            <a:off x="8028417" y="2467327"/>
            <a:ext cx="1032142" cy="523220"/>
          </a:xfrm>
          <a:prstGeom prst="rect">
            <a:avLst/>
          </a:prstGeom>
          <a:noFill/>
        </p:spPr>
        <p:txBody>
          <a:bodyPr wrap="none" rtlCol="0">
            <a:spAutoFit/>
          </a:bodyPr>
          <a:lstStyle/>
          <a:p>
            <a:r>
              <a:rPr lang="en-US" sz="1400" b="1" dirty="0" smtClean="0"/>
              <a:t>Established</a:t>
            </a:r>
          </a:p>
          <a:p>
            <a:r>
              <a:rPr lang="en-US" sz="1400" b="1" dirty="0" smtClean="0"/>
              <a:t>Business</a:t>
            </a:r>
            <a:endParaRPr lang="en-US" sz="1400" b="1" dirty="0"/>
          </a:p>
        </p:txBody>
      </p:sp>
      <p:sp>
        <p:nvSpPr>
          <p:cNvPr id="3" name="Date Placeholder 2"/>
          <p:cNvSpPr>
            <a:spLocks noGrp="1"/>
          </p:cNvSpPr>
          <p:nvPr>
            <p:ph type="dt" sz="half" idx="10"/>
          </p:nvPr>
        </p:nvSpPr>
        <p:spPr/>
        <p:txBody>
          <a:bodyPr/>
          <a:lstStyle/>
          <a:p>
            <a:fld id="{8477225B-84B9-4766-80EC-149D14C9ADBB}" type="datetime1">
              <a:rPr lang="en-US" smtClean="0"/>
              <a:t>6/9/2014</a:t>
            </a:fld>
            <a:endParaRPr lang="en-US"/>
          </a:p>
        </p:txBody>
      </p:sp>
      <p:sp>
        <p:nvSpPr>
          <p:cNvPr id="7" name="Footer Placeholder 6"/>
          <p:cNvSpPr>
            <a:spLocks noGrp="1"/>
          </p:cNvSpPr>
          <p:nvPr>
            <p:ph type="ftr" sz="quarter" idx="11"/>
          </p:nvPr>
        </p:nvSpPr>
        <p:spPr/>
        <p:txBody>
          <a:bodyPr/>
          <a:lstStyle/>
          <a:p>
            <a:pPr>
              <a:defRPr/>
            </a:pPr>
            <a:r>
              <a:rPr lang="en-US" smtClean="0"/>
              <a:t>IARC: Fermilab  Users meeting</a:t>
            </a:r>
            <a:endParaRPr lang="en-US" b="1"/>
          </a:p>
        </p:txBody>
      </p:sp>
      <p:sp>
        <p:nvSpPr>
          <p:cNvPr id="9" name="Slide Number Placeholder 8"/>
          <p:cNvSpPr>
            <a:spLocks noGrp="1"/>
          </p:cNvSpPr>
          <p:nvPr>
            <p:ph type="sldNum" sz="quarter" idx="12"/>
          </p:nvPr>
        </p:nvSpPr>
        <p:spPr/>
        <p:txBody>
          <a:bodyPr/>
          <a:lstStyle/>
          <a:p>
            <a:fld id="{BFB97D26-CB73-4234-AD68-8E2FFD4E8B89}" type="slidenum">
              <a:rPr lang="en-US" smtClean="0"/>
              <a:pPr/>
              <a:t>23</a:t>
            </a:fld>
            <a:endParaRPr lang="en-US"/>
          </a:p>
        </p:txBody>
      </p:sp>
    </p:spTree>
    <p:extLst>
      <p:ext uri="{BB962C8B-B14F-4D97-AF65-F5344CB8AC3E}">
        <p14:creationId xmlns:p14="http://schemas.microsoft.com/office/powerpoint/2010/main" val="213442343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 What Happens Next ?</a:t>
            </a:r>
            <a:endParaRPr lang="en-US" dirty="0"/>
          </a:p>
        </p:txBody>
      </p:sp>
      <p:sp>
        <p:nvSpPr>
          <p:cNvPr id="3" name="Content Placeholder 2"/>
          <p:cNvSpPr>
            <a:spLocks noGrp="1"/>
          </p:cNvSpPr>
          <p:nvPr>
            <p:ph idx="1"/>
          </p:nvPr>
        </p:nvSpPr>
        <p:spPr>
          <a:xfrm>
            <a:off x="676275" y="1043046"/>
            <a:ext cx="7695215" cy="4987867"/>
          </a:xfrm>
        </p:spPr>
        <p:txBody>
          <a:bodyPr/>
          <a:lstStyle/>
          <a:p>
            <a:r>
              <a:rPr lang="en-US" dirty="0" smtClean="0"/>
              <a:t>Outfit new building with IT networks, partitions, IP control, and furniture… 1</a:t>
            </a:r>
            <a:r>
              <a:rPr lang="en-US" baseline="30000" dirty="0" smtClean="0"/>
              <a:t>st</a:t>
            </a:r>
            <a:r>
              <a:rPr lang="en-US" dirty="0" smtClean="0"/>
              <a:t> Occupants ~ Nov 2014</a:t>
            </a:r>
          </a:p>
          <a:p>
            <a:r>
              <a:rPr lang="en-US" dirty="0" smtClean="0"/>
              <a:t>Refurbish Heavy Assembly building… in process…high bay available in FY15, complete in FY16 </a:t>
            </a:r>
            <a:r>
              <a:rPr lang="en-US" sz="2000" dirty="0" smtClean="0"/>
              <a:t>(funds limited)</a:t>
            </a:r>
            <a:endParaRPr lang="en-US" dirty="0" smtClean="0"/>
          </a:p>
          <a:p>
            <a:r>
              <a:rPr lang="en-US" dirty="0" smtClean="0"/>
              <a:t>Complete and gain approval for IARC business model by the end of FY14</a:t>
            </a:r>
          </a:p>
          <a:p>
            <a:pPr marL="0" indent="0">
              <a:buNone/>
            </a:pPr>
            <a:endParaRPr lang="en-US" dirty="0" smtClean="0"/>
          </a:p>
          <a:p>
            <a:r>
              <a:rPr lang="en-US" dirty="0" smtClean="0"/>
              <a:t>Launch first Projects in FY15</a:t>
            </a:r>
          </a:p>
          <a:p>
            <a:pPr lvl="1"/>
            <a:r>
              <a:rPr lang="en-US" dirty="0" smtClean="0"/>
              <a:t>Some </a:t>
            </a:r>
            <a:r>
              <a:rPr lang="en-US" dirty="0"/>
              <a:t>HEP base program activity (</a:t>
            </a:r>
            <a:r>
              <a:rPr lang="en-US" dirty="0" smtClean="0"/>
              <a:t>PIP-II HQ, PIP-II SSR1 CM, </a:t>
            </a:r>
            <a:r>
              <a:rPr lang="en-US" dirty="0"/>
              <a:t>mu2e coils</a:t>
            </a:r>
            <a:r>
              <a:rPr lang="en-US" dirty="0" smtClean="0"/>
              <a:t>)</a:t>
            </a:r>
          </a:p>
          <a:p>
            <a:pPr lvl="1"/>
            <a:r>
              <a:rPr lang="en-US" dirty="0" err="1" smtClean="0"/>
              <a:t>Accel</a:t>
            </a:r>
            <a:r>
              <a:rPr lang="en-US" dirty="0" smtClean="0"/>
              <a:t> projects selected based upon business case</a:t>
            </a:r>
            <a:endParaRPr lang="en-US" dirty="0"/>
          </a:p>
          <a:p>
            <a:endParaRPr lang="en-US" dirty="0" smtClean="0"/>
          </a:p>
          <a:p>
            <a:endParaRPr lang="en-US" dirty="0"/>
          </a:p>
        </p:txBody>
      </p:sp>
      <p:sp>
        <p:nvSpPr>
          <p:cNvPr id="4" name="Date Placeholder 3"/>
          <p:cNvSpPr>
            <a:spLocks noGrp="1"/>
          </p:cNvSpPr>
          <p:nvPr>
            <p:ph type="dt" sz="half" idx="10"/>
          </p:nvPr>
        </p:nvSpPr>
        <p:spPr/>
        <p:txBody>
          <a:bodyPr/>
          <a:lstStyle/>
          <a:p>
            <a:pPr>
              <a:defRPr/>
            </a:pPr>
            <a:fld id="{0D9E4151-21F3-4055-AE76-108C3F006E41}" type="datetime1">
              <a:rPr lang="en-US" smtClean="0"/>
              <a:t>6/9/2014</a:t>
            </a:fld>
            <a:endParaRPr lang="en-US"/>
          </a:p>
        </p:txBody>
      </p:sp>
      <p:sp>
        <p:nvSpPr>
          <p:cNvPr id="5" name="Footer Placeholder 4"/>
          <p:cNvSpPr>
            <a:spLocks noGrp="1"/>
          </p:cNvSpPr>
          <p:nvPr>
            <p:ph type="ftr" sz="quarter" idx="11"/>
          </p:nvPr>
        </p:nvSpPr>
        <p:spPr/>
        <p:txBody>
          <a:bodyPr/>
          <a:lstStyle/>
          <a:p>
            <a:pPr>
              <a:defRPr/>
            </a:pPr>
            <a:r>
              <a:rPr lang="en-US" smtClean="0"/>
              <a:t>IARC: Fermilab  Users meeting</a:t>
            </a:r>
            <a:endParaRPr lang="en-US" b="1"/>
          </a:p>
        </p:txBody>
      </p:sp>
      <p:sp>
        <p:nvSpPr>
          <p:cNvPr id="6" name="Slide Number Placeholder 5"/>
          <p:cNvSpPr>
            <a:spLocks noGrp="1"/>
          </p:cNvSpPr>
          <p:nvPr>
            <p:ph type="sldNum" sz="quarter" idx="12"/>
          </p:nvPr>
        </p:nvSpPr>
        <p:spPr/>
        <p:txBody>
          <a:bodyPr/>
          <a:lstStyle/>
          <a:p>
            <a:fld id="{019B9E14-5D4A-413E-9E48-ABA2F2A709F3}" type="slidenum">
              <a:rPr lang="en-US" smtClean="0"/>
              <a:pPr/>
              <a:t>24</a:t>
            </a:fld>
            <a:endParaRPr lang="en-US"/>
          </a:p>
        </p:txBody>
      </p:sp>
    </p:spTree>
    <p:extLst>
      <p:ext uri="{BB962C8B-B14F-4D97-AF65-F5344CB8AC3E}">
        <p14:creationId xmlns:p14="http://schemas.microsoft.com/office/powerpoint/2010/main" val="181625076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75556" y="843456"/>
            <a:ext cx="7992888" cy="5632529"/>
          </a:xfrm>
        </p:spPr>
        <p:txBody>
          <a:bodyPr>
            <a:normAutofit fontScale="92500" lnSpcReduction="10000"/>
          </a:bodyPr>
          <a:lstStyle/>
          <a:p>
            <a:r>
              <a:rPr lang="en-US" sz="2800" dirty="0" smtClean="0"/>
              <a:t>Exciting new opportunity for FNAL &amp; Industry</a:t>
            </a:r>
            <a:endParaRPr lang="en-US" sz="2800" dirty="0" smtClean="0">
              <a:solidFill>
                <a:srgbClr val="FFFF00"/>
              </a:solidFill>
            </a:endParaRPr>
          </a:p>
          <a:p>
            <a:endParaRPr lang="en-US" sz="1000" dirty="0"/>
          </a:p>
          <a:p>
            <a:r>
              <a:rPr lang="en-US" sz="2800" dirty="0"/>
              <a:t>Steady Progress on the IARC physical plant </a:t>
            </a:r>
            <a:r>
              <a:rPr lang="en-US" sz="2800" dirty="0">
                <a:sym typeface="Wingdings" pitchFamily="2" charset="2"/>
              </a:rPr>
              <a:t> </a:t>
            </a:r>
            <a:endParaRPr lang="en-US" sz="2800" dirty="0"/>
          </a:p>
          <a:p>
            <a:endParaRPr lang="en-US" sz="1000" dirty="0" smtClean="0"/>
          </a:p>
          <a:p>
            <a:r>
              <a:rPr lang="en-US" sz="2600" dirty="0" smtClean="0"/>
              <a:t>Working with DOE to converge </a:t>
            </a:r>
            <a:r>
              <a:rPr lang="en-US" sz="2600" dirty="0"/>
              <a:t>on </a:t>
            </a:r>
            <a:r>
              <a:rPr lang="en-US" sz="2600" dirty="0" smtClean="0"/>
              <a:t>the business model, business entity, funding, &amp; “rules</a:t>
            </a:r>
            <a:r>
              <a:rPr lang="en-US" sz="2600" dirty="0"/>
              <a:t>”</a:t>
            </a:r>
          </a:p>
          <a:p>
            <a:endParaRPr lang="en-US" sz="1000" dirty="0"/>
          </a:p>
          <a:p>
            <a:endParaRPr lang="en-US" sz="1100" dirty="0"/>
          </a:p>
          <a:p>
            <a:r>
              <a:rPr lang="en-US" dirty="0" smtClean="0"/>
              <a:t>Interesting challenges as we try to invent successful approach to the IARC program within the DOE systems…but strong support from FNAL Director, DOE, and </a:t>
            </a:r>
            <a:r>
              <a:rPr lang="en-US" u="sng" dirty="0" smtClean="0"/>
              <a:t>Congress</a:t>
            </a:r>
          </a:p>
          <a:p>
            <a:pPr marL="6350" indent="0">
              <a:buNone/>
            </a:pPr>
            <a:endParaRPr lang="en-US" sz="1100" dirty="0"/>
          </a:p>
          <a:p>
            <a:r>
              <a:rPr lang="en-US" dirty="0" smtClean="0"/>
              <a:t>Even without a “formal” IARC program announcement there is lots of interest from Industry.   </a:t>
            </a:r>
            <a:r>
              <a:rPr lang="en-US" dirty="0"/>
              <a:t>T</a:t>
            </a:r>
            <a:r>
              <a:rPr lang="en-US" dirty="0" smtClean="0"/>
              <a:t>o learn more or submit an EOI… </a:t>
            </a:r>
          </a:p>
          <a:p>
            <a:endParaRPr lang="en-US" sz="2600" dirty="0"/>
          </a:p>
          <a:p>
            <a:r>
              <a:rPr lang="en-US" dirty="0" smtClean="0"/>
              <a:t>For more on </a:t>
            </a:r>
            <a:r>
              <a:rPr lang="en-US" u="sng" dirty="0" smtClean="0"/>
              <a:t>Accelerator Applications </a:t>
            </a:r>
            <a:r>
              <a:rPr lang="en-US" dirty="0" smtClean="0"/>
              <a:t>watch for an upcoming APT seminar (to be scheduled)</a:t>
            </a:r>
          </a:p>
        </p:txBody>
      </p:sp>
      <p:sp>
        <p:nvSpPr>
          <p:cNvPr id="5" name="Footer Placeholder 4"/>
          <p:cNvSpPr>
            <a:spLocks noGrp="1"/>
          </p:cNvSpPr>
          <p:nvPr>
            <p:ph type="ftr" sz="quarter" idx="11"/>
          </p:nvPr>
        </p:nvSpPr>
        <p:spPr>
          <a:xfrm>
            <a:off x="1079612" y="6475986"/>
            <a:ext cx="3672408" cy="361950"/>
          </a:xfrm>
        </p:spPr>
        <p:txBody>
          <a:bodyPr/>
          <a:lstStyle/>
          <a:p>
            <a:r>
              <a:rPr lang="en-US" smtClean="0"/>
              <a:t>IARC: Fermilab  Users meeting</a:t>
            </a:r>
            <a:endParaRPr lang="en-US" dirty="0"/>
          </a:p>
        </p:txBody>
      </p:sp>
      <p:sp>
        <p:nvSpPr>
          <p:cNvPr id="2" name="Title 1"/>
          <p:cNvSpPr>
            <a:spLocks noGrp="1"/>
          </p:cNvSpPr>
          <p:nvPr>
            <p:ph type="title"/>
          </p:nvPr>
        </p:nvSpPr>
        <p:spPr>
          <a:xfrm>
            <a:off x="1079612" y="76199"/>
            <a:ext cx="6858000" cy="628650"/>
          </a:xfrm>
        </p:spPr>
        <p:txBody>
          <a:bodyPr/>
          <a:lstStyle/>
          <a:p>
            <a:pPr algn="ctr"/>
            <a:r>
              <a:rPr lang="en-US" sz="3200" dirty="0" smtClean="0">
                <a:solidFill>
                  <a:schemeClr val="tx1"/>
                </a:solidFill>
              </a:rPr>
              <a:t> Summary</a:t>
            </a:r>
            <a:endParaRPr lang="en-US" sz="3200" dirty="0">
              <a:solidFill>
                <a:schemeClr val="tx1"/>
              </a:solidFill>
            </a:endParaRPr>
          </a:p>
        </p:txBody>
      </p:sp>
      <p:sp>
        <p:nvSpPr>
          <p:cNvPr id="4" name="TextBox 3"/>
          <p:cNvSpPr txBox="1"/>
          <p:nvPr/>
        </p:nvSpPr>
        <p:spPr>
          <a:xfrm>
            <a:off x="2003316" y="4933255"/>
            <a:ext cx="4795480" cy="461665"/>
          </a:xfrm>
          <a:prstGeom prst="rect">
            <a:avLst/>
          </a:prstGeom>
          <a:noFill/>
        </p:spPr>
        <p:txBody>
          <a:bodyPr wrap="none" rtlCol="0">
            <a:spAutoFit/>
          </a:bodyPr>
          <a:lstStyle/>
          <a:p>
            <a:r>
              <a:rPr lang="en-US" dirty="0" smtClean="0">
                <a:solidFill>
                  <a:srgbClr val="FF0000"/>
                </a:solidFill>
              </a:rPr>
              <a:t>Check out the Web site </a:t>
            </a:r>
            <a:r>
              <a:rPr lang="en-US" dirty="0" smtClean="0">
                <a:solidFill>
                  <a:srgbClr val="FFFF00"/>
                </a:solidFill>
                <a:hlinkClick r:id="rId2"/>
              </a:rPr>
              <a:t>IARC.fnal.gov</a:t>
            </a:r>
            <a:endParaRPr lang="en-US" dirty="0">
              <a:solidFill>
                <a:srgbClr val="FFFF00"/>
              </a:solidFill>
            </a:endParaRPr>
          </a:p>
        </p:txBody>
      </p:sp>
      <p:sp>
        <p:nvSpPr>
          <p:cNvPr id="9" name="Slide Number Placeholder 8"/>
          <p:cNvSpPr>
            <a:spLocks noGrp="1"/>
          </p:cNvSpPr>
          <p:nvPr>
            <p:ph type="sldNum" sz="quarter" idx="11"/>
          </p:nvPr>
        </p:nvSpPr>
        <p:spPr>
          <a:xfrm>
            <a:off x="152400" y="6487430"/>
            <a:ext cx="533400" cy="361950"/>
          </a:xfrm>
        </p:spPr>
        <p:txBody>
          <a:bodyPr/>
          <a:lstStyle/>
          <a:p>
            <a:pPr>
              <a:defRPr/>
            </a:pPr>
            <a:fld id="{4CD6BB06-BDF1-49A1-9EDD-10419955E148}" type="slidenum">
              <a:rPr lang="en-US" smtClean="0"/>
              <a:pPr>
                <a:defRPr/>
              </a:pPr>
              <a:t>25</a:t>
            </a:fld>
            <a:endParaRPr lang="en-US" dirty="0"/>
          </a:p>
        </p:txBody>
      </p:sp>
      <p:sp>
        <p:nvSpPr>
          <p:cNvPr id="6" name="Date Placeholder 5"/>
          <p:cNvSpPr>
            <a:spLocks noGrp="1"/>
          </p:cNvSpPr>
          <p:nvPr>
            <p:ph type="dt" sz="half" idx="10"/>
          </p:nvPr>
        </p:nvSpPr>
        <p:spPr/>
        <p:txBody>
          <a:bodyPr/>
          <a:lstStyle/>
          <a:p>
            <a:pPr>
              <a:defRPr/>
            </a:pPr>
            <a:fld id="{07DA049A-6881-44E3-852C-5650790A4067}" type="datetime1">
              <a:rPr lang="en-US" smtClean="0"/>
              <a:t>6/9/2014</a:t>
            </a:fld>
            <a:endParaRPr lang="en-US"/>
          </a:p>
        </p:txBody>
      </p:sp>
    </p:spTree>
    <p:extLst>
      <p:ext uri="{BB962C8B-B14F-4D97-AF65-F5344CB8AC3E}">
        <p14:creationId xmlns:p14="http://schemas.microsoft.com/office/powerpoint/2010/main" val="144407781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extras</a:t>
            </a:r>
            <a:endParaRPr lang="en-US" dirty="0"/>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pPr>
              <a:defRPr/>
            </a:pPr>
            <a:r>
              <a:rPr lang="en-US" smtClean="0"/>
              <a:t>IARC: Fermilab  Users meeting</a:t>
            </a:r>
            <a:endParaRPr lang="en-US" b="1"/>
          </a:p>
        </p:txBody>
      </p:sp>
      <p:sp>
        <p:nvSpPr>
          <p:cNvPr id="5" name="Slide Number Placeholder 4"/>
          <p:cNvSpPr>
            <a:spLocks noGrp="1"/>
          </p:cNvSpPr>
          <p:nvPr>
            <p:ph type="sldNum" sz="quarter" idx="12"/>
          </p:nvPr>
        </p:nvSpPr>
        <p:spPr/>
        <p:txBody>
          <a:bodyPr/>
          <a:lstStyle/>
          <a:p>
            <a:fld id="{019B9E14-5D4A-413E-9E48-ABA2F2A709F3}" type="slidenum">
              <a:rPr lang="en-US" smtClean="0"/>
              <a:pPr/>
              <a:t>26</a:t>
            </a:fld>
            <a:endParaRPr lang="en-US"/>
          </a:p>
        </p:txBody>
      </p:sp>
      <p:sp>
        <p:nvSpPr>
          <p:cNvPr id="6" name="Date Placeholder 5"/>
          <p:cNvSpPr>
            <a:spLocks noGrp="1"/>
          </p:cNvSpPr>
          <p:nvPr>
            <p:ph type="dt" sz="half" idx="10"/>
          </p:nvPr>
        </p:nvSpPr>
        <p:spPr/>
        <p:txBody>
          <a:bodyPr/>
          <a:lstStyle/>
          <a:p>
            <a:pPr>
              <a:defRPr/>
            </a:pPr>
            <a:fld id="{C57C5E4E-0C27-4A2C-AC0C-B06FDBBE883C}" type="datetime1">
              <a:rPr lang="en-US" smtClean="0"/>
              <a:t>6/9/2014</a:t>
            </a:fld>
            <a:endParaRPr lang="en-US"/>
          </a:p>
        </p:txBody>
      </p:sp>
    </p:spTree>
    <p:extLst>
      <p:ext uri="{BB962C8B-B14F-4D97-AF65-F5344CB8AC3E}">
        <p14:creationId xmlns:p14="http://schemas.microsoft.com/office/powerpoint/2010/main" val="392346669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Content Placeholder 2"/>
          <p:cNvSpPr>
            <a:spLocks noGrp="1"/>
          </p:cNvSpPr>
          <p:nvPr>
            <p:ph idx="1"/>
          </p:nvPr>
        </p:nvSpPr>
        <p:spPr>
          <a:xfrm>
            <a:off x="395536" y="902432"/>
            <a:ext cx="8229600" cy="5579665"/>
          </a:xfrm>
        </p:spPr>
        <p:txBody>
          <a:bodyPr>
            <a:normAutofit fontScale="85000" lnSpcReduction="20000"/>
          </a:bodyPr>
          <a:lstStyle/>
          <a:p>
            <a:r>
              <a:rPr lang="en-US" sz="2800" dirty="0" smtClean="0"/>
              <a:t>New applications of accelerator technology seem to die for one of several reasons </a:t>
            </a:r>
          </a:p>
          <a:p>
            <a:endParaRPr lang="en-US" sz="2800" dirty="0" smtClean="0"/>
          </a:p>
          <a:p>
            <a:pPr lvl="1"/>
            <a:r>
              <a:rPr lang="en-US" sz="2400" dirty="0" smtClean="0">
                <a:solidFill>
                  <a:srgbClr val="FF0000"/>
                </a:solidFill>
              </a:rPr>
              <a:t>Feasibility not proven</a:t>
            </a:r>
            <a:r>
              <a:rPr lang="en-US" sz="2400" dirty="0" smtClean="0">
                <a:solidFill>
                  <a:srgbClr val="FFFF00"/>
                </a:solidFill>
              </a:rPr>
              <a:t>: </a:t>
            </a:r>
            <a:r>
              <a:rPr lang="en-US" dirty="0"/>
              <a:t>Inadequate resources: </a:t>
            </a:r>
            <a:r>
              <a:rPr lang="en-US" dirty="0" smtClean="0"/>
              <a:t>(financial, personnel, infrastructure) in industry, universities, or labs to demonstrate the basic feasibility of an idea</a:t>
            </a:r>
          </a:p>
          <a:p>
            <a:pPr lvl="1"/>
            <a:endParaRPr lang="en-US" sz="1000" dirty="0" smtClean="0"/>
          </a:p>
          <a:p>
            <a:pPr lvl="1"/>
            <a:r>
              <a:rPr lang="en-US" sz="2400" dirty="0" smtClean="0">
                <a:solidFill>
                  <a:srgbClr val="FF0000"/>
                </a:solidFill>
              </a:rPr>
              <a:t>During transition </a:t>
            </a:r>
            <a:r>
              <a:rPr lang="en-US" dirty="0"/>
              <a:t>from small scale technology demonstration to a commercial </a:t>
            </a:r>
            <a:r>
              <a:rPr lang="en-US" dirty="0" smtClean="0"/>
              <a:t>product (may require large investments &amp; infrastructure)</a:t>
            </a:r>
          </a:p>
          <a:p>
            <a:pPr lvl="1"/>
            <a:endParaRPr lang="en-US" sz="900" dirty="0"/>
          </a:p>
          <a:p>
            <a:pPr lvl="1"/>
            <a:r>
              <a:rPr lang="en-US" sz="2400" dirty="0" smtClean="0">
                <a:solidFill>
                  <a:srgbClr val="FF0000"/>
                </a:solidFill>
              </a:rPr>
              <a:t>Judged not </a:t>
            </a:r>
            <a:r>
              <a:rPr lang="en-US" sz="2400" dirty="0">
                <a:solidFill>
                  <a:srgbClr val="FF0000"/>
                </a:solidFill>
              </a:rPr>
              <a:t>economically </a:t>
            </a:r>
            <a:r>
              <a:rPr lang="en-US" sz="2400" dirty="0" smtClean="0">
                <a:solidFill>
                  <a:srgbClr val="FF0000"/>
                </a:solidFill>
              </a:rPr>
              <a:t>viable </a:t>
            </a:r>
            <a:r>
              <a:rPr lang="en-US" dirty="0"/>
              <a:t>reliability of technology, </a:t>
            </a:r>
            <a:r>
              <a:rPr lang="en-US" dirty="0" smtClean="0"/>
              <a:t>capital investment required, </a:t>
            </a:r>
            <a:r>
              <a:rPr lang="en-US" dirty="0"/>
              <a:t>or operating costs </a:t>
            </a:r>
            <a:r>
              <a:rPr lang="en-US" dirty="0" smtClean="0"/>
              <a:t>are not </a:t>
            </a:r>
            <a:r>
              <a:rPr lang="en-US" dirty="0"/>
              <a:t>demonstrated vs </a:t>
            </a:r>
            <a:r>
              <a:rPr lang="en-US" dirty="0" smtClean="0"/>
              <a:t>other approaches  </a:t>
            </a:r>
            <a:endParaRPr lang="en-US" dirty="0"/>
          </a:p>
          <a:p>
            <a:pPr lvl="1"/>
            <a:endParaRPr lang="en-US" sz="2400" dirty="0"/>
          </a:p>
          <a:p>
            <a:pPr lvl="1"/>
            <a:r>
              <a:rPr lang="en-US" sz="2400" dirty="0" smtClean="0">
                <a:solidFill>
                  <a:srgbClr val="FF0000"/>
                </a:solidFill>
              </a:rPr>
              <a:t>Lack of acceptance </a:t>
            </a:r>
            <a:r>
              <a:rPr lang="en-US" dirty="0" smtClean="0"/>
              <a:t>of the new technology by potential customers that is cured only by large scale demonstrations that lower perceived risk and demonstrate costs</a:t>
            </a:r>
          </a:p>
          <a:p>
            <a:pPr lvl="1"/>
            <a:endParaRPr lang="en-US" sz="1600" dirty="0" smtClean="0"/>
          </a:p>
          <a:p>
            <a:r>
              <a:rPr lang="en-US" dirty="0" smtClean="0"/>
              <a:t>IARC is intended to lower the barriers for new accelerator applications by providing both a facility for testing accelerators and access to </a:t>
            </a:r>
            <a:r>
              <a:rPr lang="en-US" dirty="0" err="1" smtClean="0"/>
              <a:t>Fermilab’s</a:t>
            </a:r>
            <a:r>
              <a:rPr lang="en-US" dirty="0" smtClean="0"/>
              <a:t> accelerator experts and infrastructure</a:t>
            </a:r>
          </a:p>
        </p:txBody>
      </p:sp>
      <p:sp>
        <p:nvSpPr>
          <p:cNvPr id="2" name="Title 1"/>
          <p:cNvSpPr>
            <a:spLocks noGrp="1"/>
          </p:cNvSpPr>
          <p:nvPr>
            <p:ph type="title"/>
          </p:nvPr>
        </p:nvSpPr>
        <p:spPr>
          <a:xfrm>
            <a:off x="2195736" y="-9098"/>
            <a:ext cx="4566084" cy="762000"/>
          </a:xfrm>
        </p:spPr>
        <p:txBody>
          <a:bodyPr/>
          <a:lstStyle/>
          <a:p>
            <a:pPr>
              <a:defRPr/>
            </a:pPr>
            <a:r>
              <a:rPr lang="en-US" sz="3200" dirty="0" smtClean="0">
                <a:solidFill>
                  <a:schemeClr val="tx1"/>
                </a:solidFill>
              </a:rPr>
              <a:t> What is the Problem?</a:t>
            </a:r>
            <a:endParaRPr lang="en-US" sz="2400" dirty="0">
              <a:solidFill>
                <a:schemeClr val="tx1"/>
              </a:solidFill>
            </a:endParaRPr>
          </a:p>
        </p:txBody>
      </p:sp>
      <p:sp>
        <p:nvSpPr>
          <p:cNvPr id="5" name="Slide Number Placeholder 4"/>
          <p:cNvSpPr>
            <a:spLocks noGrp="1"/>
          </p:cNvSpPr>
          <p:nvPr>
            <p:ph type="sldNum" sz="quarter" idx="4294967295"/>
          </p:nvPr>
        </p:nvSpPr>
        <p:spPr>
          <a:xfrm>
            <a:off x="251460" y="6613684"/>
            <a:ext cx="266192" cy="260461"/>
          </a:xfrm>
          <a:prstGeom prst="rect">
            <a:avLst/>
          </a:prstGeom>
        </p:spPr>
        <p:txBody>
          <a:bodyPr/>
          <a:lstStyle/>
          <a:p>
            <a:fld id="{7F8D04B0-EFFD-49E5-B68A-0344686C47A3}" type="slidenum">
              <a:rPr lang="en-US" smtClean="0"/>
              <a:pPr/>
              <a:t>27</a:t>
            </a:fld>
            <a:endParaRPr lang="en-US" dirty="0"/>
          </a:p>
        </p:txBody>
      </p:sp>
      <p:sp>
        <p:nvSpPr>
          <p:cNvPr id="6" name="Footer Placeholder 5"/>
          <p:cNvSpPr>
            <a:spLocks noGrp="1"/>
          </p:cNvSpPr>
          <p:nvPr>
            <p:ph type="ftr" sz="quarter" idx="11"/>
          </p:nvPr>
        </p:nvSpPr>
        <p:spPr>
          <a:xfrm>
            <a:off x="575556" y="6592094"/>
            <a:ext cx="3303476" cy="361950"/>
          </a:xfrm>
        </p:spPr>
        <p:txBody>
          <a:bodyPr/>
          <a:lstStyle/>
          <a:p>
            <a:r>
              <a:rPr lang="en-US" smtClean="0"/>
              <a:t>IARC: Fermilab  Users meeting</a:t>
            </a:r>
            <a:endParaRPr lang="en-US" dirty="0"/>
          </a:p>
        </p:txBody>
      </p:sp>
      <p:sp>
        <p:nvSpPr>
          <p:cNvPr id="7" name="Slide Number Placeholder 4"/>
          <p:cNvSpPr txBox="1">
            <a:spLocks/>
          </p:cNvSpPr>
          <p:nvPr/>
        </p:nvSpPr>
        <p:spPr bwMode="auto">
          <a:xfrm>
            <a:off x="-508" y="6487430"/>
            <a:ext cx="533400" cy="3619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l" rtl="0" fontAlgn="base">
              <a:spcBef>
                <a:spcPct val="0"/>
              </a:spcBef>
              <a:spcAft>
                <a:spcPct val="0"/>
              </a:spcAft>
              <a:buClrTx/>
              <a:buSzTx/>
              <a:buFontTx/>
              <a:buNone/>
              <a:defRPr sz="1200" kern="1200">
                <a:solidFill>
                  <a:srgbClr val="FFFFFF"/>
                </a:solidFill>
                <a:latin typeface="Arial" charset="0"/>
                <a:ea typeface="ＭＳ Ｐゴシック" pitchFamily="28" charset="-128"/>
                <a:cs typeface="+mn-cs"/>
              </a:defRPr>
            </a:lvl1pPr>
            <a:lvl2pPr marL="457200" algn="r" rtl="0" fontAlgn="base">
              <a:spcBef>
                <a:spcPct val="20000"/>
              </a:spcBef>
              <a:spcAft>
                <a:spcPct val="0"/>
              </a:spcAft>
              <a:buClr>
                <a:srgbClr val="FFFF00"/>
              </a:buClr>
              <a:buSzPct val="80000"/>
              <a:buFont typeface="Wingdings" pitchFamily="28" charset="2"/>
              <a:defRPr sz="2400" kern="1200">
                <a:solidFill>
                  <a:schemeClr val="tx1"/>
                </a:solidFill>
                <a:latin typeface="Arial" charset="0"/>
                <a:ea typeface="ＭＳ Ｐゴシック" pitchFamily="28" charset="-128"/>
                <a:cs typeface="+mn-cs"/>
              </a:defRPr>
            </a:lvl2pPr>
            <a:lvl3pPr marL="914400" algn="r" rtl="0" fontAlgn="base">
              <a:spcBef>
                <a:spcPct val="20000"/>
              </a:spcBef>
              <a:spcAft>
                <a:spcPct val="0"/>
              </a:spcAft>
              <a:buClr>
                <a:srgbClr val="FFFF00"/>
              </a:buClr>
              <a:buSzPct val="80000"/>
              <a:buFont typeface="Wingdings" pitchFamily="28" charset="2"/>
              <a:defRPr sz="2400" kern="1200">
                <a:solidFill>
                  <a:schemeClr val="tx1"/>
                </a:solidFill>
                <a:latin typeface="Arial" charset="0"/>
                <a:ea typeface="ＭＳ Ｐゴシック" pitchFamily="28" charset="-128"/>
                <a:cs typeface="+mn-cs"/>
              </a:defRPr>
            </a:lvl3pPr>
            <a:lvl4pPr marL="1371600" algn="r" rtl="0" fontAlgn="base">
              <a:spcBef>
                <a:spcPct val="20000"/>
              </a:spcBef>
              <a:spcAft>
                <a:spcPct val="0"/>
              </a:spcAft>
              <a:buClr>
                <a:srgbClr val="FFFF00"/>
              </a:buClr>
              <a:buSzPct val="80000"/>
              <a:buFont typeface="Wingdings" pitchFamily="28" charset="2"/>
              <a:defRPr sz="2400" kern="1200">
                <a:solidFill>
                  <a:schemeClr val="tx1"/>
                </a:solidFill>
                <a:latin typeface="Arial" charset="0"/>
                <a:ea typeface="ＭＳ Ｐゴシック" pitchFamily="28" charset="-128"/>
                <a:cs typeface="+mn-cs"/>
              </a:defRPr>
            </a:lvl4pPr>
            <a:lvl5pPr marL="1828800" algn="r" rtl="0" fontAlgn="base">
              <a:spcBef>
                <a:spcPct val="20000"/>
              </a:spcBef>
              <a:spcAft>
                <a:spcPct val="0"/>
              </a:spcAft>
              <a:buClr>
                <a:srgbClr val="FFFF00"/>
              </a:buClr>
              <a:buSzPct val="80000"/>
              <a:buFont typeface="Wingdings" pitchFamily="28" charset="2"/>
              <a:defRPr sz="2400" kern="1200">
                <a:solidFill>
                  <a:schemeClr val="tx1"/>
                </a:solidFill>
                <a:latin typeface="Arial" charset="0"/>
                <a:ea typeface="ＭＳ Ｐゴシック" pitchFamily="28" charset="-128"/>
                <a:cs typeface="+mn-cs"/>
              </a:defRPr>
            </a:lvl5pPr>
            <a:lvl6pPr marL="2286000" algn="l" defTabSz="914400" rtl="0" eaLnBrk="1" latinLnBrk="0" hangingPunct="1">
              <a:defRPr sz="2400" kern="1200">
                <a:solidFill>
                  <a:schemeClr val="tx1"/>
                </a:solidFill>
                <a:latin typeface="Arial" charset="0"/>
                <a:ea typeface="ＭＳ Ｐゴシック" pitchFamily="28" charset="-128"/>
                <a:cs typeface="+mn-cs"/>
              </a:defRPr>
            </a:lvl6pPr>
            <a:lvl7pPr marL="2743200" algn="l" defTabSz="914400" rtl="0" eaLnBrk="1" latinLnBrk="0" hangingPunct="1">
              <a:defRPr sz="2400" kern="1200">
                <a:solidFill>
                  <a:schemeClr val="tx1"/>
                </a:solidFill>
                <a:latin typeface="Arial" charset="0"/>
                <a:ea typeface="ＭＳ Ｐゴシック" pitchFamily="28" charset="-128"/>
                <a:cs typeface="+mn-cs"/>
              </a:defRPr>
            </a:lvl7pPr>
            <a:lvl8pPr marL="3200400" algn="l" defTabSz="914400" rtl="0" eaLnBrk="1" latinLnBrk="0" hangingPunct="1">
              <a:defRPr sz="2400" kern="1200">
                <a:solidFill>
                  <a:schemeClr val="tx1"/>
                </a:solidFill>
                <a:latin typeface="Arial" charset="0"/>
                <a:ea typeface="ＭＳ Ｐゴシック" pitchFamily="28" charset="-128"/>
                <a:cs typeface="+mn-cs"/>
              </a:defRPr>
            </a:lvl8pPr>
            <a:lvl9pPr marL="3657600" algn="l" defTabSz="914400" rtl="0" eaLnBrk="1" latinLnBrk="0" hangingPunct="1">
              <a:defRPr sz="2400" kern="1200">
                <a:solidFill>
                  <a:schemeClr val="tx1"/>
                </a:solidFill>
                <a:latin typeface="Arial" charset="0"/>
                <a:ea typeface="ＭＳ Ｐゴシック" pitchFamily="28" charset="-128"/>
                <a:cs typeface="+mn-cs"/>
              </a:defRPr>
            </a:lvl9pPr>
          </a:lstStyle>
          <a:p>
            <a:pPr>
              <a:defRPr/>
            </a:pPr>
            <a:fld id="{4CD6BB06-BDF1-49A1-9EDD-10419955E148}" type="slidenum">
              <a:rPr lang="en-US" sz="1400" smtClean="0"/>
              <a:pPr>
                <a:defRPr/>
              </a:pPr>
              <a:t>27</a:t>
            </a:fld>
            <a:endParaRPr lang="en-US" sz="1400" dirty="0"/>
          </a:p>
        </p:txBody>
      </p:sp>
      <p:sp>
        <p:nvSpPr>
          <p:cNvPr id="3" name="Date Placeholder 2"/>
          <p:cNvSpPr>
            <a:spLocks noGrp="1"/>
          </p:cNvSpPr>
          <p:nvPr>
            <p:ph type="dt" sz="half" idx="10"/>
          </p:nvPr>
        </p:nvSpPr>
        <p:spPr/>
        <p:txBody>
          <a:bodyPr/>
          <a:lstStyle/>
          <a:p>
            <a:pPr>
              <a:defRPr/>
            </a:pPr>
            <a:fld id="{EC4DC05C-750E-4D45-AF99-98242F3B7B8C}" type="datetime1">
              <a:rPr lang="en-US" smtClean="0"/>
              <a:t>6/9/2014</a:t>
            </a:fld>
            <a:endParaRPr lang="en-US"/>
          </a:p>
        </p:txBody>
      </p:sp>
    </p:spTree>
    <p:extLst>
      <p:ext uri="{BB962C8B-B14F-4D97-AF65-F5344CB8AC3E}">
        <p14:creationId xmlns:p14="http://schemas.microsoft.com/office/powerpoint/2010/main" val="267620690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8355" y="-27384"/>
            <a:ext cx="8218170" cy="762000"/>
          </a:xfrm>
        </p:spPr>
        <p:txBody>
          <a:bodyPr/>
          <a:lstStyle/>
          <a:p>
            <a:r>
              <a:rPr lang="en-US" sz="3600" dirty="0" smtClean="0"/>
              <a:t>IARC Background</a:t>
            </a:r>
            <a:endParaRPr lang="en-US" sz="3600" dirty="0"/>
          </a:p>
        </p:txBody>
      </p:sp>
      <p:sp>
        <p:nvSpPr>
          <p:cNvPr id="3" name="Content Placeholder 2"/>
          <p:cNvSpPr>
            <a:spLocks noGrp="1"/>
          </p:cNvSpPr>
          <p:nvPr>
            <p:ph idx="1"/>
          </p:nvPr>
        </p:nvSpPr>
        <p:spPr>
          <a:xfrm>
            <a:off x="467544" y="780090"/>
            <a:ext cx="8208912" cy="5796644"/>
          </a:xfrm>
        </p:spPr>
        <p:txBody>
          <a:bodyPr/>
          <a:lstStyle/>
          <a:p>
            <a:r>
              <a:rPr lang="en-US" dirty="0" smtClean="0">
                <a:solidFill>
                  <a:schemeClr val="tx1"/>
                </a:solidFill>
                <a:sym typeface="Wingdings" pitchFamily="2" charset="2"/>
              </a:rPr>
              <a:t>FNAL realized </a:t>
            </a:r>
            <a:r>
              <a:rPr lang="en-US" dirty="0">
                <a:solidFill>
                  <a:schemeClr val="tx1"/>
                </a:solidFill>
                <a:sym typeface="Wingdings" pitchFamily="2" charset="2"/>
              </a:rPr>
              <a:t>that </a:t>
            </a:r>
            <a:r>
              <a:rPr lang="en-US" dirty="0" smtClean="0">
                <a:solidFill>
                  <a:schemeClr val="tx1"/>
                </a:solidFill>
                <a:sym typeface="Wingdings" pitchFamily="2" charset="2"/>
              </a:rPr>
              <a:t>accelerator technology </a:t>
            </a:r>
            <a:r>
              <a:rPr lang="en-US" dirty="0">
                <a:solidFill>
                  <a:schemeClr val="tx1"/>
                </a:solidFill>
                <a:sym typeface="Wingdings" pitchFamily="2" charset="2"/>
              </a:rPr>
              <a:t>developed in the pursuit of science has an increasing </a:t>
            </a:r>
            <a:r>
              <a:rPr lang="en-US" dirty="0" smtClean="0">
                <a:solidFill>
                  <a:schemeClr val="tx1"/>
                </a:solidFill>
                <a:sym typeface="Wingdings" pitchFamily="2" charset="2"/>
              </a:rPr>
              <a:t>economic impact</a:t>
            </a:r>
            <a:endParaRPr lang="en-US" dirty="0">
              <a:solidFill>
                <a:schemeClr val="tx1"/>
              </a:solidFill>
              <a:sym typeface="Wingdings" pitchFamily="2" charset="2"/>
            </a:endParaRPr>
          </a:p>
          <a:p>
            <a:pPr lvl="2"/>
            <a:r>
              <a:rPr lang="en-US" dirty="0">
                <a:solidFill>
                  <a:schemeClr val="tx1"/>
                </a:solidFill>
                <a:sym typeface="Wingdings" pitchFamily="2" charset="2"/>
              </a:rPr>
              <a:t>$ 2 B/</a:t>
            </a:r>
            <a:r>
              <a:rPr lang="en-US" dirty="0" err="1">
                <a:solidFill>
                  <a:schemeClr val="tx1"/>
                </a:solidFill>
                <a:sym typeface="Wingdings" pitchFamily="2" charset="2"/>
              </a:rPr>
              <a:t>yr</a:t>
            </a:r>
            <a:r>
              <a:rPr lang="en-US" dirty="0">
                <a:solidFill>
                  <a:schemeClr val="tx1"/>
                </a:solidFill>
                <a:sym typeface="Wingdings" pitchFamily="2" charset="2"/>
              </a:rPr>
              <a:t> in accelerator sales, </a:t>
            </a:r>
            <a:r>
              <a:rPr lang="en-US" dirty="0" smtClean="0">
                <a:solidFill>
                  <a:schemeClr val="tx1"/>
                </a:solidFill>
                <a:sym typeface="Wingdings" pitchFamily="2" charset="2"/>
              </a:rPr>
              <a:t>touches </a:t>
            </a:r>
            <a:r>
              <a:rPr lang="en-US" dirty="0">
                <a:solidFill>
                  <a:schemeClr val="tx1"/>
                </a:solidFill>
                <a:sym typeface="Wingdings" pitchFamily="2" charset="2"/>
              </a:rPr>
              <a:t>$ 500 B/</a:t>
            </a:r>
            <a:r>
              <a:rPr lang="en-US" dirty="0" err="1">
                <a:solidFill>
                  <a:schemeClr val="tx1"/>
                </a:solidFill>
                <a:sym typeface="Wingdings" pitchFamily="2" charset="2"/>
              </a:rPr>
              <a:t>yr</a:t>
            </a:r>
            <a:r>
              <a:rPr lang="en-US" dirty="0">
                <a:solidFill>
                  <a:schemeClr val="tx1"/>
                </a:solidFill>
                <a:sym typeface="Wingdings" pitchFamily="2" charset="2"/>
              </a:rPr>
              <a:t> in products</a:t>
            </a:r>
          </a:p>
          <a:p>
            <a:r>
              <a:rPr lang="en-US" b="1" dirty="0" smtClean="0">
                <a:solidFill>
                  <a:schemeClr val="tx1"/>
                </a:solidFill>
                <a:sym typeface="Wingdings" pitchFamily="2" charset="2"/>
              </a:rPr>
              <a:t>2007</a:t>
            </a:r>
            <a:r>
              <a:rPr lang="en-US" b="1" dirty="0">
                <a:solidFill>
                  <a:schemeClr val="tx1"/>
                </a:solidFill>
                <a:sym typeface="Wingdings" pitchFamily="2" charset="2"/>
              </a:rPr>
              <a:t>: Proposal to the </a:t>
            </a:r>
            <a:r>
              <a:rPr lang="en-US" b="1" dirty="0" smtClean="0">
                <a:solidFill>
                  <a:schemeClr val="tx1"/>
                </a:solidFill>
                <a:sym typeface="Wingdings" pitchFamily="2" charset="2"/>
              </a:rPr>
              <a:t>State </a:t>
            </a:r>
            <a:r>
              <a:rPr lang="en-US" b="1" dirty="0">
                <a:solidFill>
                  <a:schemeClr val="tx1"/>
                </a:solidFill>
                <a:sym typeface="Wingdings" pitchFamily="2" charset="2"/>
              </a:rPr>
              <a:t>of Illinois and </a:t>
            </a:r>
            <a:r>
              <a:rPr lang="en-US" b="1" dirty="0" smtClean="0">
                <a:solidFill>
                  <a:schemeClr val="tx1"/>
                </a:solidFill>
                <a:sym typeface="Wingdings" pitchFamily="2" charset="2"/>
              </a:rPr>
              <a:t>DOE</a:t>
            </a:r>
          </a:p>
          <a:p>
            <a:pPr lvl="1"/>
            <a:r>
              <a:rPr lang="en-US" dirty="0" smtClean="0">
                <a:solidFill>
                  <a:schemeClr val="tx1"/>
                </a:solidFill>
                <a:sym typeface="Wingdings" pitchFamily="2" charset="2"/>
              </a:rPr>
              <a:t>State DCEO realized they could leverage expertise at </a:t>
            </a:r>
            <a:r>
              <a:rPr lang="en-US" dirty="0" err="1" smtClean="0">
                <a:solidFill>
                  <a:schemeClr val="tx1"/>
                </a:solidFill>
                <a:sym typeface="Wingdings" pitchFamily="2" charset="2"/>
              </a:rPr>
              <a:t>Fermilab</a:t>
            </a:r>
            <a:r>
              <a:rPr lang="en-US" dirty="0" smtClean="0">
                <a:solidFill>
                  <a:schemeClr val="tx1"/>
                </a:solidFill>
                <a:sym typeface="Wingdings" pitchFamily="2" charset="2"/>
              </a:rPr>
              <a:t> to create high tech jobs and industry in Illinois</a:t>
            </a:r>
          </a:p>
          <a:p>
            <a:pPr lvl="1"/>
            <a:r>
              <a:rPr lang="en-US" dirty="0" smtClean="0">
                <a:solidFill>
                  <a:schemeClr val="tx1"/>
                </a:solidFill>
                <a:sym typeface="Wingdings" pitchFamily="2" charset="2"/>
              </a:rPr>
              <a:t>DOE realized this could contribute to US competitiveness</a:t>
            </a:r>
            <a:endParaRPr lang="en-US" dirty="0">
              <a:solidFill>
                <a:schemeClr val="tx1"/>
              </a:solidFill>
            </a:endParaRPr>
          </a:p>
          <a:p>
            <a:r>
              <a:rPr lang="en-US" b="1" dirty="0">
                <a:solidFill>
                  <a:schemeClr val="tx1"/>
                </a:solidFill>
              </a:rPr>
              <a:t>2009: Accelerators for Americas Future </a:t>
            </a:r>
            <a:r>
              <a:rPr lang="en-US" dirty="0"/>
              <a:t>s</a:t>
            </a:r>
            <a:r>
              <a:rPr lang="en-US" dirty="0" smtClean="0"/>
              <a:t>ymposium hosted by the DOE.	</a:t>
            </a:r>
            <a:r>
              <a:rPr lang="en-US" sz="2000" dirty="0"/>
              <a:t>R</a:t>
            </a:r>
            <a:r>
              <a:rPr lang="en-US" sz="2000" dirty="0" smtClean="0"/>
              <a:t>eport: </a:t>
            </a:r>
            <a:r>
              <a:rPr lang="en-US" sz="2000" dirty="0" smtClean="0">
                <a:solidFill>
                  <a:srgbClr val="FF0000"/>
                </a:solidFill>
              </a:rPr>
              <a:t>http://www.acceleratorsamerica.org/</a:t>
            </a:r>
          </a:p>
          <a:p>
            <a:pPr marL="6350" indent="0">
              <a:buNone/>
            </a:pPr>
            <a:endParaRPr lang="en-US" sz="400" dirty="0"/>
          </a:p>
          <a:p>
            <a:pPr lvl="1"/>
            <a:r>
              <a:rPr lang="en-US" dirty="0" smtClean="0"/>
              <a:t>Provided strong support: Bottom line = </a:t>
            </a:r>
            <a:endParaRPr lang="en-US" dirty="0"/>
          </a:p>
          <a:p>
            <a:pPr lvl="2"/>
            <a:r>
              <a:rPr lang="en-US" dirty="0" smtClean="0"/>
              <a:t>Accelerators already important to our economy but …</a:t>
            </a:r>
          </a:p>
          <a:p>
            <a:pPr lvl="2"/>
            <a:r>
              <a:rPr lang="en-US" dirty="0" smtClean="0"/>
              <a:t>Many </a:t>
            </a:r>
            <a:r>
              <a:rPr lang="en-US" dirty="0"/>
              <a:t>future Accelerator applications </a:t>
            </a:r>
            <a:r>
              <a:rPr lang="en-US" dirty="0" smtClean="0"/>
              <a:t>could </a:t>
            </a:r>
            <a:r>
              <a:rPr lang="en-US" dirty="0"/>
              <a:t>be realized or commercialized in the future  </a:t>
            </a:r>
            <a:endParaRPr lang="en-US" dirty="0" smtClean="0"/>
          </a:p>
          <a:p>
            <a:r>
              <a:rPr lang="en-US" b="1" dirty="0">
                <a:solidFill>
                  <a:schemeClr val="tx1"/>
                </a:solidFill>
              </a:rPr>
              <a:t>2010: IARC Construction funded by the State  </a:t>
            </a:r>
          </a:p>
          <a:p>
            <a:pPr lvl="2"/>
            <a:endParaRPr lang="en-US" dirty="0" smtClean="0"/>
          </a:p>
        </p:txBody>
      </p:sp>
      <p:sp>
        <p:nvSpPr>
          <p:cNvPr id="4" name="Footer Placeholder 3"/>
          <p:cNvSpPr>
            <a:spLocks noGrp="1"/>
          </p:cNvSpPr>
          <p:nvPr>
            <p:ph type="ftr" sz="quarter" idx="10"/>
          </p:nvPr>
        </p:nvSpPr>
        <p:spPr>
          <a:xfrm>
            <a:off x="571500" y="6611024"/>
            <a:ext cx="2291398" cy="241300"/>
          </a:xfrm>
        </p:spPr>
        <p:txBody>
          <a:bodyPr/>
          <a:lstStyle/>
          <a:p>
            <a:pPr>
              <a:defRPr/>
            </a:pPr>
            <a:r>
              <a:rPr lang="en-US" smtClean="0"/>
              <a:t>IARC: Fermilab  Users meeting</a:t>
            </a:r>
            <a:endParaRPr lang="en-US" dirty="0"/>
          </a:p>
        </p:txBody>
      </p:sp>
      <p:sp>
        <p:nvSpPr>
          <p:cNvPr id="5" name="Slide Number Placeholder 4"/>
          <p:cNvSpPr>
            <a:spLocks noGrp="1"/>
          </p:cNvSpPr>
          <p:nvPr>
            <p:ph type="sldNum" sz="quarter" idx="11"/>
          </p:nvPr>
        </p:nvSpPr>
        <p:spPr>
          <a:xfrm>
            <a:off x="334645" y="6606728"/>
            <a:ext cx="473710" cy="191284"/>
          </a:xfrm>
        </p:spPr>
        <p:txBody>
          <a:bodyPr/>
          <a:lstStyle/>
          <a:p>
            <a:pPr>
              <a:defRPr/>
            </a:pPr>
            <a:fld id="{4CD6BB06-BDF1-49A1-9EDD-10419955E148}" type="slidenum">
              <a:rPr lang="en-US" smtClean="0"/>
              <a:pPr>
                <a:defRPr/>
              </a:pPr>
              <a:t>28</a:t>
            </a:fld>
            <a:endParaRPr lang="en-US" dirty="0"/>
          </a:p>
        </p:txBody>
      </p:sp>
      <p:sp>
        <p:nvSpPr>
          <p:cNvPr id="6" name="Date Placeholder 5"/>
          <p:cNvSpPr>
            <a:spLocks noGrp="1"/>
          </p:cNvSpPr>
          <p:nvPr>
            <p:ph type="dt" sz="half" idx="10"/>
          </p:nvPr>
        </p:nvSpPr>
        <p:spPr/>
        <p:txBody>
          <a:bodyPr/>
          <a:lstStyle/>
          <a:p>
            <a:fld id="{DECB6D7E-EA72-4413-89DB-C9239AE988EC}" type="datetime1">
              <a:rPr lang="en-US" smtClean="0"/>
              <a:t>6/9/2014</a:t>
            </a:fld>
            <a:endParaRPr lang="en-US"/>
          </a:p>
        </p:txBody>
      </p:sp>
    </p:spTree>
    <p:extLst>
      <p:ext uri="{BB962C8B-B14F-4D97-AF65-F5344CB8AC3E}">
        <p14:creationId xmlns:p14="http://schemas.microsoft.com/office/powerpoint/2010/main" val="276159454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8355" y="-27384"/>
            <a:ext cx="8218170" cy="762000"/>
          </a:xfrm>
        </p:spPr>
        <p:txBody>
          <a:bodyPr/>
          <a:lstStyle/>
          <a:p>
            <a:r>
              <a:rPr lang="en-US" sz="3600" dirty="0" smtClean="0"/>
              <a:t>IARC Background</a:t>
            </a:r>
            <a:endParaRPr lang="en-US" sz="3600" dirty="0"/>
          </a:p>
        </p:txBody>
      </p:sp>
      <p:sp>
        <p:nvSpPr>
          <p:cNvPr id="3" name="Content Placeholder 2"/>
          <p:cNvSpPr>
            <a:spLocks noGrp="1"/>
          </p:cNvSpPr>
          <p:nvPr>
            <p:ph idx="1"/>
          </p:nvPr>
        </p:nvSpPr>
        <p:spPr>
          <a:xfrm>
            <a:off x="467544" y="780090"/>
            <a:ext cx="8208912" cy="5796644"/>
          </a:xfrm>
        </p:spPr>
        <p:txBody>
          <a:bodyPr/>
          <a:lstStyle/>
          <a:p>
            <a:pPr marL="342900" lvl="1" indent="-342900">
              <a:buFont typeface="Arial" pitchFamily="34" charset="0"/>
              <a:buChar char="•"/>
            </a:pPr>
            <a:r>
              <a:rPr lang="en-US" sz="2400" b="1" dirty="0">
                <a:solidFill>
                  <a:schemeClr val="tx1"/>
                </a:solidFill>
                <a:cs typeface="ＭＳ Ｐゴシック" charset="0"/>
              </a:rPr>
              <a:t>2011 First DOE </a:t>
            </a:r>
            <a:r>
              <a:rPr lang="en-US" sz="2400" b="1" smtClean="0">
                <a:solidFill>
                  <a:schemeClr val="tx1"/>
                </a:solidFill>
                <a:cs typeface="ＭＳ Ｐゴシック" charset="0"/>
              </a:rPr>
              <a:t>const. funding </a:t>
            </a:r>
            <a:r>
              <a:rPr lang="en-US" sz="2400" b="1" dirty="0">
                <a:solidFill>
                  <a:schemeClr val="tx1"/>
                </a:solidFill>
                <a:cs typeface="ＭＳ Ｐゴシック" charset="0"/>
              </a:rPr>
              <a:t>(extends through FY15)</a:t>
            </a:r>
          </a:p>
          <a:p>
            <a:r>
              <a:rPr lang="en-US" b="1" dirty="0" smtClean="0">
                <a:solidFill>
                  <a:schemeClr val="tx1"/>
                </a:solidFill>
              </a:rPr>
              <a:t>2011: President emphasizes important of tech transfer from Federal Research to U.S. Industry</a:t>
            </a:r>
          </a:p>
          <a:p>
            <a:r>
              <a:rPr lang="en-US" b="1" dirty="0" smtClean="0">
                <a:solidFill>
                  <a:schemeClr val="tx1"/>
                </a:solidFill>
              </a:rPr>
              <a:t>2012 </a:t>
            </a:r>
            <a:r>
              <a:rPr lang="en-US" b="1" dirty="0">
                <a:solidFill>
                  <a:schemeClr val="tx1"/>
                </a:solidFill>
              </a:rPr>
              <a:t>Senate Water and Energy bill language</a:t>
            </a:r>
          </a:p>
          <a:p>
            <a:pPr lvl="1"/>
            <a:r>
              <a:rPr lang="en-US" sz="2000" dirty="0" smtClean="0">
                <a:cs typeface="ＭＳ Ｐゴシック" pitchFamily="-105" charset="-128"/>
              </a:rPr>
              <a:t>Requests Accelerator stewardship </a:t>
            </a:r>
            <a:r>
              <a:rPr lang="en-US" sz="2000" dirty="0">
                <a:cs typeface="ＭＳ Ｐゴシック" pitchFamily="-105" charset="-128"/>
              </a:rPr>
              <a:t>plan from </a:t>
            </a:r>
            <a:r>
              <a:rPr lang="en-US" sz="2000" dirty="0" smtClean="0">
                <a:cs typeface="ＭＳ Ｐゴシック" pitchFamily="-105" charset="-128"/>
              </a:rPr>
              <a:t>OHEP</a:t>
            </a:r>
            <a:endParaRPr lang="en-US" sz="2000" dirty="0">
              <a:cs typeface="ＭＳ Ｐゴシック" pitchFamily="-105" charset="-128"/>
            </a:endParaRPr>
          </a:p>
          <a:p>
            <a:r>
              <a:rPr lang="en-US" b="1" dirty="0" smtClean="0">
                <a:solidFill>
                  <a:schemeClr val="tx1"/>
                </a:solidFill>
              </a:rPr>
              <a:t>2014 </a:t>
            </a:r>
            <a:r>
              <a:rPr lang="en-US" b="1" dirty="0">
                <a:solidFill>
                  <a:schemeClr val="tx1"/>
                </a:solidFill>
              </a:rPr>
              <a:t>Draft Senate Legislation </a:t>
            </a:r>
          </a:p>
          <a:p>
            <a:pPr lvl="1"/>
            <a:r>
              <a:rPr lang="en-US" dirty="0"/>
              <a:t>Acting on recommendations from the report </a:t>
            </a:r>
            <a:r>
              <a:rPr lang="en-US" sz="1800" i="1" dirty="0"/>
              <a:t>“Turning the page, Reimagining the National Labs in the 21st century innovation Economy” </a:t>
            </a:r>
          </a:p>
          <a:p>
            <a:pPr lvl="1"/>
            <a:r>
              <a:rPr lang="en-US" dirty="0" smtClean="0"/>
              <a:t>Part of Lab mission = technology </a:t>
            </a:r>
            <a:r>
              <a:rPr lang="en-US" dirty="0"/>
              <a:t>that drives the economy</a:t>
            </a:r>
          </a:p>
          <a:p>
            <a:r>
              <a:rPr lang="en-US" b="1" dirty="0" smtClean="0">
                <a:solidFill>
                  <a:schemeClr val="tx1"/>
                </a:solidFill>
              </a:rPr>
              <a:t>FY14  </a:t>
            </a:r>
            <a:r>
              <a:rPr lang="en-US" b="1" dirty="0">
                <a:solidFill>
                  <a:schemeClr val="tx1"/>
                </a:solidFill>
              </a:rPr>
              <a:t>HEP </a:t>
            </a:r>
            <a:r>
              <a:rPr lang="en-US" b="1" dirty="0" smtClean="0">
                <a:solidFill>
                  <a:schemeClr val="tx1"/>
                </a:solidFill>
              </a:rPr>
              <a:t>Stewardship Program launched</a:t>
            </a:r>
          </a:p>
          <a:p>
            <a:pPr lvl="1"/>
            <a:r>
              <a:rPr lang="en-US" dirty="0" smtClean="0"/>
              <a:t>1</a:t>
            </a:r>
            <a:r>
              <a:rPr lang="en-US" baseline="30000" dirty="0" smtClean="0"/>
              <a:t>st</a:t>
            </a:r>
            <a:r>
              <a:rPr lang="en-US" dirty="0" smtClean="0"/>
              <a:t> </a:t>
            </a:r>
            <a:r>
              <a:rPr lang="en-US" dirty="0"/>
              <a:t>“new” Stewardship funding  in FY15 </a:t>
            </a:r>
            <a:endParaRPr lang="en-US" dirty="0" smtClean="0"/>
          </a:p>
          <a:p>
            <a:pPr lvl="1"/>
            <a:r>
              <a:rPr lang="en-US" dirty="0"/>
              <a:t>RFI: Accelerator Applications for Energy and </a:t>
            </a:r>
            <a:r>
              <a:rPr lang="en-US" dirty="0" smtClean="0"/>
              <a:t>Environment</a:t>
            </a:r>
          </a:p>
          <a:p>
            <a:pPr lvl="1"/>
            <a:endParaRPr lang="en-US" sz="1200" b="1" dirty="0">
              <a:solidFill>
                <a:schemeClr val="tx1"/>
              </a:solidFill>
            </a:endParaRPr>
          </a:p>
          <a:p>
            <a:pPr marL="0" indent="0">
              <a:buNone/>
            </a:pPr>
            <a:r>
              <a:rPr lang="en-US" dirty="0" smtClean="0">
                <a:sym typeface="Wingdings" panose="05000000000000000000" pitchFamily="2" charset="2"/>
              </a:rPr>
              <a:t> </a:t>
            </a:r>
            <a:r>
              <a:rPr lang="en-US" b="1" dirty="0">
                <a:solidFill>
                  <a:schemeClr val="tx1"/>
                </a:solidFill>
                <a:sym typeface="Wingdings" panose="05000000000000000000" pitchFamily="2" charset="2"/>
              </a:rPr>
              <a:t>IARC is well </a:t>
            </a:r>
            <a:r>
              <a:rPr lang="en-US" b="1" dirty="0">
                <a:solidFill>
                  <a:schemeClr val="tx1"/>
                </a:solidFill>
              </a:rPr>
              <a:t>Aligned with National and HEP Priorities</a:t>
            </a:r>
          </a:p>
          <a:p>
            <a:pPr marL="342900" lvl="1" indent="-342900">
              <a:buClr>
                <a:srgbClr val="CCFFFF"/>
              </a:buClr>
              <a:buSzPct val="80000"/>
              <a:buFont typeface="Arial" pitchFamily="34" charset="0"/>
              <a:buChar char="•"/>
            </a:pPr>
            <a:endParaRPr lang="en-US" sz="2400" b="1" dirty="0">
              <a:solidFill>
                <a:schemeClr val="tx1"/>
              </a:solidFill>
              <a:cs typeface="ＭＳ Ｐゴシック" charset="0"/>
            </a:endParaRPr>
          </a:p>
          <a:p>
            <a:pPr lvl="2"/>
            <a:endParaRPr lang="en-US" dirty="0"/>
          </a:p>
          <a:p>
            <a:endParaRPr lang="en-US" dirty="0"/>
          </a:p>
        </p:txBody>
      </p:sp>
      <p:sp>
        <p:nvSpPr>
          <p:cNvPr id="4" name="Footer Placeholder 3"/>
          <p:cNvSpPr>
            <a:spLocks noGrp="1"/>
          </p:cNvSpPr>
          <p:nvPr>
            <p:ph type="ftr" sz="quarter" idx="10"/>
          </p:nvPr>
        </p:nvSpPr>
        <p:spPr>
          <a:xfrm>
            <a:off x="571500" y="6611024"/>
            <a:ext cx="2291398" cy="241300"/>
          </a:xfrm>
        </p:spPr>
        <p:txBody>
          <a:bodyPr/>
          <a:lstStyle/>
          <a:p>
            <a:pPr>
              <a:defRPr/>
            </a:pPr>
            <a:r>
              <a:rPr lang="en-US" smtClean="0"/>
              <a:t>IARC: Fermilab  Users meeting</a:t>
            </a:r>
            <a:endParaRPr lang="en-US" dirty="0"/>
          </a:p>
        </p:txBody>
      </p:sp>
      <p:sp>
        <p:nvSpPr>
          <p:cNvPr id="5" name="Slide Number Placeholder 4"/>
          <p:cNvSpPr>
            <a:spLocks noGrp="1"/>
          </p:cNvSpPr>
          <p:nvPr>
            <p:ph type="sldNum" sz="quarter" idx="11"/>
          </p:nvPr>
        </p:nvSpPr>
        <p:spPr>
          <a:xfrm>
            <a:off x="334645" y="6606728"/>
            <a:ext cx="473710" cy="191284"/>
          </a:xfrm>
        </p:spPr>
        <p:txBody>
          <a:bodyPr/>
          <a:lstStyle/>
          <a:p>
            <a:pPr>
              <a:defRPr/>
            </a:pPr>
            <a:fld id="{4CD6BB06-BDF1-49A1-9EDD-10419955E148}" type="slidenum">
              <a:rPr lang="en-US" smtClean="0"/>
              <a:pPr>
                <a:defRPr/>
              </a:pPr>
              <a:t>29</a:t>
            </a:fld>
            <a:endParaRPr lang="en-US" dirty="0"/>
          </a:p>
        </p:txBody>
      </p:sp>
      <p:sp>
        <p:nvSpPr>
          <p:cNvPr id="6" name="Date Placeholder 5"/>
          <p:cNvSpPr>
            <a:spLocks noGrp="1"/>
          </p:cNvSpPr>
          <p:nvPr>
            <p:ph type="dt" sz="half" idx="10"/>
          </p:nvPr>
        </p:nvSpPr>
        <p:spPr/>
        <p:txBody>
          <a:bodyPr/>
          <a:lstStyle/>
          <a:p>
            <a:fld id="{05FF4C73-E691-4F46-B307-E38FF23F560B}" type="datetime1">
              <a:rPr lang="en-US" smtClean="0"/>
              <a:t>6/9/2014</a:t>
            </a:fld>
            <a:endParaRPr lang="en-US"/>
          </a:p>
        </p:txBody>
      </p:sp>
    </p:spTree>
    <p:extLst>
      <p:ext uri="{BB962C8B-B14F-4D97-AF65-F5344CB8AC3E}">
        <p14:creationId xmlns:p14="http://schemas.microsoft.com/office/powerpoint/2010/main" val="92135681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560" y="0"/>
            <a:ext cx="7722096" cy="762000"/>
          </a:xfrm>
        </p:spPr>
        <p:txBody>
          <a:bodyPr/>
          <a:lstStyle/>
          <a:p>
            <a:pPr algn="ctr"/>
            <a:r>
              <a:rPr lang="en-US" sz="2800" dirty="0"/>
              <a:t>Why do this? Growing use of Accelerators</a:t>
            </a:r>
          </a:p>
        </p:txBody>
      </p:sp>
      <p:sp>
        <p:nvSpPr>
          <p:cNvPr id="3" name="Content Placeholder 2"/>
          <p:cNvSpPr>
            <a:spLocks noGrp="1"/>
          </p:cNvSpPr>
          <p:nvPr>
            <p:ph idx="1"/>
          </p:nvPr>
        </p:nvSpPr>
        <p:spPr>
          <a:xfrm>
            <a:off x="575556" y="987016"/>
            <a:ext cx="8028892" cy="5328592"/>
          </a:xfrm>
          <a:ln>
            <a:noFill/>
          </a:ln>
        </p:spPr>
        <p:txBody>
          <a:bodyPr/>
          <a:lstStyle/>
          <a:p>
            <a:pPr>
              <a:lnSpc>
                <a:spcPct val="90000"/>
              </a:lnSpc>
            </a:pPr>
            <a:r>
              <a:rPr lang="en-US" dirty="0"/>
              <a:t>About 30,000 accelerators are in use in the </a:t>
            </a:r>
            <a:r>
              <a:rPr lang="en-US" dirty="0" smtClean="0"/>
              <a:t>world  </a:t>
            </a:r>
            <a:r>
              <a:rPr lang="en-US" sz="1600" dirty="0" smtClean="0"/>
              <a:t> </a:t>
            </a:r>
          </a:p>
          <a:p>
            <a:pPr lvl="1">
              <a:lnSpc>
                <a:spcPct val="90000"/>
              </a:lnSpc>
            </a:pPr>
            <a:r>
              <a:rPr lang="en-US" sz="2000" b="1" dirty="0">
                <a:solidFill>
                  <a:schemeClr val="tx1"/>
                </a:solidFill>
                <a:cs typeface="ＭＳ Ｐゴシック" charset="0"/>
              </a:rPr>
              <a:t>Sales &gt; $ 2 B/</a:t>
            </a:r>
            <a:r>
              <a:rPr lang="en-US" sz="2000" b="1" dirty="0" err="1">
                <a:solidFill>
                  <a:schemeClr val="tx1"/>
                </a:solidFill>
                <a:cs typeface="ＭＳ Ｐゴシック" charset="0"/>
              </a:rPr>
              <a:t>yr</a:t>
            </a:r>
            <a:r>
              <a:rPr lang="en-US" sz="2000" b="1" dirty="0">
                <a:solidFill>
                  <a:schemeClr val="tx1"/>
                </a:solidFill>
                <a:cs typeface="ＭＳ Ｐゴシック" charset="0"/>
              </a:rPr>
              <a:t>  and growing, touch $ 500B/</a:t>
            </a:r>
            <a:r>
              <a:rPr lang="en-US" sz="2000" b="1" dirty="0" err="1">
                <a:solidFill>
                  <a:schemeClr val="tx1"/>
                </a:solidFill>
                <a:cs typeface="ＭＳ Ｐゴシック" charset="0"/>
              </a:rPr>
              <a:t>yr</a:t>
            </a:r>
            <a:r>
              <a:rPr lang="en-US" sz="2000" b="1" dirty="0">
                <a:solidFill>
                  <a:schemeClr val="tx1"/>
                </a:solidFill>
                <a:cs typeface="ＭＳ Ｐゴシック" charset="0"/>
              </a:rPr>
              <a:t> in products</a:t>
            </a:r>
          </a:p>
          <a:p>
            <a:pPr lvl="1">
              <a:lnSpc>
                <a:spcPct val="90000"/>
              </a:lnSpc>
            </a:pPr>
            <a:endParaRPr lang="en-US" sz="1200" dirty="0"/>
          </a:p>
          <a:p>
            <a:pPr indent="-182880">
              <a:lnSpc>
                <a:spcPct val="90000"/>
              </a:lnSpc>
              <a:spcAft>
                <a:spcPts val="600"/>
              </a:spcAft>
            </a:pPr>
            <a:r>
              <a:rPr lang="en-US" sz="2000" dirty="0" smtClean="0">
                <a:solidFill>
                  <a:srgbClr val="FF0000"/>
                </a:solidFill>
              </a:rPr>
              <a:t>Health </a:t>
            </a:r>
            <a:r>
              <a:rPr lang="en-US" sz="2000" dirty="0">
                <a:solidFill>
                  <a:srgbClr val="FF0000"/>
                </a:solidFill>
              </a:rPr>
              <a:t>and environment: </a:t>
            </a:r>
            <a:r>
              <a:rPr lang="en-US" sz="1800" dirty="0"/>
              <a:t>medical accelerators for cancer treatment,  medical isotopes, electron microscopes, </a:t>
            </a:r>
            <a:r>
              <a:rPr lang="en-US" sz="1800" dirty="0" smtClean="0"/>
              <a:t> etc</a:t>
            </a:r>
            <a:r>
              <a:rPr lang="en-US" sz="2000" dirty="0"/>
              <a:t>.</a:t>
            </a:r>
            <a:endParaRPr lang="en-US" sz="1600" dirty="0"/>
          </a:p>
          <a:p>
            <a:pPr indent="-182880">
              <a:lnSpc>
                <a:spcPct val="90000"/>
              </a:lnSpc>
              <a:spcAft>
                <a:spcPts val="600"/>
              </a:spcAft>
            </a:pPr>
            <a:r>
              <a:rPr lang="en-US" sz="2000" dirty="0">
                <a:solidFill>
                  <a:srgbClr val="FF0000"/>
                </a:solidFill>
              </a:rPr>
              <a:t>D</a:t>
            </a:r>
            <a:r>
              <a:rPr lang="en-US" sz="2000" dirty="0" smtClean="0">
                <a:solidFill>
                  <a:srgbClr val="FF0000"/>
                </a:solidFill>
              </a:rPr>
              <a:t>igital electronics: </a:t>
            </a:r>
            <a:r>
              <a:rPr lang="en-US" sz="1800" dirty="0" smtClean="0"/>
              <a:t>all </a:t>
            </a:r>
            <a:r>
              <a:rPr lang="en-US" sz="1800" dirty="0"/>
              <a:t>computers, cell phones, televisions,  </a:t>
            </a:r>
            <a:r>
              <a:rPr lang="en-US" sz="1800" dirty="0" smtClean="0"/>
              <a:t>etc. use </a:t>
            </a:r>
            <a:r>
              <a:rPr lang="en-US" sz="1800" dirty="0"/>
              <a:t>accelerators to implant ions to make </a:t>
            </a:r>
            <a:r>
              <a:rPr lang="en-US" sz="1800" dirty="0" smtClean="0"/>
              <a:t>IC’s</a:t>
            </a:r>
            <a:endParaRPr lang="en-US" sz="1800" dirty="0"/>
          </a:p>
          <a:p>
            <a:pPr indent="-182880">
              <a:lnSpc>
                <a:spcPct val="90000"/>
              </a:lnSpc>
              <a:spcAft>
                <a:spcPts val="600"/>
              </a:spcAft>
            </a:pPr>
            <a:r>
              <a:rPr lang="en-US" sz="2000" dirty="0">
                <a:solidFill>
                  <a:srgbClr val="FF0000"/>
                </a:solidFill>
              </a:rPr>
              <a:t>Industrial fabrication: </a:t>
            </a:r>
            <a:r>
              <a:rPr lang="en-US" sz="1800" dirty="0"/>
              <a:t>Electron beam welders </a:t>
            </a:r>
            <a:r>
              <a:rPr lang="en-US" sz="1800" dirty="0" smtClean="0">
                <a:sym typeface="Wingdings" pitchFamily="2" charset="2"/>
              </a:rPr>
              <a:t>used  for auto</a:t>
            </a:r>
            <a:r>
              <a:rPr lang="en-US" sz="1800" dirty="0" smtClean="0"/>
              <a:t> </a:t>
            </a:r>
            <a:r>
              <a:rPr lang="en-US" sz="1800" dirty="0"/>
              <a:t>fuel injectors, transmissions, to harden gears, &amp;  in aircraft construction</a:t>
            </a:r>
          </a:p>
          <a:p>
            <a:pPr indent="-182880">
              <a:lnSpc>
                <a:spcPct val="90000"/>
              </a:lnSpc>
              <a:spcAft>
                <a:spcPts val="600"/>
              </a:spcAft>
            </a:pPr>
            <a:r>
              <a:rPr lang="en-US" sz="2000" dirty="0">
                <a:solidFill>
                  <a:srgbClr val="FF0000"/>
                </a:solidFill>
              </a:rPr>
              <a:t>Industrial Processes: </a:t>
            </a:r>
            <a:r>
              <a:rPr lang="en-US" sz="1800" dirty="0"/>
              <a:t>Radial tires are cured </a:t>
            </a:r>
            <a:r>
              <a:rPr lang="en-US" sz="1800" dirty="0" smtClean="0"/>
              <a:t>and your car </a:t>
            </a:r>
            <a:r>
              <a:rPr lang="en-US" sz="1800" dirty="0"/>
              <a:t>under hood wiring is made heat resistant </a:t>
            </a:r>
            <a:r>
              <a:rPr lang="en-US" sz="1800" dirty="0" smtClean="0"/>
              <a:t>with accelerators, the ink on food packaging can be “instantly” cured with an electron beam (25 feet per second!)</a:t>
            </a:r>
            <a:endParaRPr lang="en-US" sz="1800" dirty="0"/>
          </a:p>
          <a:p>
            <a:pPr indent="-182880">
              <a:lnSpc>
                <a:spcPct val="90000"/>
              </a:lnSpc>
              <a:spcAft>
                <a:spcPts val="600"/>
              </a:spcAft>
            </a:pPr>
            <a:r>
              <a:rPr lang="en-US" sz="2000" dirty="0">
                <a:solidFill>
                  <a:srgbClr val="FF0000"/>
                </a:solidFill>
              </a:rPr>
              <a:t>Sterilization: </a:t>
            </a:r>
            <a:r>
              <a:rPr lang="en-US" sz="1800" dirty="0"/>
              <a:t>medical supplies &amp; </a:t>
            </a:r>
            <a:r>
              <a:rPr lang="en-US" sz="1800" dirty="0" smtClean="0"/>
              <a:t>instruments </a:t>
            </a:r>
            <a:endParaRPr lang="en-US" sz="1800" dirty="0"/>
          </a:p>
          <a:p>
            <a:pPr indent="-182880">
              <a:lnSpc>
                <a:spcPct val="90000"/>
              </a:lnSpc>
              <a:spcAft>
                <a:spcPts val="600"/>
              </a:spcAft>
            </a:pPr>
            <a:r>
              <a:rPr lang="en-US" sz="2000" dirty="0">
                <a:solidFill>
                  <a:srgbClr val="FF0000"/>
                </a:solidFill>
              </a:rPr>
              <a:t>Food industry</a:t>
            </a:r>
            <a:r>
              <a:rPr lang="en-US" sz="1800" dirty="0">
                <a:solidFill>
                  <a:srgbClr val="FF0000"/>
                </a:solidFill>
              </a:rPr>
              <a:t>: </a:t>
            </a:r>
            <a:r>
              <a:rPr lang="en-US" sz="1800" dirty="0"/>
              <a:t>shrink wrap on your turkey, preservation of army field rations &amp; Omaha </a:t>
            </a:r>
            <a:r>
              <a:rPr lang="en-US" sz="1800" dirty="0" smtClean="0"/>
              <a:t>steaks, irradiation of seeds to induce new variants, sterilize bee hives  </a:t>
            </a:r>
            <a:r>
              <a:rPr lang="en-US" sz="1400" dirty="0" smtClean="0"/>
              <a:t>(</a:t>
            </a:r>
            <a:r>
              <a:rPr lang="en-US" sz="1400" dirty="0"/>
              <a:t>to prevent colony collapse disorder </a:t>
            </a:r>
            <a:r>
              <a:rPr lang="en-US" sz="1400" dirty="0" smtClean="0"/>
              <a:t>)  </a:t>
            </a:r>
            <a:endParaRPr lang="en-US" sz="1400" dirty="0"/>
          </a:p>
          <a:p>
            <a:pPr indent="-182880">
              <a:lnSpc>
                <a:spcPct val="90000"/>
              </a:lnSpc>
              <a:spcAft>
                <a:spcPts val="600"/>
              </a:spcAft>
            </a:pPr>
            <a:endParaRPr lang="en-US" sz="1800" dirty="0"/>
          </a:p>
        </p:txBody>
      </p:sp>
      <p:sp>
        <p:nvSpPr>
          <p:cNvPr id="5" name="Slide Number Placeholder 4"/>
          <p:cNvSpPr>
            <a:spLocks noGrp="1"/>
          </p:cNvSpPr>
          <p:nvPr>
            <p:ph type="sldNum" sz="quarter" idx="11"/>
          </p:nvPr>
        </p:nvSpPr>
        <p:spPr>
          <a:xfrm>
            <a:off x="177800" y="6606540"/>
            <a:ext cx="805180" cy="241300"/>
          </a:xfrm>
        </p:spPr>
        <p:txBody>
          <a:bodyPr/>
          <a:lstStyle/>
          <a:p>
            <a:pPr>
              <a:defRPr/>
            </a:pPr>
            <a:fld id="{4CD6BB06-BDF1-49A1-9EDD-10419955E148}" type="slidenum">
              <a:rPr lang="en-US" smtClean="0"/>
              <a:pPr>
                <a:defRPr/>
              </a:pPr>
              <a:t>3</a:t>
            </a:fld>
            <a:endParaRPr lang="en-US"/>
          </a:p>
        </p:txBody>
      </p:sp>
      <p:sp>
        <p:nvSpPr>
          <p:cNvPr id="6" name="Footer Placeholder 5"/>
          <p:cNvSpPr>
            <a:spLocks noGrp="1"/>
          </p:cNvSpPr>
          <p:nvPr>
            <p:ph type="ftr" sz="quarter" idx="10"/>
          </p:nvPr>
        </p:nvSpPr>
        <p:spPr>
          <a:xfrm>
            <a:off x="575556" y="6606540"/>
            <a:ext cx="2188528" cy="241300"/>
          </a:xfrm>
        </p:spPr>
        <p:txBody>
          <a:bodyPr/>
          <a:lstStyle/>
          <a:p>
            <a:pPr>
              <a:defRPr/>
            </a:pPr>
            <a:r>
              <a:rPr lang="en-US" smtClean="0"/>
              <a:t>IARC: Fermilab  Users meeting</a:t>
            </a:r>
            <a:endParaRPr lang="en-US" dirty="0"/>
          </a:p>
        </p:txBody>
      </p:sp>
      <p:sp>
        <p:nvSpPr>
          <p:cNvPr id="4" name="Date Placeholder 3"/>
          <p:cNvSpPr>
            <a:spLocks noGrp="1"/>
          </p:cNvSpPr>
          <p:nvPr>
            <p:ph type="dt" sz="half" idx="10"/>
          </p:nvPr>
        </p:nvSpPr>
        <p:spPr/>
        <p:txBody>
          <a:bodyPr/>
          <a:lstStyle/>
          <a:p>
            <a:pPr>
              <a:defRPr/>
            </a:pPr>
            <a:fld id="{2F94856D-D2C1-4735-967C-7B85FBDAA230}" type="datetime1">
              <a:rPr lang="en-US" smtClean="0"/>
              <a:t>6/9/2014</a:t>
            </a:fld>
            <a:endParaRPr lang="en-US"/>
          </a:p>
        </p:txBody>
      </p:sp>
    </p:spTree>
    <p:extLst>
      <p:ext uri="{BB962C8B-B14F-4D97-AF65-F5344CB8AC3E}">
        <p14:creationId xmlns:p14="http://schemas.microsoft.com/office/powerpoint/2010/main" val="238253674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3"/>
          <p:cNvSpPr>
            <a:spLocks noGrp="1" noChangeArrowheads="1"/>
          </p:cNvSpPr>
          <p:nvPr>
            <p:ph idx="1"/>
          </p:nvPr>
        </p:nvSpPr>
        <p:spPr>
          <a:xfrm>
            <a:off x="539552" y="1219200"/>
            <a:ext cx="8107720" cy="4730080"/>
          </a:xfrm>
        </p:spPr>
        <p:txBody>
          <a:bodyPr>
            <a:normAutofit lnSpcReduction="10000"/>
          </a:bodyPr>
          <a:lstStyle/>
          <a:p>
            <a:pPr eaLnBrk="1" hangingPunct="1">
              <a:lnSpc>
                <a:spcPct val="90000"/>
              </a:lnSpc>
            </a:pPr>
            <a:r>
              <a:rPr lang="en-US" sz="2000" dirty="0" smtClean="0"/>
              <a:t>Opportunity to put substance behind the claim that HEP  is the developer/steward of accelerator technology within the Office of Science</a:t>
            </a:r>
          </a:p>
          <a:p>
            <a:pPr eaLnBrk="1" hangingPunct="1">
              <a:lnSpc>
                <a:spcPct val="90000"/>
              </a:lnSpc>
            </a:pPr>
            <a:endParaRPr lang="en-US" sz="2000" dirty="0" smtClean="0"/>
          </a:p>
          <a:p>
            <a:pPr eaLnBrk="1" hangingPunct="1">
              <a:lnSpc>
                <a:spcPct val="90000"/>
              </a:lnSpc>
            </a:pPr>
            <a:r>
              <a:rPr lang="en-US" sz="2000" dirty="0" smtClean="0"/>
              <a:t>Opportunity to function as a center for accelerator based projects</a:t>
            </a:r>
            <a:r>
              <a:rPr lang="en-US" sz="1800" dirty="0" smtClean="0"/>
              <a:t>   </a:t>
            </a:r>
            <a:r>
              <a:rPr lang="en-US" sz="2100" dirty="0" smtClean="0"/>
              <a:t>in </a:t>
            </a:r>
            <a:r>
              <a:rPr lang="en-US" sz="2100" dirty="0"/>
              <a:t>the Office of Science </a:t>
            </a:r>
            <a:r>
              <a:rPr lang="en-US" sz="2000" dirty="0" smtClean="0"/>
              <a:t>and to partner with industry and labs </a:t>
            </a:r>
            <a:r>
              <a:rPr lang="en-US" sz="1800" dirty="0"/>
              <a:t>(e.g. </a:t>
            </a:r>
            <a:r>
              <a:rPr lang="en-US" sz="1800" dirty="0" smtClean="0"/>
              <a:t>nearby ANL)</a:t>
            </a:r>
            <a:r>
              <a:rPr lang="en-US" sz="1600" dirty="0" smtClean="0"/>
              <a:t> </a:t>
            </a:r>
            <a:r>
              <a:rPr lang="en-US" sz="2000" dirty="0" smtClean="0"/>
              <a:t>on new accelerator applications</a:t>
            </a:r>
          </a:p>
          <a:p>
            <a:pPr eaLnBrk="1" hangingPunct="1">
              <a:lnSpc>
                <a:spcPct val="90000"/>
              </a:lnSpc>
            </a:pPr>
            <a:endParaRPr lang="en-US" sz="2000" dirty="0" smtClean="0"/>
          </a:p>
          <a:p>
            <a:pPr eaLnBrk="1" hangingPunct="1">
              <a:lnSpc>
                <a:spcPct val="90000"/>
              </a:lnSpc>
            </a:pPr>
            <a:r>
              <a:rPr lang="en-US" sz="2000" dirty="0" smtClean="0"/>
              <a:t>Opportunity  to increase our role in accelerator technology education</a:t>
            </a:r>
          </a:p>
          <a:p>
            <a:pPr eaLnBrk="1" hangingPunct="1">
              <a:lnSpc>
                <a:spcPct val="90000"/>
              </a:lnSpc>
            </a:pPr>
            <a:endParaRPr lang="en-US" sz="2000" dirty="0" smtClean="0"/>
          </a:p>
          <a:p>
            <a:pPr eaLnBrk="1" hangingPunct="1">
              <a:lnSpc>
                <a:spcPct val="90000"/>
              </a:lnSpc>
            </a:pPr>
            <a:r>
              <a:rPr lang="en-US" sz="2000" dirty="0" smtClean="0"/>
              <a:t>Opportunity to establish additional funding sources outside DOE-HEP </a:t>
            </a:r>
            <a:r>
              <a:rPr lang="en-US" sz="2000" dirty="0"/>
              <a:t>o</a:t>
            </a:r>
            <a:r>
              <a:rPr lang="en-US" sz="2000" dirty="0" smtClean="0"/>
              <a:t>r with industry to create </a:t>
            </a:r>
            <a:r>
              <a:rPr lang="en-US" sz="2000" u="sng" dirty="0" smtClean="0"/>
              <a:t>intellectual property </a:t>
            </a:r>
            <a:r>
              <a:rPr lang="en-US" sz="1800" dirty="0" smtClean="0"/>
              <a:t>(patents, royalties</a:t>
            </a:r>
            <a:r>
              <a:rPr lang="en-US" sz="1600" dirty="0" smtClean="0"/>
              <a:t>)</a:t>
            </a:r>
            <a:endParaRPr lang="en-US" sz="2000" dirty="0" smtClean="0"/>
          </a:p>
          <a:p>
            <a:pPr eaLnBrk="1" hangingPunct="1">
              <a:lnSpc>
                <a:spcPct val="90000"/>
              </a:lnSpc>
            </a:pPr>
            <a:endParaRPr lang="en-US" sz="2000" dirty="0" smtClean="0"/>
          </a:p>
          <a:p>
            <a:pPr eaLnBrk="1" hangingPunct="1">
              <a:lnSpc>
                <a:spcPct val="90000"/>
              </a:lnSpc>
            </a:pPr>
            <a:r>
              <a:rPr lang="en-US" sz="2000" dirty="0" smtClean="0"/>
              <a:t>Opportunity to develop technologies that benefit society bringing recognition to the DOE SC laboratories and to </a:t>
            </a:r>
            <a:r>
              <a:rPr lang="en-US" sz="2000" dirty="0" err="1" smtClean="0"/>
              <a:t>Fermilab</a:t>
            </a:r>
            <a:r>
              <a:rPr lang="en-US" sz="2000" dirty="0" smtClean="0"/>
              <a:t> creating support for our </a:t>
            </a:r>
            <a:r>
              <a:rPr lang="en-US" sz="2000" dirty="0"/>
              <a:t>b</a:t>
            </a:r>
            <a:r>
              <a:rPr lang="en-US" sz="2000" dirty="0" smtClean="0"/>
              <a:t>asic </a:t>
            </a:r>
            <a:r>
              <a:rPr lang="en-US" sz="2000" dirty="0"/>
              <a:t>s</a:t>
            </a:r>
            <a:r>
              <a:rPr lang="en-US" sz="2000" dirty="0" smtClean="0"/>
              <a:t>cience mission</a:t>
            </a:r>
          </a:p>
        </p:txBody>
      </p:sp>
      <p:sp>
        <p:nvSpPr>
          <p:cNvPr id="6146" name="Rectangle 2"/>
          <p:cNvSpPr>
            <a:spLocks noGrp="1" noChangeArrowheads="1"/>
          </p:cNvSpPr>
          <p:nvPr>
            <p:ph type="title"/>
          </p:nvPr>
        </p:nvSpPr>
        <p:spPr>
          <a:xfrm>
            <a:off x="419100" y="0"/>
            <a:ext cx="8113340" cy="762000"/>
          </a:xfrm>
        </p:spPr>
        <p:txBody>
          <a:bodyPr/>
          <a:lstStyle/>
          <a:p>
            <a:pPr eaLnBrk="1" hangingPunct="1">
              <a:defRPr/>
            </a:pPr>
            <a:r>
              <a:rPr lang="en-US" sz="2800" dirty="0" smtClean="0">
                <a:solidFill>
                  <a:schemeClr val="tx1"/>
                </a:solidFill>
              </a:rPr>
              <a:t>IARC: The Opportunity for Fermilab &amp; DOE</a:t>
            </a:r>
          </a:p>
        </p:txBody>
      </p:sp>
      <p:sp>
        <p:nvSpPr>
          <p:cNvPr id="5" name="Slide Number Placeholder 4"/>
          <p:cNvSpPr>
            <a:spLocks noGrp="1"/>
          </p:cNvSpPr>
          <p:nvPr>
            <p:ph type="sldNum" sz="quarter" idx="4294967295"/>
          </p:nvPr>
        </p:nvSpPr>
        <p:spPr>
          <a:xfrm>
            <a:off x="8647272" y="6407944"/>
            <a:ext cx="365760" cy="365125"/>
          </a:xfrm>
          <a:prstGeom prst="rect">
            <a:avLst/>
          </a:prstGeom>
        </p:spPr>
        <p:txBody>
          <a:bodyPr/>
          <a:lstStyle/>
          <a:p>
            <a:fld id="{7F8D04B0-EFFD-49E5-B68A-0344686C47A3}" type="slidenum">
              <a:rPr lang="en-US" smtClean="0"/>
              <a:pPr/>
              <a:t>30</a:t>
            </a:fld>
            <a:endParaRPr lang="en-US" dirty="0"/>
          </a:p>
        </p:txBody>
      </p:sp>
      <p:sp>
        <p:nvSpPr>
          <p:cNvPr id="7" name="Footer Placeholder 5"/>
          <p:cNvSpPr>
            <a:spLocks noGrp="1"/>
          </p:cNvSpPr>
          <p:nvPr>
            <p:ph type="ftr" sz="quarter" idx="11"/>
          </p:nvPr>
        </p:nvSpPr>
        <p:spPr>
          <a:xfrm>
            <a:off x="575556" y="6507480"/>
            <a:ext cx="4239580" cy="361950"/>
          </a:xfrm>
        </p:spPr>
        <p:txBody>
          <a:bodyPr/>
          <a:lstStyle/>
          <a:p>
            <a:r>
              <a:rPr lang="en-US" smtClean="0"/>
              <a:t>IARC: Fermilab  Users meeting</a:t>
            </a:r>
            <a:endParaRPr lang="en-US" dirty="0"/>
          </a:p>
        </p:txBody>
      </p:sp>
      <p:sp>
        <p:nvSpPr>
          <p:cNvPr id="8" name="Slide Number Placeholder 4"/>
          <p:cNvSpPr txBox="1">
            <a:spLocks/>
          </p:cNvSpPr>
          <p:nvPr/>
        </p:nvSpPr>
        <p:spPr bwMode="auto">
          <a:xfrm>
            <a:off x="152400" y="6324600"/>
            <a:ext cx="533400" cy="3619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l" rtl="0" fontAlgn="base">
              <a:spcBef>
                <a:spcPct val="0"/>
              </a:spcBef>
              <a:spcAft>
                <a:spcPct val="0"/>
              </a:spcAft>
              <a:buClrTx/>
              <a:buSzTx/>
              <a:buFontTx/>
              <a:buNone/>
              <a:defRPr sz="1200" kern="1200">
                <a:solidFill>
                  <a:srgbClr val="FFFFFF"/>
                </a:solidFill>
                <a:latin typeface="Arial" charset="0"/>
                <a:ea typeface="ＭＳ Ｐゴシック" pitchFamily="28" charset="-128"/>
                <a:cs typeface="+mn-cs"/>
              </a:defRPr>
            </a:lvl1pPr>
            <a:lvl2pPr marL="457200" algn="r" rtl="0" fontAlgn="base">
              <a:spcBef>
                <a:spcPct val="20000"/>
              </a:spcBef>
              <a:spcAft>
                <a:spcPct val="0"/>
              </a:spcAft>
              <a:buClr>
                <a:srgbClr val="FFFF00"/>
              </a:buClr>
              <a:buSzPct val="80000"/>
              <a:buFont typeface="Wingdings" pitchFamily="28" charset="2"/>
              <a:defRPr sz="2400" kern="1200">
                <a:solidFill>
                  <a:schemeClr val="tx1"/>
                </a:solidFill>
                <a:latin typeface="Arial" charset="0"/>
                <a:ea typeface="ＭＳ Ｐゴシック" pitchFamily="28" charset="-128"/>
                <a:cs typeface="+mn-cs"/>
              </a:defRPr>
            </a:lvl2pPr>
            <a:lvl3pPr marL="914400" algn="r" rtl="0" fontAlgn="base">
              <a:spcBef>
                <a:spcPct val="20000"/>
              </a:spcBef>
              <a:spcAft>
                <a:spcPct val="0"/>
              </a:spcAft>
              <a:buClr>
                <a:srgbClr val="FFFF00"/>
              </a:buClr>
              <a:buSzPct val="80000"/>
              <a:buFont typeface="Wingdings" pitchFamily="28" charset="2"/>
              <a:defRPr sz="2400" kern="1200">
                <a:solidFill>
                  <a:schemeClr val="tx1"/>
                </a:solidFill>
                <a:latin typeface="Arial" charset="0"/>
                <a:ea typeface="ＭＳ Ｐゴシック" pitchFamily="28" charset="-128"/>
                <a:cs typeface="+mn-cs"/>
              </a:defRPr>
            </a:lvl3pPr>
            <a:lvl4pPr marL="1371600" algn="r" rtl="0" fontAlgn="base">
              <a:spcBef>
                <a:spcPct val="20000"/>
              </a:spcBef>
              <a:spcAft>
                <a:spcPct val="0"/>
              </a:spcAft>
              <a:buClr>
                <a:srgbClr val="FFFF00"/>
              </a:buClr>
              <a:buSzPct val="80000"/>
              <a:buFont typeface="Wingdings" pitchFamily="28" charset="2"/>
              <a:defRPr sz="2400" kern="1200">
                <a:solidFill>
                  <a:schemeClr val="tx1"/>
                </a:solidFill>
                <a:latin typeface="Arial" charset="0"/>
                <a:ea typeface="ＭＳ Ｐゴシック" pitchFamily="28" charset="-128"/>
                <a:cs typeface="+mn-cs"/>
              </a:defRPr>
            </a:lvl4pPr>
            <a:lvl5pPr marL="1828800" algn="r" rtl="0" fontAlgn="base">
              <a:spcBef>
                <a:spcPct val="20000"/>
              </a:spcBef>
              <a:spcAft>
                <a:spcPct val="0"/>
              </a:spcAft>
              <a:buClr>
                <a:srgbClr val="FFFF00"/>
              </a:buClr>
              <a:buSzPct val="80000"/>
              <a:buFont typeface="Wingdings" pitchFamily="28" charset="2"/>
              <a:defRPr sz="2400" kern="1200">
                <a:solidFill>
                  <a:schemeClr val="tx1"/>
                </a:solidFill>
                <a:latin typeface="Arial" charset="0"/>
                <a:ea typeface="ＭＳ Ｐゴシック" pitchFamily="28" charset="-128"/>
                <a:cs typeface="+mn-cs"/>
              </a:defRPr>
            </a:lvl5pPr>
            <a:lvl6pPr marL="2286000" algn="l" defTabSz="914400" rtl="0" eaLnBrk="1" latinLnBrk="0" hangingPunct="1">
              <a:defRPr sz="2400" kern="1200">
                <a:solidFill>
                  <a:schemeClr val="tx1"/>
                </a:solidFill>
                <a:latin typeface="Arial" charset="0"/>
                <a:ea typeface="ＭＳ Ｐゴシック" pitchFamily="28" charset="-128"/>
                <a:cs typeface="+mn-cs"/>
              </a:defRPr>
            </a:lvl6pPr>
            <a:lvl7pPr marL="2743200" algn="l" defTabSz="914400" rtl="0" eaLnBrk="1" latinLnBrk="0" hangingPunct="1">
              <a:defRPr sz="2400" kern="1200">
                <a:solidFill>
                  <a:schemeClr val="tx1"/>
                </a:solidFill>
                <a:latin typeface="Arial" charset="0"/>
                <a:ea typeface="ＭＳ Ｐゴシック" pitchFamily="28" charset="-128"/>
                <a:cs typeface="+mn-cs"/>
              </a:defRPr>
            </a:lvl7pPr>
            <a:lvl8pPr marL="3200400" algn="l" defTabSz="914400" rtl="0" eaLnBrk="1" latinLnBrk="0" hangingPunct="1">
              <a:defRPr sz="2400" kern="1200">
                <a:solidFill>
                  <a:schemeClr val="tx1"/>
                </a:solidFill>
                <a:latin typeface="Arial" charset="0"/>
                <a:ea typeface="ＭＳ Ｐゴシック" pitchFamily="28" charset="-128"/>
                <a:cs typeface="+mn-cs"/>
              </a:defRPr>
            </a:lvl8pPr>
            <a:lvl9pPr marL="3657600" algn="l" defTabSz="914400" rtl="0" eaLnBrk="1" latinLnBrk="0" hangingPunct="1">
              <a:defRPr sz="2400" kern="1200">
                <a:solidFill>
                  <a:schemeClr val="tx1"/>
                </a:solidFill>
                <a:latin typeface="Arial" charset="0"/>
                <a:ea typeface="ＭＳ Ｐゴシック" pitchFamily="28" charset="-128"/>
                <a:cs typeface="+mn-cs"/>
              </a:defRPr>
            </a:lvl9pPr>
          </a:lstStyle>
          <a:p>
            <a:pPr>
              <a:defRPr/>
            </a:pPr>
            <a:fld id="{4CD6BB06-BDF1-49A1-9EDD-10419955E148}" type="slidenum">
              <a:rPr lang="en-US" smtClean="0"/>
              <a:pPr>
                <a:defRPr/>
              </a:pPr>
              <a:t>30</a:t>
            </a:fld>
            <a:endParaRPr lang="en-US" dirty="0"/>
          </a:p>
        </p:txBody>
      </p:sp>
      <p:sp>
        <p:nvSpPr>
          <p:cNvPr id="2" name="Date Placeholder 1"/>
          <p:cNvSpPr>
            <a:spLocks noGrp="1"/>
          </p:cNvSpPr>
          <p:nvPr>
            <p:ph type="dt" sz="half" idx="10"/>
          </p:nvPr>
        </p:nvSpPr>
        <p:spPr/>
        <p:txBody>
          <a:bodyPr/>
          <a:lstStyle/>
          <a:p>
            <a:pPr>
              <a:defRPr/>
            </a:pPr>
            <a:fld id="{75A0FDD6-5E3D-4632-AA06-4348462C96C6}" type="datetime1">
              <a:rPr lang="en-US" smtClean="0"/>
              <a:t>6/9/2014</a:t>
            </a:fld>
            <a:endParaRPr lang="en-US"/>
          </a:p>
        </p:txBody>
      </p:sp>
    </p:spTree>
    <p:extLst>
      <p:ext uri="{BB962C8B-B14F-4D97-AF65-F5344CB8AC3E}">
        <p14:creationId xmlns:p14="http://schemas.microsoft.com/office/powerpoint/2010/main" val="59070821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3"/>
          <p:cNvSpPr>
            <a:spLocks noGrp="1" noChangeArrowheads="1"/>
          </p:cNvSpPr>
          <p:nvPr>
            <p:ph idx="1"/>
          </p:nvPr>
        </p:nvSpPr>
        <p:spPr>
          <a:xfrm>
            <a:off x="539552" y="976154"/>
            <a:ext cx="7969324" cy="5199856"/>
          </a:xfrm>
        </p:spPr>
        <p:txBody>
          <a:bodyPr>
            <a:normAutofit fontScale="92500"/>
          </a:bodyPr>
          <a:lstStyle/>
          <a:p>
            <a:r>
              <a:rPr lang="en-US" sz="2000" dirty="0" err="1" smtClean="0"/>
              <a:t>Fermilab</a:t>
            </a:r>
            <a:r>
              <a:rPr lang="en-US" sz="2000" dirty="0" smtClean="0"/>
              <a:t> has:</a:t>
            </a:r>
          </a:p>
          <a:p>
            <a:pPr marL="681038" lvl="1" indent="-342900">
              <a:buFont typeface="Arial" pitchFamily="34" charset="0"/>
              <a:buChar char="→"/>
            </a:pPr>
            <a:r>
              <a:rPr lang="en-US" dirty="0" smtClean="0"/>
              <a:t>a world-leading accelerator engineering and scientific staff that have the potential to make an impact beyond the field of high-energy physics</a:t>
            </a:r>
            <a:r>
              <a:rPr lang="en-US" sz="1800" dirty="0" smtClean="0"/>
              <a:t>.  (with addition resources at nearby ANL)</a:t>
            </a:r>
            <a:endParaRPr lang="en-US" dirty="0" smtClean="0"/>
          </a:p>
          <a:p>
            <a:pPr marL="623888" lvl="1" indent="-285750">
              <a:buFont typeface="Arial" pitchFamily="34" charset="0"/>
              <a:buChar char="→"/>
            </a:pPr>
            <a:endParaRPr lang="en-US" sz="1600" dirty="0" smtClean="0"/>
          </a:p>
          <a:p>
            <a:pPr marL="681038" lvl="1" indent="-342900">
              <a:buFont typeface="Arial" pitchFamily="34" charset="0"/>
              <a:buChar char="→"/>
            </a:pPr>
            <a:r>
              <a:rPr lang="en-US" dirty="0" smtClean="0"/>
              <a:t>core capabilities and infrastructure that are unique, and that can be used for applications beyond the field of high-energy physics. </a:t>
            </a:r>
          </a:p>
          <a:p>
            <a:pPr marL="623888" lvl="1" indent="-285750">
              <a:buFont typeface="Arial" pitchFamily="34" charset="0"/>
              <a:buChar char="→"/>
            </a:pPr>
            <a:endParaRPr lang="en-US" sz="1600" dirty="0" smtClean="0"/>
          </a:p>
          <a:p>
            <a:pPr marL="681038" lvl="1" indent="-342900">
              <a:buFont typeface="Arial" pitchFamily="34" charset="0"/>
              <a:buChar char="→"/>
            </a:pPr>
            <a:r>
              <a:rPr lang="en-US" dirty="0" smtClean="0"/>
              <a:t>the IARC physical plant </a:t>
            </a:r>
            <a:r>
              <a:rPr lang="en-US" u="sng" dirty="0" smtClean="0"/>
              <a:t>and</a:t>
            </a:r>
            <a:r>
              <a:rPr lang="en-US" dirty="0" smtClean="0"/>
              <a:t> the largest concentration of Accelerator Scientist and engineers in the world</a:t>
            </a:r>
          </a:p>
          <a:p>
            <a:pPr marL="681038" lvl="1" indent="-342900">
              <a:buFont typeface="Arial" pitchFamily="34" charset="0"/>
              <a:buChar char="→"/>
            </a:pPr>
            <a:endParaRPr lang="en-US" dirty="0"/>
          </a:p>
          <a:p>
            <a:pPr marL="681038" lvl="1" indent="-342900">
              <a:buFont typeface="Arial" pitchFamily="34" charset="0"/>
              <a:buChar char="→"/>
            </a:pPr>
            <a:r>
              <a:rPr lang="en-US" dirty="0"/>
              <a:t>S</a:t>
            </a:r>
            <a:r>
              <a:rPr lang="en-US" dirty="0" smtClean="0"/>
              <a:t>trong State support (DCEO) with incentives to encourage high tech businesses to locate in Illinois; growing support from DOE</a:t>
            </a:r>
          </a:p>
          <a:p>
            <a:pPr marL="338138" lvl="1" indent="0">
              <a:buNone/>
            </a:pPr>
            <a:endParaRPr lang="en-US" sz="1600" dirty="0" smtClean="0"/>
          </a:p>
          <a:p>
            <a:pPr eaLnBrk="1" hangingPunct="1">
              <a:lnSpc>
                <a:spcPct val="90000"/>
              </a:lnSpc>
            </a:pPr>
            <a:r>
              <a:rPr lang="en-US" sz="2000" dirty="0" smtClean="0"/>
              <a:t>Industry can leverage these assets to create new accelerator based products and capabilities</a:t>
            </a:r>
          </a:p>
        </p:txBody>
      </p:sp>
      <p:sp>
        <p:nvSpPr>
          <p:cNvPr id="6146" name="Rectangle 2"/>
          <p:cNvSpPr>
            <a:spLocks noGrp="1" noChangeArrowheads="1"/>
          </p:cNvSpPr>
          <p:nvPr>
            <p:ph type="title"/>
          </p:nvPr>
        </p:nvSpPr>
        <p:spPr/>
        <p:txBody>
          <a:bodyPr/>
          <a:lstStyle/>
          <a:p>
            <a:pPr eaLnBrk="1" hangingPunct="1">
              <a:defRPr/>
            </a:pPr>
            <a:r>
              <a:rPr lang="en-US" sz="3200" dirty="0" smtClean="0">
                <a:solidFill>
                  <a:schemeClr val="tx1"/>
                </a:solidFill>
              </a:rPr>
              <a:t>IARC: The Opportunity for Industry</a:t>
            </a:r>
          </a:p>
        </p:txBody>
      </p:sp>
      <p:sp>
        <p:nvSpPr>
          <p:cNvPr id="5" name="Slide Number Placeholder 4"/>
          <p:cNvSpPr>
            <a:spLocks noGrp="1"/>
          </p:cNvSpPr>
          <p:nvPr>
            <p:ph type="sldNum" sz="quarter" idx="4294967295"/>
          </p:nvPr>
        </p:nvSpPr>
        <p:spPr>
          <a:xfrm>
            <a:off x="8647272" y="6407944"/>
            <a:ext cx="365760" cy="365125"/>
          </a:xfrm>
          <a:prstGeom prst="rect">
            <a:avLst/>
          </a:prstGeom>
        </p:spPr>
        <p:txBody>
          <a:bodyPr/>
          <a:lstStyle/>
          <a:p>
            <a:fld id="{7F8D04B0-EFFD-49E5-B68A-0344686C47A3}" type="slidenum">
              <a:rPr lang="en-US" smtClean="0"/>
              <a:pPr/>
              <a:t>31</a:t>
            </a:fld>
            <a:endParaRPr lang="en-US" dirty="0"/>
          </a:p>
        </p:txBody>
      </p:sp>
      <p:sp>
        <p:nvSpPr>
          <p:cNvPr id="6" name="Footer Placeholder 5"/>
          <p:cNvSpPr>
            <a:spLocks noGrp="1"/>
          </p:cNvSpPr>
          <p:nvPr>
            <p:ph type="ftr" sz="quarter" idx="11"/>
          </p:nvPr>
        </p:nvSpPr>
        <p:spPr>
          <a:xfrm>
            <a:off x="575556" y="6473190"/>
            <a:ext cx="4239580" cy="361950"/>
          </a:xfrm>
        </p:spPr>
        <p:txBody>
          <a:bodyPr/>
          <a:lstStyle/>
          <a:p>
            <a:r>
              <a:rPr lang="en-US" smtClean="0"/>
              <a:t>IARC: Fermilab  Users meeting</a:t>
            </a:r>
            <a:endParaRPr lang="en-US" dirty="0"/>
          </a:p>
        </p:txBody>
      </p:sp>
      <p:sp>
        <p:nvSpPr>
          <p:cNvPr id="7" name="Slide Number Placeholder 4"/>
          <p:cNvSpPr txBox="1">
            <a:spLocks/>
          </p:cNvSpPr>
          <p:nvPr/>
        </p:nvSpPr>
        <p:spPr bwMode="auto">
          <a:xfrm>
            <a:off x="152400" y="6324600"/>
            <a:ext cx="533400" cy="3619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l" rtl="0" fontAlgn="base">
              <a:spcBef>
                <a:spcPct val="0"/>
              </a:spcBef>
              <a:spcAft>
                <a:spcPct val="0"/>
              </a:spcAft>
              <a:buClrTx/>
              <a:buSzTx/>
              <a:buFontTx/>
              <a:buNone/>
              <a:defRPr sz="1200" kern="1200">
                <a:solidFill>
                  <a:srgbClr val="FFFFFF"/>
                </a:solidFill>
                <a:latin typeface="Arial" charset="0"/>
                <a:ea typeface="ＭＳ Ｐゴシック" pitchFamily="28" charset="-128"/>
                <a:cs typeface="+mn-cs"/>
              </a:defRPr>
            </a:lvl1pPr>
            <a:lvl2pPr marL="457200" algn="r" rtl="0" fontAlgn="base">
              <a:spcBef>
                <a:spcPct val="20000"/>
              </a:spcBef>
              <a:spcAft>
                <a:spcPct val="0"/>
              </a:spcAft>
              <a:buClr>
                <a:srgbClr val="FFFF00"/>
              </a:buClr>
              <a:buSzPct val="80000"/>
              <a:buFont typeface="Wingdings" pitchFamily="28" charset="2"/>
              <a:defRPr sz="2400" kern="1200">
                <a:solidFill>
                  <a:schemeClr val="tx1"/>
                </a:solidFill>
                <a:latin typeface="Arial" charset="0"/>
                <a:ea typeface="ＭＳ Ｐゴシック" pitchFamily="28" charset="-128"/>
                <a:cs typeface="+mn-cs"/>
              </a:defRPr>
            </a:lvl2pPr>
            <a:lvl3pPr marL="914400" algn="r" rtl="0" fontAlgn="base">
              <a:spcBef>
                <a:spcPct val="20000"/>
              </a:spcBef>
              <a:spcAft>
                <a:spcPct val="0"/>
              </a:spcAft>
              <a:buClr>
                <a:srgbClr val="FFFF00"/>
              </a:buClr>
              <a:buSzPct val="80000"/>
              <a:buFont typeface="Wingdings" pitchFamily="28" charset="2"/>
              <a:defRPr sz="2400" kern="1200">
                <a:solidFill>
                  <a:schemeClr val="tx1"/>
                </a:solidFill>
                <a:latin typeface="Arial" charset="0"/>
                <a:ea typeface="ＭＳ Ｐゴシック" pitchFamily="28" charset="-128"/>
                <a:cs typeface="+mn-cs"/>
              </a:defRPr>
            </a:lvl3pPr>
            <a:lvl4pPr marL="1371600" algn="r" rtl="0" fontAlgn="base">
              <a:spcBef>
                <a:spcPct val="20000"/>
              </a:spcBef>
              <a:spcAft>
                <a:spcPct val="0"/>
              </a:spcAft>
              <a:buClr>
                <a:srgbClr val="FFFF00"/>
              </a:buClr>
              <a:buSzPct val="80000"/>
              <a:buFont typeface="Wingdings" pitchFamily="28" charset="2"/>
              <a:defRPr sz="2400" kern="1200">
                <a:solidFill>
                  <a:schemeClr val="tx1"/>
                </a:solidFill>
                <a:latin typeface="Arial" charset="0"/>
                <a:ea typeface="ＭＳ Ｐゴシック" pitchFamily="28" charset="-128"/>
                <a:cs typeface="+mn-cs"/>
              </a:defRPr>
            </a:lvl4pPr>
            <a:lvl5pPr marL="1828800" algn="r" rtl="0" fontAlgn="base">
              <a:spcBef>
                <a:spcPct val="20000"/>
              </a:spcBef>
              <a:spcAft>
                <a:spcPct val="0"/>
              </a:spcAft>
              <a:buClr>
                <a:srgbClr val="FFFF00"/>
              </a:buClr>
              <a:buSzPct val="80000"/>
              <a:buFont typeface="Wingdings" pitchFamily="28" charset="2"/>
              <a:defRPr sz="2400" kern="1200">
                <a:solidFill>
                  <a:schemeClr val="tx1"/>
                </a:solidFill>
                <a:latin typeface="Arial" charset="0"/>
                <a:ea typeface="ＭＳ Ｐゴシック" pitchFamily="28" charset="-128"/>
                <a:cs typeface="+mn-cs"/>
              </a:defRPr>
            </a:lvl5pPr>
            <a:lvl6pPr marL="2286000" algn="l" defTabSz="914400" rtl="0" eaLnBrk="1" latinLnBrk="0" hangingPunct="1">
              <a:defRPr sz="2400" kern="1200">
                <a:solidFill>
                  <a:schemeClr val="tx1"/>
                </a:solidFill>
                <a:latin typeface="Arial" charset="0"/>
                <a:ea typeface="ＭＳ Ｐゴシック" pitchFamily="28" charset="-128"/>
                <a:cs typeface="+mn-cs"/>
              </a:defRPr>
            </a:lvl6pPr>
            <a:lvl7pPr marL="2743200" algn="l" defTabSz="914400" rtl="0" eaLnBrk="1" latinLnBrk="0" hangingPunct="1">
              <a:defRPr sz="2400" kern="1200">
                <a:solidFill>
                  <a:schemeClr val="tx1"/>
                </a:solidFill>
                <a:latin typeface="Arial" charset="0"/>
                <a:ea typeface="ＭＳ Ｐゴシック" pitchFamily="28" charset="-128"/>
                <a:cs typeface="+mn-cs"/>
              </a:defRPr>
            </a:lvl7pPr>
            <a:lvl8pPr marL="3200400" algn="l" defTabSz="914400" rtl="0" eaLnBrk="1" latinLnBrk="0" hangingPunct="1">
              <a:defRPr sz="2400" kern="1200">
                <a:solidFill>
                  <a:schemeClr val="tx1"/>
                </a:solidFill>
                <a:latin typeface="Arial" charset="0"/>
                <a:ea typeface="ＭＳ Ｐゴシック" pitchFamily="28" charset="-128"/>
                <a:cs typeface="+mn-cs"/>
              </a:defRPr>
            </a:lvl8pPr>
            <a:lvl9pPr marL="3657600" algn="l" defTabSz="914400" rtl="0" eaLnBrk="1" latinLnBrk="0" hangingPunct="1">
              <a:defRPr sz="2400" kern="1200">
                <a:solidFill>
                  <a:schemeClr val="tx1"/>
                </a:solidFill>
                <a:latin typeface="Arial" charset="0"/>
                <a:ea typeface="ＭＳ Ｐゴシック" pitchFamily="28" charset="-128"/>
                <a:cs typeface="+mn-cs"/>
              </a:defRPr>
            </a:lvl9pPr>
          </a:lstStyle>
          <a:p>
            <a:pPr>
              <a:defRPr/>
            </a:pPr>
            <a:fld id="{4CD6BB06-BDF1-49A1-9EDD-10419955E148}" type="slidenum">
              <a:rPr lang="en-US" smtClean="0"/>
              <a:pPr>
                <a:defRPr/>
              </a:pPr>
              <a:t>31</a:t>
            </a:fld>
            <a:endParaRPr lang="en-US" dirty="0"/>
          </a:p>
        </p:txBody>
      </p:sp>
      <p:sp>
        <p:nvSpPr>
          <p:cNvPr id="2" name="Date Placeholder 1"/>
          <p:cNvSpPr>
            <a:spLocks noGrp="1"/>
          </p:cNvSpPr>
          <p:nvPr>
            <p:ph type="dt" sz="half" idx="10"/>
          </p:nvPr>
        </p:nvSpPr>
        <p:spPr/>
        <p:txBody>
          <a:bodyPr/>
          <a:lstStyle/>
          <a:p>
            <a:pPr>
              <a:defRPr/>
            </a:pPr>
            <a:fld id="{97F24D88-8542-4D78-B8E3-DC45ED460BCE}" type="datetime1">
              <a:rPr lang="en-US" smtClean="0"/>
              <a:t>6/9/2014</a:t>
            </a:fld>
            <a:endParaRPr lang="en-US"/>
          </a:p>
        </p:txBody>
      </p:sp>
    </p:spTree>
    <p:extLst>
      <p:ext uri="{BB962C8B-B14F-4D97-AF65-F5344CB8AC3E}">
        <p14:creationId xmlns:p14="http://schemas.microsoft.com/office/powerpoint/2010/main" val="356815559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3"/>
          <p:cNvSpPr>
            <a:spLocks noGrp="1" noChangeArrowheads="1"/>
          </p:cNvSpPr>
          <p:nvPr>
            <p:ph idx="1"/>
          </p:nvPr>
        </p:nvSpPr>
        <p:spPr>
          <a:xfrm>
            <a:off x="539552" y="1124744"/>
            <a:ext cx="7969324" cy="5199856"/>
          </a:xfrm>
        </p:spPr>
        <p:txBody>
          <a:bodyPr>
            <a:normAutofit lnSpcReduction="10000"/>
          </a:bodyPr>
          <a:lstStyle/>
          <a:p>
            <a:pPr marL="342900" lvl="1" indent="-342900">
              <a:buFont typeface="Arial" pitchFamily="34" charset="0"/>
              <a:buChar char="•"/>
            </a:pPr>
            <a:r>
              <a:rPr lang="en-US" dirty="0"/>
              <a:t>FNAL Office of Partnerships and Tech Transfer now exists, new lab and DOE encouragement to connect with businesses and create/capture IP </a:t>
            </a:r>
          </a:p>
          <a:p>
            <a:r>
              <a:rPr lang="en-US" sz="2200" dirty="0" smtClean="0">
                <a:cs typeface="+mn-cs"/>
              </a:rPr>
              <a:t>IARC </a:t>
            </a:r>
            <a:r>
              <a:rPr lang="en-US" sz="2200" dirty="0">
                <a:cs typeface="+mn-cs"/>
              </a:rPr>
              <a:t>will have a strong connections to the University of Chicago Booth Business school:</a:t>
            </a:r>
          </a:p>
          <a:p>
            <a:pPr marL="681038" lvl="1" indent="-342900">
              <a:buFont typeface="Arial" pitchFamily="34" charset="0"/>
              <a:buChar char="→"/>
            </a:pPr>
            <a:r>
              <a:rPr lang="en-US" dirty="0" err="1" smtClean="0"/>
              <a:t>UofC</a:t>
            </a:r>
            <a:r>
              <a:rPr lang="en-US" dirty="0" smtClean="0"/>
              <a:t> grants and </a:t>
            </a:r>
            <a:r>
              <a:rPr lang="en-US" dirty="0"/>
              <a:t>soon FNAL LDRD funds will become available to </a:t>
            </a:r>
            <a:r>
              <a:rPr lang="en-US" dirty="0" smtClean="0"/>
              <a:t>demonstrate feasibility of new </a:t>
            </a:r>
            <a:r>
              <a:rPr lang="en-US" dirty="0"/>
              <a:t>ideas</a:t>
            </a:r>
          </a:p>
          <a:p>
            <a:pPr marL="681038" lvl="1" indent="-342900">
              <a:buFont typeface="Arial" pitchFamily="34" charset="0"/>
              <a:buChar char="→"/>
            </a:pPr>
            <a:r>
              <a:rPr lang="en-US" dirty="0" smtClean="0"/>
              <a:t>Chicago </a:t>
            </a:r>
            <a:r>
              <a:rPr lang="en-US" dirty="0"/>
              <a:t>Innovation Fund </a:t>
            </a:r>
            <a:r>
              <a:rPr lang="en-US" dirty="0" smtClean="0"/>
              <a:t>provides </a:t>
            </a:r>
            <a:r>
              <a:rPr lang="en-US" dirty="0"/>
              <a:t>grants for financial support for startups from the </a:t>
            </a:r>
            <a:r>
              <a:rPr lang="en-US" dirty="0" err="1"/>
              <a:t>UofC</a:t>
            </a:r>
            <a:r>
              <a:rPr lang="en-US" dirty="0"/>
              <a:t>, ANL, FNAL community</a:t>
            </a:r>
          </a:p>
          <a:p>
            <a:pPr marL="681038" lvl="1" indent="-342900">
              <a:buFont typeface="Arial" pitchFamily="34" charset="0"/>
              <a:buChar char="→"/>
            </a:pPr>
            <a:r>
              <a:rPr lang="en-US" dirty="0" err="1" smtClean="0"/>
              <a:t>UChicagoTech</a:t>
            </a:r>
            <a:r>
              <a:rPr lang="en-US" dirty="0" smtClean="0"/>
              <a:t> provides business advice from experienced &amp; successful entrepreneurs (to launch companies)</a:t>
            </a:r>
          </a:p>
          <a:p>
            <a:pPr marL="681038" lvl="1" indent="-342900">
              <a:buFont typeface="Arial" pitchFamily="34" charset="0"/>
              <a:buChar char="→"/>
            </a:pPr>
            <a:r>
              <a:rPr lang="en-US" dirty="0" smtClean="0"/>
              <a:t>Provides connections to angel investors</a:t>
            </a:r>
          </a:p>
          <a:p>
            <a:pPr marL="681038" lvl="1" indent="-342900">
              <a:buFont typeface="Arial" pitchFamily="34" charset="0"/>
              <a:buChar char="→"/>
            </a:pPr>
            <a:endParaRPr lang="en-US" sz="1300" dirty="0" smtClean="0"/>
          </a:p>
          <a:p>
            <a:pPr eaLnBrk="1" hangingPunct="1">
              <a:lnSpc>
                <a:spcPct val="90000"/>
              </a:lnSpc>
            </a:pPr>
            <a:r>
              <a:rPr lang="en-US" sz="2200" dirty="0">
                <a:cs typeface="+mn-cs"/>
              </a:rPr>
              <a:t>University and lab entrepreneurs </a:t>
            </a:r>
            <a:r>
              <a:rPr lang="en-US" sz="2200" dirty="0" smtClean="0">
                <a:cs typeface="+mn-cs"/>
              </a:rPr>
              <a:t>will be encouraged to </a:t>
            </a:r>
            <a:r>
              <a:rPr lang="en-US" sz="2200" dirty="0">
                <a:cs typeface="+mn-cs"/>
              </a:rPr>
              <a:t>leverage these assets to create new products, capabilities, </a:t>
            </a:r>
            <a:r>
              <a:rPr lang="en-US" sz="2200" dirty="0" smtClean="0">
                <a:cs typeface="+mn-cs"/>
              </a:rPr>
              <a:t>and/or </a:t>
            </a:r>
            <a:r>
              <a:rPr lang="en-US" sz="2200" dirty="0">
                <a:cs typeface="+mn-cs"/>
              </a:rPr>
              <a:t>to launch new businesses</a:t>
            </a:r>
          </a:p>
        </p:txBody>
      </p:sp>
      <p:sp>
        <p:nvSpPr>
          <p:cNvPr id="6146" name="Rectangle 2"/>
          <p:cNvSpPr>
            <a:spLocks noGrp="1" noChangeArrowheads="1"/>
          </p:cNvSpPr>
          <p:nvPr>
            <p:ph type="title"/>
          </p:nvPr>
        </p:nvSpPr>
        <p:spPr>
          <a:xfrm>
            <a:off x="152399" y="105728"/>
            <a:ext cx="8779933" cy="641739"/>
          </a:xfrm>
        </p:spPr>
        <p:txBody>
          <a:bodyPr/>
          <a:lstStyle/>
          <a:p>
            <a:pPr eaLnBrk="1" hangingPunct="1">
              <a:defRPr/>
            </a:pPr>
            <a:r>
              <a:rPr lang="en-US" sz="3200" dirty="0" smtClean="0">
                <a:solidFill>
                  <a:schemeClr val="tx1"/>
                </a:solidFill>
              </a:rPr>
              <a:t>IARC: The Opportunity for Entrepreneurs </a:t>
            </a:r>
            <a:r>
              <a:rPr lang="en-US" sz="2000" dirty="0" smtClean="0">
                <a:solidFill>
                  <a:srgbClr val="FF0000"/>
                </a:solidFill>
              </a:rPr>
              <a:t>(you!)</a:t>
            </a:r>
          </a:p>
        </p:txBody>
      </p:sp>
      <p:sp>
        <p:nvSpPr>
          <p:cNvPr id="5" name="Slide Number Placeholder 4"/>
          <p:cNvSpPr>
            <a:spLocks noGrp="1"/>
          </p:cNvSpPr>
          <p:nvPr>
            <p:ph type="sldNum" sz="quarter" idx="4294967295"/>
          </p:nvPr>
        </p:nvSpPr>
        <p:spPr>
          <a:xfrm>
            <a:off x="8647272" y="6407944"/>
            <a:ext cx="365760" cy="365125"/>
          </a:xfrm>
          <a:prstGeom prst="rect">
            <a:avLst/>
          </a:prstGeom>
        </p:spPr>
        <p:txBody>
          <a:bodyPr/>
          <a:lstStyle/>
          <a:p>
            <a:fld id="{7F8D04B0-EFFD-49E5-B68A-0344686C47A3}" type="slidenum">
              <a:rPr lang="en-US" smtClean="0"/>
              <a:pPr/>
              <a:t>32</a:t>
            </a:fld>
            <a:endParaRPr lang="en-US" dirty="0"/>
          </a:p>
        </p:txBody>
      </p:sp>
      <p:sp>
        <p:nvSpPr>
          <p:cNvPr id="6" name="Footer Placeholder 5"/>
          <p:cNvSpPr>
            <a:spLocks noGrp="1"/>
          </p:cNvSpPr>
          <p:nvPr>
            <p:ph type="ftr" sz="quarter" idx="11"/>
          </p:nvPr>
        </p:nvSpPr>
        <p:spPr>
          <a:xfrm>
            <a:off x="575556" y="6473190"/>
            <a:ext cx="4239580" cy="361950"/>
          </a:xfrm>
        </p:spPr>
        <p:txBody>
          <a:bodyPr/>
          <a:lstStyle/>
          <a:p>
            <a:r>
              <a:rPr lang="en-US" smtClean="0"/>
              <a:t>IARC: Fermilab  Users meeting</a:t>
            </a:r>
            <a:endParaRPr lang="en-US" dirty="0"/>
          </a:p>
        </p:txBody>
      </p:sp>
      <p:sp>
        <p:nvSpPr>
          <p:cNvPr id="7" name="Slide Number Placeholder 4"/>
          <p:cNvSpPr txBox="1">
            <a:spLocks/>
          </p:cNvSpPr>
          <p:nvPr/>
        </p:nvSpPr>
        <p:spPr bwMode="auto">
          <a:xfrm>
            <a:off x="152400" y="6324600"/>
            <a:ext cx="533400" cy="3619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l" rtl="0" fontAlgn="base">
              <a:spcBef>
                <a:spcPct val="0"/>
              </a:spcBef>
              <a:spcAft>
                <a:spcPct val="0"/>
              </a:spcAft>
              <a:buClrTx/>
              <a:buSzTx/>
              <a:buFontTx/>
              <a:buNone/>
              <a:defRPr sz="1200" kern="1200">
                <a:solidFill>
                  <a:srgbClr val="FFFFFF"/>
                </a:solidFill>
                <a:latin typeface="Arial" charset="0"/>
                <a:ea typeface="ＭＳ Ｐゴシック" pitchFamily="28" charset="-128"/>
                <a:cs typeface="+mn-cs"/>
              </a:defRPr>
            </a:lvl1pPr>
            <a:lvl2pPr marL="457200" algn="r" rtl="0" fontAlgn="base">
              <a:spcBef>
                <a:spcPct val="20000"/>
              </a:spcBef>
              <a:spcAft>
                <a:spcPct val="0"/>
              </a:spcAft>
              <a:buClr>
                <a:srgbClr val="FFFF00"/>
              </a:buClr>
              <a:buSzPct val="80000"/>
              <a:buFont typeface="Wingdings" pitchFamily="28" charset="2"/>
              <a:defRPr sz="2400" kern="1200">
                <a:solidFill>
                  <a:schemeClr val="tx1"/>
                </a:solidFill>
                <a:latin typeface="Arial" charset="0"/>
                <a:ea typeface="ＭＳ Ｐゴシック" pitchFamily="28" charset="-128"/>
                <a:cs typeface="+mn-cs"/>
              </a:defRPr>
            </a:lvl2pPr>
            <a:lvl3pPr marL="914400" algn="r" rtl="0" fontAlgn="base">
              <a:spcBef>
                <a:spcPct val="20000"/>
              </a:spcBef>
              <a:spcAft>
                <a:spcPct val="0"/>
              </a:spcAft>
              <a:buClr>
                <a:srgbClr val="FFFF00"/>
              </a:buClr>
              <a:buSzPct val="80000"/>
              <a:buFont typeface="Wingdings" pitchFamily="28" charset="2"/>
              <a:defRPr sz="2400" kern="1200">
                <a:solidFill>
                  <a:schemeClr val="tx1"/>
                </a:solidFill>
                <a:latin typeface="Arial" charset="0"/>
                <a:ea typeface="ＭＳ Ｐゴシック" pitchFamily="28" charset="-128"/>
                <a:cs typeface="+mn-cs"/>
              </a:defRPr>
            </a:lvl3pPr>
            <a:lvl4pPr marL="1371600" algn="r" rtl="0" fontAlgn="base">
              <a:spcBef>
                <a:spcPct val="20000"/>
              </a:spcBef>
              <a:spcAft>
                <a:spcPct val="0"/>
              </a:spcAft>
              <a:buClr>
                <a:srgbClr val="FFFF00"/>
              </a:buClr>
              <a:buSzPct val="80000"/>
              <a:buFont typeface="Wingdings" pitchFamily="28" charset="2"/>
              <a:defRPr sz="2400" kern="1200">
                <a:solidFill>
                  <a:schemeClr val="tx1"/>
                </a:solidFill>
                <a:latin typeface="Arial" charset="0"/>
                <a:ea typeface="ＭＳ Ｐゴシック" pitchFamily="28" charset="-128"/>
                <a:cs typeface="+mn-cs"/>
              </a:defRPr>
            </a:lvl4pPr>
            <a:lvl5pPr marL="1828800" algn="r" rtl="0" fontAlgn="base">
              <a:spcBef>
                <a:spcPct val="20000"/>
              </a:spcBef>
              <a:spcAft>
                <a:spcPct val="0"/>
              </a:spcAft>
              <a:buClr>
                <a:srgbClr val="FFFF00"/>
              </a:buClr>
              <a:buSzPct val="80000"/>
              <a:buFont typeface="Wingdings" pitchFamily="28" charset="2"/>
              <a:defRPr sz="2400" kern="1200">
                <a:solidFill>
                  <a:schemeClr val="tx1"/>
                </a:solidFill>
                <a:latin typeface="Arial" charset="0"/>
                <a:ea typeface="ＭＳ Ｐゴシック" pitchFamily="28" charset="-128"/>
                <a:cs typeface="+mn-cs"/>
              </a:defRPr>
            </a:lvl5pPr>
            <a:lvl6pPr marL="2286000" algn="l" defTabSz="914400" rtl="0" eaLnBrk="1" latinLnBrk="0" hangingPunct="1">
              <a:defRPr sz="2400" kern="1200">
                <a:solidFill>
                  <a:schemeClr val="tx1"/>
                </a:solidFill>
                <a:latin typeface="Arial" charset="0"/>
                <a:ea typeface="ＭＳ Ｐゴシック" pitchFamily="28" charset="-128"/>
                <a:cs typeface="+mn-cs"/>
              </a:defRPr>
            </a:lvl6pPr>
            <a:lvl7pPr marL="2743200" algn="l" defTabSz="914400" rtl="0" eaLnBrk="1" latinLnBrk="0" hangingPunct="1">
              <a:defRPr sz="2400" kern="1200">
                <a:solidFill>
                  <a:schemeClr val="tx1"/>
                </a:solidFill>
                <a:latin typeface="Arial" charset="0"/>
                <a:ea typeface="ＭＳ Ｐゴシック" pitchFamily="28" charset="-128"/>
                <a:cs typeface="+mn-cs"/>
              </a:defRPr>
            </a:lvl7pPr>
            <a:lvl8pPr marL="3200400" algn="l" defTabSz="914400" rtl="0" eaLnBrk="1" latinLnBrk="0" hangingPunct="1">
              <a:defRPr sz="2400" kern="1200">
                <a:solidFill>
                  <a:schemeClr val="tx1"/>
                </a:solidFill>
                <a:latin typeface="Arial" charset="0"/>
                <a:ea typeface="ＭＳ Ｐゴシック" pitchFamily="28" charset="-128"/>
                <a:cs typeface="+mn-cs"/>
              </a:defRPr>
            </a:lvl8pPr>
            <a:lvl9pPr marL="3657600" algn="l" defTabSz="914400" rtl="0" eaLnBrk="1" latinLnBrk="0" hangingPunct="1">
              <a:defRPr sz="2400" kern="1200">
                <a:solidFill>
                  <a:schemeClr val="tx1"/>
                </a:solidFill>
                <a:latin typeface="Arial" charset="0"/>
                <a:ea typeface="ＭＳ Ｐゴシック" pitchFamily="28" charset="-128"/>
                <a:cs typeface="+mn-cs"/>
              </a:defRPr>
            </a:lvl9pPr>
          </a:lstStyle>
          <a:p>
            <a:pPr>
              <a:defRPr/>
            </a:pPr>
            <a:fld id="{4CD6BB06-BDF1-49A1-9EDD-10419955E148}" type="slidenum">
              <a:rPr lang="en-US" smtClean="0"/>
              <a:pPr>
                <a:defRPr/>
              </a:pPr>
              <a:t>32</a:t>
            </a:fld>
            <a:endParaRPr lang="en-US" dirty="0"/>
          </a:p>
        </p:txBody>
      </p:sp>
      <p:sp>
        <p:nvSpPr>
          <p:cNvPr id="2" name="Date Placeholder 1"/>
          <p:cNvSpPr>
            <a:spLocks noGrp="1"/>
          </p:cNvSpPr>
          <p:nvPr>
            <p:ph type="dt" sz="half" idx="10"/>
          </p:nvPr>
        </p:nvSpPr>
        <p:spPr/>
        <p:txBody>
          <a:bodyPr/>
          <a:lstStyle/>
          <a:p>
            <a:pPr>
              <a:defRPr/>
            </a:pPr>
            <a:fld id="{DDEF3427-B2B9-4AFE-8CC4-7B6A277BBAC5}" type="datetime1">
              <a:rPr lang="en-US" smtClean="0"/>
              <a:t>6/9/2014</a:t>
            </a:fld>
            <a:endParaRPr lang="en-US"/>
          </a:p>
        </p:txBody>
      </p:sp>
    </p:spTree>
    <p:extLst>
      <p:ext uri="{BB962C8B-B14F-4D97-AF65-F5344CB8AC3E}">
        <p14:creationId xmlns:p14="http://schemas.microsoft.com/office/powerpoint/2010/main" val="80519662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19100" y="858711"/>
            <a:ext cx="8229600" cy="5726874"/>
          </a:xfrm>
        </p:spPr>
        <p:txBody>
          <a:bodyPr>
            <a:normAutofit fontScale="70000" lnSpcReduction="20000"/>
          </a:bodyPr>
          <a:lstStyle/>
          <a:p>
            <a:r>
              <a:rPr lang="en-US" dirty="0" smtClean="0"/>
              <a:t>Even in the absence of an official announcements, many partners have contacted me about working at IARC (</a:t>
            </a:r>
            <a:r>
              <a:rPr lang="en-US" dirty="0" smtClean="0">
                <a:solidFill>
                  <a:srgbClr val="FF0000"/>
                </a:solidFill>
              </a:rPr>
              <a:t>red = IARC EOI, SBIR, WFO, proposal</a:t>
            </a:r>
            <a:r>
              <a:rPr lang="en-US" dirty="0" smtClean="0"/>
              <a:t>)</a:t>
            </a:r>
          </a:p>
          <a:p>
            <a:endParaRPr lang="en-US" sz="1100" dirty="0"/>
          </a:p>
          <a:p>
            <a:pPr lvl="1"/>
            <a:r>
              <a:rPr lang="en-US" dirty="0" smtClean="0">
                <a:solidFill>
                  <a:srgbClr val="FF0000"/>
                </a:solidFill>
              </a:rPr>
              <a:t>ACSI</a:t>
            </a:r>
            <a:r>
              <a:rPr lang="en-US" dirty="0" smtClean="0"/>
              <a:t>.……………..SRF </a:t>
            </a:r>
            <a:r>
              <a:rPr lang="en-US" dirty="0" err="1" smtClean="0"/>
              <a:t>linac</a:t>
            </a:r>
            <a:r>
              <a:rPr lang="en-US" dirty="0" smtClean="0"/>
              <a:t> booster on existing Medical Accelerator</a:t>
            </a:r>
            <a:endParaRPr lang="en-US" dirty="0"/>
          </a:p>
          <a:p>
            <a:pPr lvl="1"/>
            <a:r>
              <a:rPr lang="en-US" dirty="0" smtClean="0"/>
              <a:t>AES, UC Irvine……SBIR’s, Water Treatment with accelerators</a:t>
            </a:r>
          </a:p>
          <a:p>
            <a:pPr lvl="1"/>
            <a:r>
              <a:rPr lang="en-US" dirty="0" smtClean="0">
                <a:solidFill>
                  <a:srgbClr val="FF0000"/>
                </a:solidFill>
              </a:rPr>
              <a:t>Euclid</a:t>
            </a:r>
            <a:r>
              <a:rPr lang="en-US" dirty="0" smtClean="0"/>
              <a:t>……………..SBIR phase II’s  several ,including PX SRF cavities</a:t>
            </a:r>
          </a:p>
          <a:p>
            <a:pPr lvl="1"/>
            <a:r>
              <a:rPr lang="en-US" dirty="0" smtClean="0">
                <a:solidFill>
                  <a:srgbClr val="FF0000"/>
                </a:solidFill>
              </a:rPr>
              <a:t>Faraday</a:t>
            </a:r>
            <a:r>
              <a:rPr lang="en-US" dirty="0" smtClean="0"/>
              <a:t>……………SBIR continued joint work on bipolar EP</a:t>
            </a:r>
            <a:endParaRPr lang="en-US" dirty="0"/>
          </a:p>
          <a:p>
            <a:pPr lvl="1"/>
            <a:r>
              <a:rPr lang="en-US" dirty="0" smtClean="0"/>
              <a:t>Highways…………..FNAL IP, exploration with </a:t>
            </a:r>
            <a:r>
              <a:rPr lang="en-US" dirty="0" err="1" smtClean="0"/>
              <a:t>IdeOn</a:t>
            </a:r>
            <a:r>
              <a:rPr lang="en-US" dirty="0" smtClean="0"/>
              <a:t>, </a:t>
            </a:r>
            <a:r>
              <a:rPr lang="en-US" dirty="0" err="1" smtClean="0"/>
              <a:t>EBTech</a:t>
            </a:r>
            <a:endParaRPr lang="en-US" dirty="0" smtClean="0"/>
          </a:p>
          <a:p>
            <a:pPr lvl="1"/>
            <a:r>
              <a:rPr lang="en-US" dirty="0" smtClean="0"/>
              <a:t>LLNL……………....test </a:t>
            </a:r>
            <a:r>
              <a:rPr lang="en-US" dirty="0"/>
              <a:t>accelerators funded by DTRA and/or DARPA</a:t>
            </a:r>
          </a:p>
          <a:p>
            <a:pPr lvl="1"/>
            <a:r>
              <a:rPr lang="en-US" dirty="0" err="1" smtClean="0">
                <a:solidFill>
                  <a:srgbClr val="FF0000"/>
                </a:solidFill>
              </a:rPr>
              <a:t>Muons</a:t>
            </a:r>
            <a:r>
              <a:rPr lang="en-US" dirty="0" smtClean="0">
                <a:solidFill>
                  <a:srgbClr val="FF0000"/>
                </a:solidFill>
              </a:rPr>
              <a:t> </a:t>
            </a:r>
            <a:r>
              <a:rPr lang="en-US" dirty="0" err="1" smtClean="0">
                <a:solidFill>
                  <a:srgbClr val="FF0000"/>
                </a:solidFill>
              </a:rPr>
              <a:t>Inc</a:t>
            </a:r>
            <a:r>
              <a:rPr lang="en-US" dirty="0" smtClean="0">
                <a:solidFill>
                  <a:srgbClr val="FFFF00"/>
                </a:solidFill>
              </a:rPr>
              <a:t>………...</a:t>
            </a:r>
            <a:r>
              <a:rPr lang="en-US" dirty="0" smtClean="0"/>
              <a:t>SBIR/STTR’s,  </a:t>
            </a:r>
            <a:r>
              <a:rPr lang="en-US" dirty="0" err="1" smtClean="0"/>
              <a:t>Muon</a:t>
            </a:r>
            <a:r>
              <a:rPr lang="en-US" dirty="0" smtClean="0"/>
              <a:t> Collider/ADS R&amp;D, ion implanter</a:t>
            </a:r>
          </a:p>
          <a:p>
            <a:pPr lvl="1"/>
            <a:r>
              <a:rPr lang="en-US" dirty="0" smtClean="0"/>
              <a:t>National </a:t>
            </a:r>
            <a:r>
              <a:rPr lang="en-US" dirty="0" err="1" smtClean="0"/>
              <a:t>Instr</a:t>
            </a:r>
            <a:r>
              <a:rPr lang="en-US" dirty="0" smtClean="0"/>
              <a:t>……..accelerator instrumentation and controls</a:t>
            </a:r>
            <a:endParaRPr lang="en-US" dirty="0"/>
          </a:p>
          <a:p>
            <a:pPr lvl="1"/>
            <a:r>
              <a:rPr lang="en-US" dirty="0" err="1" smtClean="0">
                <a:solidFill>
                  <a:srgbClr val="FF0000"/>
                </a:solidFill>
              </a:rPr>
              <a:t>Niowave</a:t>
            </a:r>
            <a:r>
              <a:rPr lang="en-US" dirty="0" smtClean="0">
                <a:solidFill>
                  <a:srgbClr val="FFFF00"/>
                </a:solidFill>
              </a:rPr>
              <a:t>…………..</a:t>
            </a:r>
            <a:r>
              <a:rPr lang="en-US" dirty="0" smtClean="0"/>
              <a:t>SBIR phase II for medical isotope machine, LHC crab CM</a:t>
            </a:r>
          </a:p>
          <a:p>
            <a:pPr lvl="1"/>
            <a:r>
              <a:rPr lang="en-US" dirty="0" smtClean="0">
                <a:solidFill>
                  <a:srgbClr val="FF0000"/>
                </a:solidFill>
              </a:rPr>
              <a:t>Northwestern</a:t>
            </a:r>
            <a:r>
              <a:rPr lang="en-US" dirty="0" smtClean="0"/>
              <a:t>………Electronic and Detector development center in IARC</a:t>
            </a:r>
          </a:p>
          <a:p>
            <a:pPr lvl="1"/>
            <a:r>
              <a:rPr lang="en-US" dirty="0">
                <a:solidFill>
                  <a:srgbClr val="FF0000"/>
                </a:solidFill>
              </a:rPr>
              <a:t>NIU: </a:t>
            </a:r>
            <a:r>
              <a:rPr lang="en-US" dirty="0" smtClean="0"/>
              <a:t>……………....Source Development, SBIR/STTR, new </a:t>
            </a:r>
            <a:r>
              <a:rPr lang="en-US" dirty="0"/>
              <a:t>RF sources, education</a:t>
            </a:r>
          </a:p>
          <a:p>
            <a:pPr lvl="1"/>
            <a:r>
              <a:rPr lang="en-US" dirty="0" smtClean="0">
                <a:solidFill>
                  <a:srgbClr val="FF0000"/>
                </a:solidFill>
              </a:rPr>
              <a:t>Omega-P</a:t>
            </a:r>
            <a:r>
              <a:rPr lang="en-US" dirty="0" smtClean="0"/>
              <a:t>………....SBIR Phase II: MB klystron for Project X</a:t>
            </a:r>
          </a:p>
          <a:p>
            <a:pPr lvl="1"/>
            <a:r>
              <a:rPr lang="en-US" dirty="0" smtClean="0">
                <a:solidFill>
                  <a:srgbClr val="FF0000"/>
                </a:solidFill>
              </a:rPr>
              <a:t>PAVAC</a:t>
            </a:r>
            <a:r>
              <a:rPr lang="en-US" dirty="0" smtClean="0"/>
              <a:t>…………....Flue </a:t>
            </a:r>
            <a:r>
              <a:rPr lang="en-US" dirty="0"/>
              <a:t>gas test accelerator, Several SRF based SBIR ideas</a:t>
            </a:r>
          </a:p>
          <a:p>
            <a:pPr lvl="1"/>
            <a:r>
              <a:rPr lang="en-US" dirty="0" err="1" smtClean="0">
                <a:solidFill>
                  <a:srgbClr val="FF0000"/>
                </a:solidFill>
              </a:rPr>
              <a:t>Radiabeam</a:t>
            </a:r>
            <a:r>
              <a:rPr lang="en-US" dirty="0" smtClean="0"/>
              <a:t>……….SBIR, </a:t>
            </a:r>
            <a:r>
              <a:rPr lang="en-US" dirty="0" err="1" smtClean="0"/>
              <a:t>euv</a:t>
            </a:r>
            <a:r>
              <a:rPr lang="en-US" dirty="0" smtClean="0"/>
              <a:t> light source for chip foundry</a:t>
            </a:r>
          </a:p>
          <a:p>
            <a:pPr lvl="1"/>
            <a:r>
              <a:rPr lang="en-US" dirty="0" smtClean="0">
                <a:solidFill>
                  <a:srgbClr val="FF0000"/>
                </a:solidFill>
              </a:rPr>
              <a:t>RUSH spinoff</a:t>
            </a:r>
            <a:r>
              <a:rPr lang="en-US" dirty="0" smtClean="0"/>
              <a:t>…….Medical imaging</a:t>
            </a:r>
            <a:endParaRPr lang="en-US" dirty="0"/>
          </a:p>
          <a:p>
            <a:pPr lvl="1"/>
            <a:r>
              <a:rPr lang="en-US" dirty="0" err="1" smtClean="0"/>
              <a:t>Tandell</a:t>
            </a:r>
            <a:r>
              <a:rPr lang="en-US" dirty="0" smtClean="0"/>
              <a:t> systems….accelerator reliability, integration, and simulation</a:t>
            </a:r>
          </a:p>
          <a:p>
            <a:pPr lvl="1"/>
            <a:r>
              <a:rPr lang="en-US" dirty="0" smtClean="0"/>
              <a:t>UC </a:t>
            </a:r>
            <a:r>
              <a:rPr lang="en-US" dirty="0"/>
              <a:t>I</a:t>
            </a:r>
            <a:r>
              <a:rPr lang="en-US" dirty="0" smtClean="0"/>
              <a:t>rvine………… Water </a:t>
            </a:r>
            <a:r>
              <a:rPr lang="en-US" dirty="0"/>
              <a:t>treatment with </a:t>
            </a:r>
            <a:r>
              <a:rPr lang="en-US" dirty="0" smtClean="0"/>
              <a:t>accelerators</a:t>
            </a:r>
          </a:p>
          <a:p>
            <a:pPr lvl="1"/>
            <a:r>
              <a:rPr lang="en-US" dirty="0" smtClean="0"/>
              <a:t>Walter Reed, UTSW, Mayo, </a:t>
            </a:r>
            <a:r>
              <a:rPr lang="en-US" dirty="0" err="1" smtClean="0"/>
              <a:t>etc</a:t>
            </a:r>
            <a:r>
              <a:rPr lang="en-US" dirty="0" smtClean="0"/>
              <a:t> ..Carbon </a:t>
            </a:r>
            <a:r>
              <a:rPr lang="en-US" dirty="0"/>
              <a:t>ion </a:t>
            </a:r>
            <a:r>
              <a:rPr lang="en-US" dirty="0" smtClean="0"/>
              <a:t>medical accelerator</a:t>
            </a:r>
            <a:endParaRPr lang="en-US" dirty="0"/>
          </a:p>
          <a:p>
            <a:pPr lvl="1"/>
            <a:r>
              <a:rPr lang="en-US" dirty="0" smtClean="0"/>
              <a:t>Varian Medical……test </a:t>
            </a:r>
            <a:r>
              <a:rPr lang="en-US" dirty="0"/>
              <a:t>cell for medical machines, water treatment ?</a:t>
            </a:r>
          </a:p>
          <a:p>
            <a:pPr lvl="1"/>
            <a:endParaRPr lang="en-US" sz="1000" dirty="0" smtClean="0"/>
          </a:p>
          <a:p>
            <a:r>
              <a:rPr lang="en-US" dirty="0" smtClean="0">
                <a:solidFill>
                  <a:srgbClr val="FF0000"/>
                </a:solidFill>
              </a:rPr>
              <a:t>Recurrent theme: </a:t>
            </a:r>
            <a:r>
              <a:rPr lang="en-US" dirty="0" smtClean="0"/>
              <a:t>funding, clear program rules, IP protection, predictable schedule and processes, access to deep pit &amp; infra to test accelerators! </a:t>
            </a:r>
          </a:p>
          <a:p>
            <a:pPr lvl="1"/>
            <a:endParaRPr lang="en-US" dirty="0" smtClean="0"/>
          </a:p>
          <a:p>
            <a:pPr lvl="1"/>
            <a:endParaRPr lang="en-US" dirty="0"/>
          </a:p>
        </p:txBody>
      </p:sp>
      <p:sp>
        <p:nvSpPr>
          <p:cNvPr id="6" name="Title 5"/>
          <p:cNvSpPr>
            <a:spLocks noGrp="1"/>
          </p:cNvSpPr>
          <p:nvPr>
            <p:ph type="title"/>
          </p:nvPr>
        </p:nvSpPr>
        <p:spPr>
          <a:xfrm>
            <a:off x="1439652" y="-27384"/>
            <a:ext cx="6858000" cy="762000"/>
          </a:xfrm>
        </p:spPr>
        <p:txBody>
          <a:bodyPr/>
          <a:lstStyle/>
          <a:p>
            <a:r>
              <a:rPr lang="en-US" dirty="0" smtClean="0">
                <a:solidFill>
                  <a:schemeClr val="tx1"/>
                </a:solidFill>
              </a:rPr>
              <a:t>Who is interested in using IARC ?</a:t>
            </a:r>
            <a:endParaRPr lang="en-US" dirty="0">
              <a:solidFill>
                <a:schemeClr val="tx1"/>
              </a:solidFill>
            </a:endParaRPr>
          </a:p>
        </p:txBody>
      </p:sp>
      <p:sp>
        <p:nvSpPr>
          <p:cNvPr id="8" name="Slide Number Placeholder 4"/>
          <p:cNvSpPr txBox="1">
            <a:spLocks/>
          </p:cNvSpPr>
          <p:nvPr/>
        </p:nvSpPr>
        <p:spPr bwMode="auto">
          <a:xfrm>
            <a:off x="152400" y="6324600"/>
            <a:ext cx="533400" cy="3619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l" rtl="0" fontAlgn="base">
              <a:spcBef>
                <a:spcPct val="0"/>
              </a:spcBef>
              <a:spcAft>
                <a:spcPct val="0"/>
              </a:spcAft>
              <a:buClrTx/>
              <a:buSzTx/>
              <a:buFontTx/>
              <a:buNone/>
              <a:defRPr sz="1200" kern="1200">
                <a:solidFill>
                  <a:srgbClr val="FFFFFF"/>
                </a:solidFill>
                <a:latin typeface="Arial" charset="0"/>
                <a:ea typeface="ＭＳ Ｐゴシック" pitchFamily="28" charset="-128"/>
                <a:cs typeface="+mn-cs"/>
              </a:defRPr>
            </a:lvl1pPr>
            <a:lvl2pPr marL="457200" algn="r" rtl="0" fontAlgn="base">
              <a:spcBef>
                <a:spcPct val="20000"/>
              </a:spcBef>
              <a:spcAft>
                <a:spcPct val="0"/>
              </a:spcAft>
              <a:buClr>
                <a:srgbClr val="FFFF00"/>
              </a:buClr>
              <a:buSzPct val="80000"/>
              <a:buFont typeface="Wingdings" pitchFamily="28" charset="2"/>
              <a:defRPr sz="2400" kern="1200">
                <a:solidFill>
                  <a:schemeClr val="tx1"/>
                </a:solidFill>
                <a:latin typeface="Arial" charset="0"/>
                <a:ea typeface="ＭＳ Ｐゴシック" pitchFamily="28" charset="-128"/>
                <a:cs typeface="+mn-cs"/>
              </a:defRPr>
            </a:lvl2pPr>
            <a:lvl3pPr marL="914400" algn="r" rtl="0" fontAlgn="base">
              <a:spcBef>
                <a:spcPct val="20000"/>
              </a:spcBef>
              <a:spcAft>
                <a:spcPct val="0"/>
              </a:spcAft>
              <a:buClr>
                <a:srgbClr val="FFFF00"/>
              </a:buClr>
              <a:buSzPct val="80000"/>
              <a:buFont typeface="Wingdings" pitchFamily="28" charset="2"/>
              <a:defRPr sz="2400" kern="1200">
                <a:solidFill>
                  <a:schemeClr val="tx1"/>
                </a:solidFill>
                <a:latin typeface="Arial" charset="0"/>
                <a:ea typeface="ＭＳ Ｐゴシック" pitchFamily="28" charset="-128"/>
                <a:cs typeface="+mn-cs"/>
              </a:defRPr>
            </a:lvl3pPr>
            <a:lvl4pPr marL="1371600" algn="r" rtl="0" fontAlgn="base">
              <a:spcBef>
                <a:spcPct val="20000"/>
              </a:spcBef>
              <a:spcAft>
                <a:spcPct val="0"/>
              </a:spcAft>
              <a:buClr>
                <a:srgbClr val="FFFF00"/>
              </a:buClr>
              <a:buSzPct val="80000"/>
              <a:buFont typeface="Wingdings" pitchFamily="28" charset="2"/>
              <a:defRPr sz="2400" kern="1200">
                <a:solidFill>
                  <a:schemeClr val="tx1"/>
                </a:solidFill>
                <a:latin typeface="Arial" charset="0"/>
                <a:ea typeface="ＭＳ Ｐゴシック" pitchFamily="28" charset="-128"/>
                <a:cs typeface="+mn-cs"/>
              </a:defRPr>
            </a:lvl4pPr>
            <a:lvl5pPr marL="1828800" algn="r" rtl="0" fontAlgn="base">
              <a:spcBef>
                <a:spcPct val="20000"/>
              </a:spcBef>
              <a:spcAft>
                <a:spcPct val="0"/>
              </a:spcAft>
              <a:buClr>
                <a:srgbClr val="FFFF00"/>
              </a:buClr>
              <a:buSzPct val="80000"/>
              <a:buFont typeface="Wingdings" pitchFamily="28" charset="2"/>
              <a:defRPr sz="2400" kern="1200">
                <a:solidFill>
                  <a:schemeClr val="tx1"/>
                </a:solidFill>
                <a:latin typeface="Arial" charset="0"/>
                <a:ea typeface="ＭＳ Ｐゴシック" pitchFamily="28" charset="-128"/>
                <a:cs typeface="+mn-cs"/>
              </a:defRPr>
            </a:lvl5pPr>
            <a:lvl6pPr marL="2286000" algn="l" defTabSz="914400" rtl="0" eaLnBrk="1" latinLnBrk="0" hangingPunct="1">
              <a:defRPr sz="2400" kern="1200">
                <a:solidFill>
                  <a:schemeClr val="tx1"/>
                </a:solidFill>
                <a:latin typeface="Arial" charset="0"/>
                <a:ea typeface="ＭＳ Ｐゴシック" pitchFamily="28" charset="-128"/>
                <a:cs typeface="+mn-cs"/>
              </a:defRPr>
            </a:lvl6pPr>
            <a:lvl7pPr marL="2743200" algn="l" defTabSz="914400" rtl="0" eaLnBrk="1" latinLnBrk="0" hangingPunct="1">
              <a:defRPr sz="2400" kern="1200">
                <a:solidFill>
                  <a:schemeClr val="tx1"/>
                </a:solidFill>
                <a:latin typeface="Arial" charset="0"/>
                <a:ea typeface="ＭＳ Ｐゴシック" pitchFamily="28" charset="-128"/>
                <a:cs typeface="+mn-cs"/>
              </a:defRPr>
            </a:lvl7pPr>
            <a:lvl8pPr marL="3200400" algn="l" defTabSz="914400" rtl="0" eaLnBrk="1" latinLnBrk="0" hangingPunct="1">
              <a:defRPr sz="2400" kern="1200">
                <a:solidFill>
                  <a:schemeClr val="tx1"/>
                </a:solidFill>
                <a:latin typeface="Arial" charset="0"/>
                <a:ea typeface="ＭＳ Ｐゴシック" pitchFamily="28" charset="-128"/>
                <a:cs typeface="+mn-cs"/>
              </a:defRPr>
            </a:lvl8pPr>
            <a:lvl9pPr marL="3657600" algn="l" defTabSz="914400" rtl="0" eaLnBrk="1" latinLnBrk="0" hangingPunct="1">
              <a:defRPr sz="2400" kern="1200">
                <a:solidFill>
                  <a:schemeClr val="tx1"/>
                </a:solidFill>
                <a:latin typeface="Arial" charset="0"/>
                <a:ea typeface="ＭＳ Ｐゴシック" pitchFamily="28" charset="-128"/>
                <a:cs typeface="+mn-cs"/>
              </a:defRPr>
            </a:lvl9pPr>
          </a:lstStyle>
          <a:p>
            <a:pPr>
              <a:defRPr/>
            </a:pPr>
            <a:fld id="{4CD6BB06-BDF1-49A1-9EDD-10419955E148}" type="slidenum">
              <a:rPr lang="en-US" smtClean="0"/>
              <a:pPr>
                <a:defRPr/>
              </a:pPr>
              <a:t>33</a:t>
            </a:fld>
            <a:endParaRPr lang="en-US" dirty="0"/>
          </a:p>
        </p:txBody>
      </p:sp>
      <p:sp>
        <p:nvSpPr>
          <p:cNvPr id="3" name="Slide Number Placeholder 2"/>
          <p:cNvSpPr>
            <a:spLocks noGrp="1"/>
          </p:cNvSpPr>
          <p:nvPr>
            <p:ph type="sldNum" sz="quarter" idx="11"/>
          </p:nvPr>
        </p:nvSpPr>
        <p:spPr>
          <a:xfrm>
            <a:off x="242901" y="6515100"/>
            <a:ext cx="426927" cy="171450"/>
          </a:xfrm>
        </p:spPr>
        <p:txBody>
          <a:bodyPr/>
          <a:lstStyle/>
          <a:p>
            <a:pPr>
              <a:defRPr/>
            </a:pPr>
            <a:fld id="{4CD6BB06-BDF1-49A1-9EDD-10419955E148}" type="slidenum">
              <a:rPr lang="en-US" smtClean="0"/>
              <a:pPr>
                <a:defRPr/>
              </a:pPr>
              <a:t>33</a:t>
            </a:fld>
            <a:endParaRPr lang="en-US" dirty="0"/>
          </a:p>
        </p:txBody>
      </p:sp>
      <p:sp>
        <p:nvSpPr>
          <p:cNvPr id="4" name="Date Placeholder 3"/>
          <p:cNvSpPr>
            <a:spLocks noGrp="1"/>
          </p:cNvSpPr>
          <p:nvPr>
            <p:ph type="dt" sz="half" idx="10"/>
          </p:nvPr>
        </p:nvSpPr>
        <p:spPr/>
        <p:txBody>
          <a:bodyPr/>
          <a:lstStyle/>
          <a:p>
            <a:pPr>
              <a:defRPr/>
            </a:pPr>
            <a:fld id="{764F6A2D-2A08-49E0-B53A-2753DB6C3D61}" type="datetime1">
              <a:rPr lang="en-US" smtClean="0"/>
              <a:t>6/9/2014</a:t>
            </a:fld>
            <a:endParaRPr lang="en-US"/>
          </a:p>
        </p:txBody>
      </p:sp>
      <p:sp>
        <p:nvSpPr>
          <p:cNvPr id="5" name="Footer Placeholder 4"/>
          <p:cNvSpPr>
            <a:spLocks noGrp="1"/>
          </p:cNvSpPr>
          <p:nvPr>
            <p:ph type="ftr" sz="quarter" idx="11"/>
          </p:nvPr>
        </p:nvSpPr>
        <p:spPr>
          <a:xfrm>
            <a:off x="781497" y="6516208"/>
            <a:ext cx="5373688" cy="241300"/>
          </a:xfrm>
        </p:spPr>
        <p:txBody>
          <a:bodyPr/>
          <a:lstStyle/>
          <a:p>
            <a:pPr>
              <a:defRPr/>
            </a:pPr>
            <a:r>
              <a:rPr lang="en-US" sz="1000" dirty="0" smtClean="0"/>
              <a:t>IARC: </a:t>
            </a:r>
            <a:r>
              <a:rPr lang="en-US" sz="1000" dirty="0" err="1" smtClean="0"/>
              <a:t>Fermilab</a:t>
            </a:r>
            <a:r>
              <a:rPr lang="en-US" sz="1000" dirty="0" smtClean="0"/>
              <a:t>  Users meeting</a:t>
            </a:r>
            <a:endParaRPr lang="en-US" sz="1000" b="1" dirty="0"/>
          </a:p>
        </p:txBody>
      </p:sp>
    </p:spTree>
    <p:extLst>
      <p:ext uri="{BB962C8B-B14F-4D97-AF65-F5344CB8AC3E}">
        <p14:creationId xmlns:p14="http://schemas.microsoft.com/office/powerpoint/2010/main" val="309678733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30820" y="76200"/>
            <a:ext cx="5089896" cy="609600"/>
          </a:xfrm>
          <a:ln>
            <a:solidFill>
              <a:schemeClr val="tx1"/>
            </a:solidFill>
          </a:ln>
        </p:spPr>
        <p:txBody>
          <a:bodyPr>
            <a:noAutofit/>
          </a:bodyPr>
          <a:lstStyle/>
          <a:p>
            <a:r>
              <a:rPr lang="en-US" sz="2800" dirty="0" smtClean="0"/>
              <a:t>  IARC-</a:t>
            </a:r>
            <a:r>
              <a:rPr lang="en-US" sz="2800" dirty="0" err="1" smtClean="0"/>
              <a:t>NewCo</a:t>
            </a:r>
            <a:r>
              <a:rPr lang="en-US" sz="2800" dirty="0" smtClean="0"/>
              <a:t> Relationships</a:t>
            </a:r>
            <a:endParaRPr lang="en-US" sz="2800" dirty="0"/>
          </a:p>
        </p:txBody>
      </p:sp>
      <p:sp>
        <p:nvSpPr>
          <p:cNvPr id="3" name="Content Placeholder 2"/>
          <p:cNvSpPr>
            <a:spLocks noGrp="1"/>
          </p:cNvSpPr>
          <p:nvPr>
            <p:ph idx="1"/>
          </p:nvPr>
        </p:nvSpPr>
        <p:spPr>
          <a:xfrm>
            <a:off x="211031" y="5692535"/>
            <a:ext cx="4024239" cy="613684"/>
          </a:xfrm>
        </p:spPr>
        <p:txBody>
          <a:bodyPr>
            <a:noAutofit/>
          </a:bodyPr>
          <a:lstStyle/>
          <a:p>
            <a:r>
              <a:rPr lang="en-US" sz="1400" dirty="0" smtClean="0"/>
              <a:t>IARC the place is a center at </a:t>
            </a:r>
            <a:r>
              <a:rPr lang="en-US" sz="1400" dirty="0" err="1" smtClean="0"/>
              <a:t>Fermilab</a:t>
            </a:r>
            <a:endParaRPr lang="en-US" sz="1400" dirty="0" smtClean="0"/>
          </a:p>
          <a:p>
            <a:r>
              <a:rPr lang="en-US" sz="1400" dirty="0" err="1" smtClean="0"/>
              <a:t>NewCo</a:t>
            </a:r>
            <a:r>
              <a:rPr lang="en-US" sz="1400" dirty="0" smtClean="0"/>
              <a:t> is a not-for-profit  LLC housed at IARC</a:t>
            </a:r>
            <a:endParaRPr lang="en-US" sz="1400" dirty="0"/>
          </a:p>
        </p:txBody>
      </p:sp>
      <p:sp>
        <p:nvSpPr>
          <p:cNvPr id="4" name="Rectangle 3"/>
          <p:cNvSpPr/>
          <p:nvPr/>
        </p:nvSpPr>
        <p:spPr>
          <a:xfrm>
            <a:off x="1142984" y="1752600"/>
            <a:ext cx="6705600" cy="3505200"/>
          </a:xfrm>
          <a:prstGeom prst="rect">
            <a:avLst/>
          </a:prstGeom>
          <a:noFill/>
          <a:ln>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en-US" sz="1800">
              <a:solidFill>
                <a:prstClr val="white"/>
              </a:solidFill>
            </a:endParaRPr>
          </a:p>
        </p:txBody>
      </p:sp>
      <p:sp>
        <p:nvSpPr>
          <p:cNvPr id="5" name="Rounded Rectangle 4"/>
          <p:cNvSpPr/>
          <p:nvPr/>
        </p:nvSpPr>
        <p:spPr>
          <a:xfrm>
            <a:off x="2362184" y="1143000"/>
            <a:ext cx="1143000" cy="381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en-US" sz="1800" dirty="0" smtClean="0">
              <a:solidFill>
                <a:schemeClr val="tx1">
                  <a:lumMod val="50000"/>
                </a:schemeClr>
              </a:solidFill>
            </a:endParaRPr>
          </a:p>
          <a:p>
            <a:pPr algn="ctr" defTabSz="914400" fontAlgn="auto">
              <a:spcBef>
                <a:spcPts val="0"/>
              </a:spcBef>
              <a:spcAft>
                <a:spcPts val="0"/>
              </a:spcAft>
            </a:pPr>
            <a:r>
              <a:rPr lang="en-US" sz="1800" dirty="0" smtClean="0">
                <a:solidFill>
                  <a:schemeClr val="tx1">
                    <a:lumMod val="50000"/>
                  </a:schemeClr>
                </a:solidFill>
              </a:rPr>
              <a:t>FRA</a:t>
            </a:r>
          </a:p>
          <a:p>
            <a:pPr algn="ctr" defTabSz="914400" fontAlgn="auto">
              <a:spcBef>
                <a:spcPts val="0"/>
              </a:spcBef>
              <a:spcAft>
                <a:spcPts val="0"/>
              </a:spcAft>
            </a:pPr>
            <a:endParaRPr lang="en-US" sz="1800" dirty="0">
              <a:solidFill>
                <a:schemeClr val="tx1">
                  <a:lumMod val="50000"/>
                </a:schemeClr>
              </a:solidFill>
            </a:endParaRPr>
          </a:p>
        </p:txBody>
      </p:sp>
      <p:sp>
        <p:nvSpPr>
          <p:cNvPr id="6" name="Rounded Rectangle 5"/>
          <p:cNvSpPr/>
          <p:nvPr/>
        </p:nvSpPr>
        <p:spPr>
          <a:xfrm>
            <a:off x="4114784" y="1143000"/>
            <a:ext cx="838200" cy="381000"/>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en-US" sz="1800" dirty="0" smtClean="0">
              <a:solidFill>
                <a:schemeClr val="tx1">
                  <a:lumMod val="50000"/>
                </a:schemeClr>
              </a:solidFill>
            </a:endParaRPr>
          </a:p>
          <a:p>
            <a:pPr algn="ctr" defTabSz="914400" fontAlgn="auto">
              <a:spcBef>
                <a:spcPts val="0"/>
              </a:spcBef>
              <a:spcAft>
                <a:spcPts val="0"/>
              </a:spcAft>
            </a:pPr>
            <a:r>
              <a:rPr lang="en-US" sz="1100" dirty="0" smtClean="0">
                <a:solidFill>
                  <a:schemeClr val="tx1">
                    <a:lumMod val="50000"/>
                  </a:schemeClr>
                </a:solidFill>
              </a:rPr>
              <a:t>FRA</a:t>
            </a:r>
          </a:p>
          <a:p>
            <a:pPr algn="ctr" defTabSz="914400" fontAlgn="auto">
              <a:spcBef>
                <a:spcPts val="0"/>
              </a:spcBef>
              <a:spcAft>
                <a:spcPts val="0"/>
              </a:spcAft>
            </a:pPr>
            <a:r>
              <a:rPr lang="en-US" sz="1100" dirty="0" smtClean="0">
                <a:solidFill>
                  <a:schemeClr val="tx1">
                    <a:lumMod val="50000"/>
                  </a:schemeClr>
                </a:solidFill>
              </a:rPr>
              <a:t>board</a:t>
            </a:r>
          </a:p>
          <a:p>
            <a:pPr algn="ctr" defTabSz="914400" fontAlgn="auto">
              <a:spcBef>
                <a:spcPts val="0"/>
              </a:spcBef>
              <a:spcAft>
                <a:spcPts val="0"/>
              </a:spcAft>
            </a:pPr>
            <a:endParaRPr lang="en-US" sz="1800" dirty="0">
              <a:solidFill>
                <a:schemeClr val="tx1">
                  <a:lumMod val="50000"/>
                </a:schemeClr>
              </a:solidFill>
            </a:endParaRPr>
          </a:p>
        </p:txBody>
      </p:sp>
      <p:sp>
        <p:nvSpPr>
          <p:cNvPr id="7" name="Rounded Rectangle 6"/>
          <p:cNvSpPr/>
          <p:nvPr/>
        </p:nvSpPr>
        <p:spPr>
          <a:xfrm>
            <a:off x="6705584" y="1147761"/>
            <a:ext cx="838200" cy="381000"/>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en-US" sz="1800" dirty="0" smtClean="0">
              <a:solidFill>
                <a:schemeClr val="tx1">
                  <a:lumMod val="50000"/>
                </a:schemeClr>
              </a:solidFill>
            </a:endParaRPr>
          </a:p>
          <a:p>
            <a:pPr algn="ctr" defTabSz="914400" fontAlgn="auto">
              <a:spcBef>
                <a:spcPts val="0"/>
              </a:spcBef>
              <a:spcAft>
                <a:spcPts val="0"/>
              </a:spcAft>
            </a:pPr>
            <a:r>
              <a:rPr lang="en-US" sz="1100" dirty="0" err="1" smtClean="0">
                <a:solidFill>
                  <a:schemeClr val="tx1">
                    <a:lumMod val="50000"/>
                  </a:schemeClr>
                </a:solidFill>
              </a:rPr>
              <a:t>NewCO</a:t>
            </a:r>
            <a:endParaRPr lang="en-US" sz="1100" dirty="0" smtClean="0">
              <a:solidFill>
                <a:schemeClr val="tx1">
                  <a:lumMod val="50000"/>
                </a:schemeClr>
              </a:solidFill>
            </a:endParaRPr>
          </a:p>
          <a:p>
            <a:pPr algn="ctr" defTabSz="914400" fontAlgn="auto">
              <a:spcBef>
                <a:spcPts val="0"/>
              </a:spcBef>
              <a:spcAft>
                <a:spcPts val="0"/>
              </a:spcAft>
            </a:pPr>
            <a:r>
              <a:rPr lang="en-US" sz="1100" dirty="0" smtClean="0">
                <a:solidFill>
                  <a:schemeClr val="tx1">
                    <a:lumMod val="50000"/>
                  </a:schemeClr>
                </a:solidFill>
              </a:rPr>
              <a:t>board</a:t>
            </a:r>
          </a:p>
          <a:p>
            <a:pPr algn="ctr" defTabSz="914400" fontAlgn="auto">
              <a:spcBef>
                <a:spcPts val="0"/>
              </a:spcBef>
              <a:spcAft>
                <a:spcPts val="0"/>
              </a:spcAft>
            </a:pPr>
            <a:endParaRPr lang="en-US" sz="1800" dirty="0">
              <a:solidFill>
                <a:schemeClr val="tx1">
                  <a:lumMod val="50000"/>
                </a:schemeClr>
              </a:solidFill>
            </a:endParaRPr>
          </a:p>
        </p:txBody>
      </p:sp>
      <p:cxnSp>
        <p:nvCxnSpPr>
          <p:cNvPr id="9" name="Straight Connector 8"/>
          <p:cNvCxnSpPr>
            <a:stCxn id="6" idx="1"/>
            <a:endCxn id="5" idx="3"/>
          </p:cNvCxnSpPr>
          <p:nvPr/>
        </p:nvCxnSpPr>
        <p:spPr>
          <a:xfrm flipH="1">
            <a:off x="3505184" y="1333500"/>
            <a:ext cx="60960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0" name="Straight Connector 9"/>
          <p:cNvCxnSpPr>
            <a:stCxn id="7" idx="1"/>
            <a:endCxn id="6" idx="3"/>
          </p:cNvCxnSpPr>
          <p:nvPr/>
        </p:nvCxnSpPr>
        <p:spPr>
          <a:xfrm flipH="1" flipV="1">
            <a:off x="4952984" y="1333500"/>
            <a:ext cx="1752600" cy="4761"/>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2514584" y="1887020"/>
            <a:ext cx="1005212" cy="646331"/>
          </a:xfrm>
          <a:prstGeom prst="rect">
            <a:avLst/>
          </a:prstGeom>
          <a:noFill/>
          <a:ln w="28575">
            <a:solidFill>
              <a:schemeClr val="tx1"/>
            </a:solidFill>
          </a:ln>
        </p:spPr>
        <p:txBody>
          <a:bodyPr wrap="none" rtlCol="0">
            <a:spAutoFit/>
          </a:bodyPr>
          <a:lstStyle/>
          <a:p>
            <a:pPr defTabSz="914400" fontAlgn="auto">
              <a:spcBef>
                <a:spcPts val="0"/>
              </a:spcBef>
              <a:spcAft>
                <a:spcPts val="0"/>
              </a:spcAft>
            </a:pPr>
            <a:r>
              <a:rPr lang="en-US" sz="1800" dirty="0" err="1" smtClean="0">
                <a:solidFill>
                  <a:prstClr val="black"/>
                </a:solidFill>
                <a:latin typeface="Calibri"/>
              </a:rPr>
              <a:t>Fermilab</a:t>
            </a:r>
            <a:endParaRPr lang="en-US" sz="1800" dirty="0" smtClean="0">
              <a:solidFill>
                <a:prstClr val="black"/>
              </a:solidFill>
              <a:latin typeface="Calibri"/>
            </a:endParaRPr>
          </a:p>
          <a:p>
            <a:pPr defTabSz="914400" fontAlgn="auto">
              <a:spcBef>
                <a:spcPts val="0"/>
              </a:spcBef>
              <a:spcAft>
                <a:spcPts val="0"/>
              </a:spcAft>
            </a:pPr>
            <a:r>
              <a:rPr lang="en-US" sz="1800" dirty="0" smtClean="0">
                <a:solidFill>
                  <a:prstClr val="black"/>
                </a:solidFill>
                <a:latin typeface="Calibri"/>
              </a:rPr>
              <a:t>Director</a:t>
            </a:r>
            <a:endParaRPr lang="en-US" sz="1800" dirty="0">
              <a:solidFill>
                <a:prstClr val="black"/>
              </a:solidFill>
              <a:latin typeface="Calibri"/>
            </a:endParaRPr>
          </a:p>
        </p:txBody>
      </p:sp>
      <p:sp>
        <p:nvSpPr>
          <p:cNvPr id="17" name="Rectangle 16"/>
          <p:cNvSpPr/>
          <p:nvPr/>
        </p:nvSpPr>
        <p:spPr>
          <a:xfrm>
            <a:off x="4533884" y="3314700"/>
            <a:ext cx="3086100" cy="175843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en-US" sz="1800">
              <a:solidFill>
                <a:prstClr val="white"/>
              </a:solidFill>
            </a:endParaRPr>
          </a:p>
        </p:txBody>
      </p:sp>
      <p:cxnSp>
        <p:nvCxnSpPr>
          <p:cNvPr id="20" name="Straight Connector 19"/>
          <p:cNvCxnSpPr/>
          <p:nvPr/>
        </p:nvCxnSpPr>
        <p:spPr>
          <a:xfrm flipV="1">
            <a:off x="1565657" y="2962275"/>
            <a:ext cx="4530327" cy="952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V="1">
            <a:off x="6095984" y="2971800"/>
            <a:ext cx="0" cy="3429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Rectangle 23"/>
          <p:cNvSpPr/>
          <p:nvPr/>
        </p:nvSpPr>
        <p:spPr>
          <a:xfrm>
            <a:off x="1219185" y="3714750"/>
            <a:ext cx="692944" cy="40005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en-US" sz="1800">
              <a:solidFill>
                <a:prstClr val="white"/>
              </a:solidFill>
            </a:endParaRPr>
          </a:p>
        </p:txBody>
      </p:sp>
      <p:cxnSp>
        <p:nvCxnSpPr>
          <p:cNvPr id="25" name="Straight Connector 24"/>
          <p:cNvCxnSpPr>
            <a:stCxn id="24" idx="0"/>
          </p:cNvCxnSpPr>
          <p:nvPr/>
        </p:nvCxnSpPr>
        <p:spPr>
          <a:xfrm flipV="1">
            <a:off x="1565657" y="2971800"/>
            <a:ext cx="0" cy="74295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1" name="Rectangle 30"/>
          <p:cNvSpPr/>
          <p:nvPr/>
        </p:nvSpPr>
        <p:spPr>
          <a:xfrm>
            <a:off x="2050240" y="3714750"/>
            <a:ext cx="692944" cy="40005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en-US" sz="1800">
              <a:solidFill>
                <a:prstClr val="white"/>
              </a:solidFill>
            </a:endParaRPr>
          </a:p>
        </p:txBody>
      </p:sp>
      <p:cxnSp>
        <p:nvCxnSpPr>
          <p:cNvPr id="32" name="Straight Connector 31"/>
          <p:cNvCxnSpPr>
            <a:stCxn id="31" idx="0"/>
          </p:cNvCxnSpPr>
          <p:nvPr/>
        </p:nvCxnSpPr>
        <p:spPr>
          <a:xfrm flipV="1">
            <a:off x="2396712" y="2971800"/>
            <a:ext cx="0" cy="74295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3" name="Rectangle 32"/>
          <p:cNvSpPr/>
          <p:nvPr/>
        </p:nvSpPr>
        <p:spPr>
          <a:xfrm>
            <a:off x="2881295" y="3714750"/>
            <a:ext cx="692944" cy="40005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en-US" sz="1800">
              <a:solidFill>
                <a:prstClr val="white"/>
              </a:solidFill>
            </a:endParaRPr>
          </a:p>
        </p:txBody>
      </p:sp>
      <p:cxnSp>
        <p:nvCxnSpPr>
          <p:cNvPr id="34" name="Straight Connector 33"/>
          <p:cNvCxnSpPr>
            <a:stCxn id="33" idx="0"/>
          </p:cNvCxnSpPr>
          <p:nvPr/>
        </p:nvCxnSpPr>
        <p:spPr>
          <a:xfrm flipV="1">
            <a:off x="3227767" y="2971800"/>
            <a:ext cx="0" cy="74295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5" name="Rectangle 34"/>
          <p:cNvSpPr/>
          <p:nvPr/>
        </p:nvSpPr>
        <p:spPr>
          <a:xfrm>
            <a:off x="3712350" y="3714750"/>
            <a:ext cx="692944" cy="40005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en-US" sz="1800">
              <a:solidFill>
                <a:prstClr val="white"/>
              </a:solidFill>
            </a:endParaRPr>
          </a:p>
        </p:txBody>
      </p:sp>
      <p:cxnSp>
        <p:nvCxnSpPr>
          <p:cNvPr id="36" name="Straight Connector 35"/>
          <p:cNvCxnSpPr>
            <a:stCxn id="35" idx="0"/>
          </p:cNvCxnSpPr>
          <p:nvPr/>
        </p:nvCxnSpPr>
        <p:spPr>
          <a:xfrm flipV="1">
            <a:off x="4058822" y="2971800"/>
            <a:ext cx="0" cy="74295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V="1">
            <a:off x="3047984" y="2524124"/>
            <a:ext cx="0" cy="44767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V="1">
            <a:off x="2971784" y="1524000"/>
            <a:ext cx="0" cy="3714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48" name="TextBox 47"/>
          <p:cNvSpPr txBox="1"/>
          <p:nvPr/>
        </p:nvSpPr>
        <p:spPr>
          <a:xfrm>
            <a:off x="5867384" y="3406069"/>
            <a:ext cx="947247" cy="480131"/>
          </a:xfrm>
          <a:prstGeom prst="rect">
            <a:avLst/>
          </a:prstGeom>
          <a:noFill/>
          <a:ln>
            <a:solidFill>
              <a:schemeClr val="tx1"/>
            </a:solidFill>
          </a:ln>
        </p:spPr>
        <p:txBody>
          <a:bodyPr wrap="none" rtlCol="0">
            <a:spAutoFit/>
          </a:bodyPr>
          <a:lstStyle/>
          <a:p>
            <a:pPr algn="ctr" defTabSz="914400" fontAlgn="auto">
              <a:lnSpc>
                <a:spcPct val="70000"/>
              </a:lnSpc>
              <a:spcBef>
                <a:spcPts val="0"/>
              </a:spcBef>
              <a:spcAft>
                <a:spcPts val="0"/>
              </a:spcAft>
            </a:pPr>
            <a:r>
              <a:rPr lang="en-US" sz="1800" dirty="0" smtClean="0">
                <a:solidFill>
                  <a:prstClr val="black"/>
                </a:solidFill>
                <a:latin typeface="Calibri"/>
              </a:rPr>
              <a:t>IARC </a:t>
            </a:r>
            <a:endParaRPr lang="en-US" sz="1800" dirty="0">
              <a:solidFill>
                <a:prstClr val="black"/>
              </a:solidFill>
              <a:latin typeface="Calibri"/>
            </a:endParaRPr>
          </a:p>
          <a:p>
            <a:pPr algn="ctr" defTabSz="914400" fontAlgn="auto">
              <a:lnSpc>
                <a:spcPct val="70000"/>
              </a:lnSpc>
              <a:spcBef>
                <a:spcPts val="0"/>
              </a:spcBef>
              <a:spcAft>
                <a:spcPts val="0"/>
              </a:spcAft>
            </a:pPr>
            <a:r>
              <a:rPr lang="en-US" sz="1800" dirty="0">
                <a:solidFill>
                  <a:prstClr val="black"/>
                </a:solidFill>
                <a:latin typeface="Calibri"/>
              </a:rPr>
              <a:t>Directo</a:t>
            </a:r>
            <a:r>
              <a:rPr lang="en-US" sz="1800" dirty="0" smtClean="0">
                <a:solidFill>
                  <a:prstClr val="black"/>
                </a:solidFill>
                <a:latin typeface="Calibri"/>
              </a:rPr>
              <a:t>r</a:t>
            </a:r>
            <a:endParaRPr lang="en-US" sz="1800" dirty="0">
              <a:solidFill>
                <a:prstClr val="black"/>
              </a:solidFill>
              <a:latin typeface="Calibri"/>
            </a:endParaRPr>
          </a:p>
        </p:txBody>
      </p:sp>
      <p:sp>
        <p:nvSpPr>
          <p:cNvPr id="49" name="Rounded Rectangle 48"/>
          <p:cNvSpPr/>
          <p:nvPr/>
        </p:nvSpPr>
        <p:spPr>
          <a:xfrm>
            <a:off x="6705584" y="4419600"/>
            <a:ext cx="838200" cy="552450"/>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r>
              <a:rPr lang="en-US" sz="1400" dirty="0" err="1" smtClean="0">
                <a:solidFill>
                  <a:schemeClr val="tx1">
                    <a:lumMod val="50000"/>
                  </a:schemeClr>
                </a:solidFill>
              </a:rPr>
              <a:t>NewCo</a:t>
            </a:r>
            <a:endParaRPr lang="en-US" sz="2800" dirty="0" smtClean="0">
              <a:solidFill>
                <a:schemeClr val="tx1">
                  <a:lumMod val="50000"/>
                </a:schemeClr>
              </a:solidFill>
            </a:endParaRPr>
          </a:p>
          <a:p>
            <a:pPr algn="ctr" defTabSz="914400" fontAlgn="auto">
              <a:spcBef>
                <a:spcPts val="0"/>
              </a:spcBef>
              <a:spcAft>
                <a:spcPts val="0"/>
              </a:spcAft>
            </a:pPr>
            <a:r>
              <a:rPr lang="en-US" sz="1600" dirty="0" smtClean="0">
                <a:solidFill>
                  <a:schemeClr val="tx1">
                    <a:lumMod val="50000"/>
                  </a:schemeClr>
                </a:solidFill>
              </a:rPr>
              <a:t>LLC</a:t>
            </a:r>
            <a:endParaRPr lang="en-US" sz="1600" dirty="0">
              <a:solidFill>
                <a:schemeClr val="tx1">
                  <a:lumMod val="50000"/>
                </a:schemeClr>
              </a:solidFill>
            </a:endParaRPr>
          </a:p>
        </p:txBody>
      </p:sp>
      <p:sp>
        <p:nvSpPr>
          <p:cNvPr id="50" name="Rectangle 49"/>
          <p:cNvSpPr/>
          <p:nvPr/>
        </p:nvSpPr>
        <p:spPr>
          <a:xfrm>
            <a:off x="4606511" y="4381500"/>
            <a:ext cx="1006969" cy="5715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lnSpc>
                <a:spcPct val="70000"/>
              </a:lnSpc>
              <a:spcBef>
                <a:spcPts val="0"/>
              </a:spcBef>
              <a:spcAft>
                <a:spcPts val="0"/>
              </a:spcAft>
            </a:pPr>
            <a:r>
              <a:rPr lang="en-US" sz="1200" dirty="0" smtClean="0">
                <a:solidFill>
                  <a:prstClr val="black"/>
                </a:solidFill>
              </a:rPr>
              <a:t>Office of Science</a:t>
            </a:r>
            <a:endParaRPr lang="en-US" sz="1200" dirty="0">
              <a:solidFill>
                <a:prstClr val="black"/>
              </a:solidFill>
            </a:endParaRPr>
          </a:p>
          <a:p>
            <a:pPr algn="ctr" defTabSz="914400" fontAlgn="auto">
              <a:lnSpc>
                <a:spcPct val="70000"/>
              </a:lnSpc>
              <a:spcBef>
                <a:spcPts val="0"/>
              </a:spcBef>
              <a:spcAft>
                <a:spcPts val="0"/>
              </a:spcAft>
            </a:pPr>
            <a:r>
              <a:rPr lang="en-US" sz="1200" dirty="0">
                <a:solidFill>
                  <a:prstClr val="black"/>
                </a:solidFill>
              </a:rPr>
              <a:t>Base </a:t>
            </a:r>
            <a:r>
              <a:rPr lang="en-US" sz="1200" dirty="0" smtClean="0">
                <a:solidFill>
                  <a:prstClr val="black"/>
                </a:solidFill>
              </a:rPr>
              <a:t>work</a:t>
            </a:r>
            <a:endParaRPr lang="en-US" sz="1200" dirty="0">
              <a:solidFill>
                <a:prstClr val="black"/>
              </a:solidFill>
            </a:endParaRPr>
          </a:p>
        </p:txBody>
      </p:sp>
      <p:cxnSp>
        <p:nvCxnSpPr>
          <p:cNvPr id="52" name="Straight Connector 51"/>
          <p:cNvCxnSpPr>
            <a:stCxn id="49" idx="0"/>
            <a:endCxn id="7" idx="2"/>
          </p:cNvCxnSpPr>
          <p:nvPr/>
        </p:nvCxnSpPr>
        <p:spPr>
          <a:xfrm flipV="1">
            <a:off x="7124684" y="1528761"/>
            <a:ext cx="0" cy="2890839"/>
          </a:xfrm>
          <a:prstGeom prst="line">
            <a:avLst/>
          </a:prstGeom>
          <a:ln w="38100">
            <a:solidFill>
              <a:schemeClr val="accent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59" name="TextBox 58"/>
          <p:cNvSpPr txBox="1"/>
          <p:nvPr/>
        </p:nvSpPr>
        <p:spPr>
          <a:xfrm>
            <a:off x="8077184" y="2781300"/>
            <a:ext cx="679994" cy="923330"/>
          </a:xfrm>
          <a:prstGeom prst="rect">
            <a:avLst/>
          </a:prstGeom>
          <a:noFill/>
        </p:spPr>
        <p:txBody>
          <a:bodyPr wrap="none" rtlCol="0">
            <a:spAutoFit/>
          </a:bodyPr>
          <a:lstStyle/>
          <a:p>
            <a:pPr defTabSz="914400" fontAlgn="auto">
              <a:spcBef>
                <a:spcPts val="0"/>
              </a:spcBef>
              <a:spcAft>
                <a:spcPts val="0"/>
              </a:spcAft>
            </a:pPr>
            <a:r>
              <a:rPr lang="en-US" sz="1800" dirty="0" smtClean="0">
                <a:solidFill>
                  <a:prstClr val="black"/>
                </a:solidFill>
                <a:latin typeface="Calibri"/>
              </a:rPr>
              <a:t>IARC</a:t>
            </a:r>
          </a:p>
          <a:p>
            <a:pPr defTabSz="914400" fontAlgn="auto">
              <a:spcBef>
                <a:spcPts val="0"/>
              </a:spcBef>
              <a:spcAft>
                <a:spcPts val="0"/>
              </a:spcAft>
            </a:pPr>
            <a:r>
              <a:rPr lang="en-US" sz="1800" dirty="0" smtClean="0">
                <a:solidFill>
                  <a:prstClr val="black"/>
                </a:solidFill>
                <a:latin typeface="Calibri"/>
              </a:rPr>
              <a:t>The</a:t>
            </a:r>
          </a:p>
          <a:p>
            <a:pPr defTabSz="914400" fontAlgn="auto">
              <a:spcBef>
                <a:spcPts val="0"/>
              </a:spcBef>
              <a:spcAft>
                <a:spcPts val="0"/>
              </a:spcAft>
            </a:pPr>
            <a:r>
              <a:rPr lang="en-US" sz="1800" dirty="0" smtClean="0">
                <a:solidFill>
                  <a:prstClr val="black"/>
                </a:solidFill>
                <a:latin typeface="Calibri"/>
              </a:rPr>
              <a:t>Place</a:t>
            </a:r>
            <a:endParaRPr lang="en-US" sz="1800" dirty="0">
              <a:solidFill>
                <a:prstClr val="black"/>
              </a:solidFill>
              <a:latin typeface="Calibri"/>
            </a:endParaRPr>
          </a:p>
        </p:txBody>
      </p:sp>
      <p:cxnSp>
        <p:nvCxnSpPr>
          <p:cNvPr id="61" name="Straight Arrow Connector 60"/>
          <p:cNvCxnSpPr>
            <a:stCxn id="59" idx="1"/>
          </p:cNvCxnSpPr>
          <p:nvPr/>
        </p:nvCxnSpPr>
        <p:spPr>
          <a:xfrm flipH="1">
            <a:off x="7619984" y="3242965"/>
            <a:ext cx="457200" cy="109835"/>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62" name="TextBox 61"/>
          <p:cNvSpPr txBox="1"/>
          <p:nvPr/>
        </p:nvSpPr>
        <p:spPr>
          <a:xfrm>
            <a:off x="983439" y="5320449"/>
            <a:ext cx="1066801" cy="369332"/>
          </a:xfrm>
          <a:prstGeom prst="rect">
            <a:avLst/>
          </a:prstGeom>
          <a:noFill/>
        </p:spPr>
        <p:txBody>
          <a:bodyPr wrap="square" rtlCol="0">
            <a:spAutoFit/>
          </a:bodyPr>
          <a:lstStyle/>
          <a:p>
            <a:pPr defTabSz="914400" fontAlgn="auto">
              <a:spcBef>
                <a:spcPts val="0"/>
              </a:spcBef>
              <a:spcAft>
                <a:spcPts val="0"/>
              </a:spcAft>
            </a:pPr>
            <a:r>
              <a:rPr lang="en-US" sz="1800" dirty="0" err="1" smtClean="0">
                <a:solidFill>
                  <a:prstClr val="black"/>
                </a:solidFill>
                <a:latin typeface="Calibri"/>
              </a:rPr>
              <a:t>Fermilab</a:t>
            </a:r>
            <a:endParaRPr lang="en-US" sz="1800" dirty="0" smtClean="0">
              <a:solidFill>
                <a:prstClr val="black"/>
              </a:solidFill>
              <a:latin typeface="Calibri"/>
            </a:endParaRPr>
          </a:p>
        </p:txBody>
      </p:sp>
      <p:cxnSp>
        <p:nvCxnSpPr>
          <p:cNvPr id="63" name="Straight Arrow Connector 62"/>
          <p:cNvCxnSpPr>
            <a:stCxn id="62" idx="3"/>
          </p:cNvCxnSpPr>
          <p:nvPr/>
        </p:nvCxnSpPr>
        <p:spPr>
          <a:xfrm flipV="1">
            <a:off x="2050240" y="5264727"/>
            <a:ext cx="613172" cy="24038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flipV="1">
            <a:off x="5109995" y="4242264"/>
            <a:ext cx="985989" cy="826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a:stCxn id="101" idx="0"/>
          </p:cNvCxnSpPr>
          <p:nvPr/>
        </p:nvCxnSpPr>
        <p:spPr>
          <a:xfrm flipV="1">
            <a:off x="6134084" y="3886200"/>
            <a:ext cx="0" cy="4953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a:endCxn id="50" idx="0"/>
          </p:cNvCxnSpPr>
          <p:nvPr/>
        </p:nvCxnSpPr>
        <p:spPr>
          <a:xfrm flipH="1">
            <a:off x="5109996" y="4250532"/>
            <a:ext cx="6618" cy="13096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a:off x="6471028" y="4114800"/>
            <a:ext cx="463156" cy="0"/>
          </a:xfrm>
          <a:prstGeom prst="line">
            <a:avLst/>
          </a:prstGeom>
          <a:ln w="38100">
            <a:solidFill>
              <a:schemeClr val="accent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a:off x="6934184" y="4114800"/>
            <a:ext cx="0" cy="271464"/>
          </a:xfrm>
          <a:prstGeom prst="line">
            <a:avLst/>
          </a:prstGeom>
          <a:ln w="38100">
            <a:solidFill>
              <a:schemeClr val="accent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flipV="1">
            <a:off x="6463287" y="3886200"/>
            <a:ext cx="0" cy="223838"/>
          </a:xfrm>
          <a:prstGeom prst="line">
            <a:avLst/>
          </a:prstGeom>
          <a:ln w="38100">
            <a:solidFill>
              <a:schemeClr val="accent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84" name="Rounded Rectangle 83"/>
          <p:cNvSpPr/>
          <p:nvPr/>
        </p:nvSpPr>
        <p:spPr>
          <a:xfrm>
            <a:off x="2362184" y="304800"/>
            <a:ext cx="1143000" cy="381000"/>
          </a:xfrm>
          <a:prstGeom prst="round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en-US" sz="1800" dirty="0" smtClean="0">
              <a:solidFill>
                <a:prstClr val="white"/>
              </a:solidFill>
            </a:endParaRPr>
          </a:p>
          <a:p>
            <a:pPr algn="ctr" defTabSz="914400" fontAlgn="auto">
              <a:spcBef>
                <a:spcPts val="0"/>
              </a:spcBef>
              <a:spcAft>
                <a:spcPts val="0"/>
              </a:spcAft>
            </a:pPr>
            <a:r>
              <a:rPr lang="en-US" sz="1800" dirty="0" smtClean="0">
                <a:solidFill>
                  <a:prstClr val="white"/>
                </a:solidFill>
              </a:rPr>
              <a:t>DOE</a:t>
            </a:r>
          </a:p>
          <a:p>
            <a:pPr algn="ctr" defTabSz="914400" fontAlgn="auto">
              <a:spcBef>
                <a:spcPts val="0"/>
              </a:spcBef>
              <a:spcAft>
                <a:spcPts val="0"/>
              </a:spcAft>
            </a:pPr>
            <a:endParaRPr lang="en-US" sz="1800" dirty="0">
              <a:solidFill>
                <a:prstClr val="white"/>
              </a:solidFill>
            </a:endParaRPr>
          </a:p>
        </p:txBody>
      </p:sp>
      <p:cxnSp>
        <p:nvCxnSpPr>
          <p:cNvPr id="85" name="Straight Connector 84"/>
          <p:cNvCxnSpPr>
            <a:stCxn id="5" idx="0"/>
            <a:endCxn id="84" idx="2"/>
          </p:cNvCxnSpPr>
          <p:nvPr/>
        </p:nvCxnSpPr>
        <p:spPr>
          <a:xfrm flipV="1">
            <a:off x="2933684" y="685800"/>
            <a:ext cx="0" cy="45720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a:off x="2050240" y="914400"/>
            <a:ext cx="0" cy="1295786"/>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a:endCxn id="16" idx="1"/>
          </p:cNvCxnSpPr>
          <p:nvPr/>
        </p:nvCxnSpPr>
        <p:spPr>
          <a:xfrm>
            <a:off x="2050240" y="2210185"/>
            <a:ext cx="464344" cy="1"/>
          </a:xfrm>
          <a:prstGeom prst="line">
            <a:avLst/>
          </a:prstGeom>
          <a:ln w="38100">
            <a:solidFill>
              <a:schemeClr val="accent3"/>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a:off x="2050240" y="914400"/>
            <a:ext cx="544116" cy="1"/>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a:xfrm flipV="1">
            <a:off x="2612791" y="705466"/>
            <a:ext cx="0" cy="208934"/>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101" name="Rectangle 100"/>
          <p:cNvSpPr/>
          <p:nvPr/>
        </p:nvSpPr>
        <p:spPr>
          <a:xfrm>
            <a:off x="5714984" y="4381500"/>
            <a:ext cx="838200" cy="5715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lnSpc>
                <a:spcPct val="70000"/>
              </a:lnSpc>
              <a:spcBef>
                <a:spcPts val="0"/>
              </a:spcBef>
              <a:spcAft>
                <a:spcPts val="0"/>
              </a:spcAft>
            </a:pPr>
            <a:r>
              <a:rPr lang="en-US" sz="1400" dirty="0" smtClean="0">
                <a:solidFill>
                  <a:prstClr val="black"/>
                </a:solidFill>
              </a:rPr>
              <a:t>WFO</a:t>
            </a:r>
          </a:p>
          <a:p>
            <a:pPr algn="ctr" defTabSz="914400" fontAlgn="auto">
              <a:lnSpc>
                <a:spcPct val="70000"/>
              </a:lnSpc>
              <a:spcBef>
                <a:spcPts val="0"/>
              </a:spcBef>
              <a:spcAft>
                <a:spcPts val="0"/>
              </a:spcAft>
            </a:pPr>
            <a:r>
              <a:rPr lang="en-US" sz="1400" dirty="0" smtClean="0">
                <a:solidFill>
                  <a:prstClr val="black"/>
                </a:solidFill>
              </a:rPr>
              <a:t>CRADA</a:t>
            </a:r>
            <a:endParaRPr lang="en-US" sz="1400" dirty="0">
              <a:solidFill>
                <a:prstClr val="black"/>
              </a:solidFill>
            </a:endParaRPr>
          </a:p>
        </p:txBody>
      </p:sp>
      <p:sp>
        <p:nvSpPr>
          <p:cNvPr id="111" name="Rectangle 110"/>
          <p:cNvSpPr/>
          <p:nvPr/>
        </p:nvSpPr>
        <p:spPr>
          <a:xfrm>
            <a:off x="5943584" y="5649798"/>
            <a:ext cx="1371600" cy="571500"/>
          </a:xfrm>
          <a:prstGeom prst="rect">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lnSpc>
                <a:spcPct val="70000"/>
              </a:lnSpc>
              <a:spcBef>
                <a:spcPts val="0"/>
              </a:spcBef>
              <a:spcAft>
                <a:spcPts val="0"/>
              </a:spcAft>
            </a:pPr>
            <a:r>
              <a:rPr lang="en-US" sz="1600" dirty="0" smtClean="0">
                <a:solidFill>
                  <a:prstClr val="black"/>
                </a:solidFill>
              </a:rPr>
              <a:t>Industry</a:t>
            </a:r>
          </a:p>
          <a:p>
            <a:pPr algn="ctr" defTabSz="914400" fontAlgn="auto">
              <a:lnSpc>
                <a:spcPct val="70000"/>
              </a:lnSpc>
              <a:spcBef>
                <a:spcPts val="0"/>
              </a:spcBef>
              <a:spcAft>
                <a:spcPts val="0"/>
              </a:spcAft>
            </a:pPr>
            <a:r>
              <a:rPr lang="en-US" sz="1600" dirty="0" smtClean="0">
                <a:solidFill>
                  <a:prstClr val="black"/>
                </a:solidFill>
              </a:rPr>
              <a:t>Partners</a:t>
            </a:r>
            <a:endParaRPr lang="en-US" sz="1600" dirty="0">
              <a:solidFill>
                <a:prstClr val="black"/>
              </a:solidFill>
            </a:endParaRPr>
          </a:p>
        </p:txBody>
      </p:sp>
      <p:cxnSp>
        <p:nvCxnSpPr>
          <p:cNvPr id="113" name="Straight Arrow Connector 112"/>
          <p:cNvCxnSpPr>
            <a:stCxn id="101" idx="2"/>
          </p:cNvCxnSpPr>
          <p:nvPr/>
        </p:nvCxnSpPr>
        <p:spPr>
          <a:xfrm>
            <a:off x="6134084" y="4953000"/>
            <a:ext cx="0" cy="696798"/>
          </a:xfrm>
          <a:prstGeom prst="straightConnector1">
            <a:avLst/>
          </a:prstGeom>
          <a:ln w="381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16" name="Straight Arrow Connector 115"/>
          <p:cNvCxnSpPr/>
          <p:nvPr/>
        </p:nvCxnSpPr>
        <p:spPr>
          <a:xfrm>
            <a:off x="7124684" y="4972050"/>
            <a:ext cx="0" cy="696798"/>
          </a:xfrm>
          <a:prstGeom prst="straightConnector1">
            <a:avLst/>
          </a:prstGeom>
          <a:ln w="38100">
            <a:solidFill>
              <a:schemeClr val="accent2">
                <a:lumMod val="40000"/>
                <a:lumOff val="60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9" name="Straight Connector 118"/>
          <p:cNvCxnSpPr/>
          <p:nvPr/>
        </p:nvCxnSpPr>
        <p:spPr>
          <a:xfrm>
            <a:off x="7543783" y="4664108"/>
            <a:ext cx="528294" cy="0"/>
          </a:xfrm>
          <a:prstGeom prst="line">
            <a:avLst/>
          </a:prstGeom>
          <a:ln w="38100">
            <a:solidFill>
              <a:schemeClr val="accent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120" name="Rectangle 119"/>
          <p:cNvSpPr/>
          <p:nvPr/>
        </p:nvSpPr>
        <p:spPr>
          <a:xfrm>
            <a:off x="7581883" y="5649798"/>
            <a:ext cx="990601" cy="571500"/>
          </a:xfrm>
          <a:prstGeom prst="rect">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lnSpc>
                <a:spcPct val="70000"/>
              </a:lnSpc>
              <a:spcBef>
                <a:spcPts val="0"/>
              </a:spcBef>
              <a:spcAft>
                <a:spcPts val="0"/>
              </a:spcAft>
            </a:pPr>
            <a:r>
              <a:rPr lang="en-US" sz="1600" dirty="0" smtClean="0">
                <a:solidFill>
                  <a:prstClr val="black"/>
                </a:solidFill>
              </a:rPr>
              <a:t>Spinoffs</a:t>
            </a:r>
            <a:endParaRPr lang="en-US" sz="1600" dirty="0">
              <a:solidFill>
                <a:prstClr val="black"/>
              </a:solidFill>
            </a:endParaRPr>
          </a:p>
        </p:txBody>
      </p:sp>
      <p:cxnSp>
        <p:nvCxnSpPr>
          <p:cNvPr id="121" name="Straight Arrow Connector 120"/>
          <p:cNvCxnSpPr/>
          <p:nvPr/>
        </p:nvCxnSpPr>
        <p:spPr>
          <a:xfrm>
            <a:off x="8072077" y="4667250"/>
            <a:ext cx="0" cy="1016327"/>
          </a:xfrm>
          <a:prstGeom prst="straightConnector1">
            <a:avLst/>
          </a:prstGeom>
          <a:ln w="38100">
            <a:solidFill>
              <a:schemeClr val="accent2">
                <a:lumMod val="40000"/>
                <a:lumOff val="6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3" name="TextBox 52"/>
          <p:cNvSpPr txBox="1"/>
          <p:nvPr/>
        </p:nvSpPr>
        <p:spPr>
          <a:xfrm>
            <a:off x="4619747" y="3892328"/>
            <a:ext cx="993734" cy="298672"/>
          </a:xfrm>
          <a:prstGeom prst="rect">
            <a:avLst/>
          </a:prstGeom>
          <a:noFill/>
          <a:ln>
            <a:solidFill>
              <a:schemeClr val="tx1"/>
            </a:solidFill>
          </a:ln>
        </p:spPr>
        <p:txBody>
          <a:bodyPr wrap="none" rtlCol="0">
            <a:spAutoFit/>
          </a:bodyPr>
          <a:lstStyle/>
          <a:p>
            <a:pPr algn="ctr" defTabSz="914400" fontAlgn="auto">
              <a:lnSpc>
                <a:spcPct val="70000"/>
              </a:lnSpc>
              <a:spcBef>
                <a:spcPts val="0"/>
              </a:spcBef>
              <a:spcAft>
                <a:spcPts val="0"/>
              </a:spcAft>
            </a:pPr>
            <a:r>
              <a:rPr lang="en-US" sz="1800" dirty="0">
                <a:solidFill>
                  <a:prstClr val="black"/>
                </a:solidFill>
                <a:latin typeface="Calibri"/>
              </a:rPr>
              <a:t>A</a:t>
            </a:r>
            <a:r>
              <a:rPr lang="en-US" sz="1800" dirty="0" smtClean="0">
                <a:solidFill>
                  <a:prstClr val="black"/>
                </a:solidFill>
                <a:latin typeface="Calibri"/>
              </a:rPr>
              <a:t>dvisory</a:t>
            </a:r>
            <a:endParaRPr lang="en-US" sz="1800" dirty="0">
              <a:solidFill>
                <a:prstClr val="black"/>
              </a:solidFill>
              <a:latin typeface="Calibri"/>
            </a:endParaRPr>
          </a:p>
        </p:txBody>
      </p:sp>
      <p:cxnSp>
        <p:nvCxnSpPr>
          <p:cNvPr id="60" name="Straight Connector 59"/>
          <p:cNvCxnSpPr/>
          <p:nvPr/>
        </p:nvCxnSpPr>
        <p:spPr>
          <a:xfrm>
            <a:off x="5581013" y="4021934"/>
            <a:ext cx="34542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a:off x="5922665" y="3886200"/>
            <a:ext cx="0" cy="13573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66" name="Rectangle 65"/>
          <p:cNvSpPr/>
          <p:nvPr/>
        </p:nvSpPr>
        <p:spPr>
          <a:xfrm>
            <a:off x="4267184" y="5649798"/>
            <a:ext cx="1273404" cy="571500"/>
          </a:xfrm>
          <a:prstGeom prst="rect">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lnSpc>
                <a:spcPct val="70000"/>
              </a:lnSpc>
              <a:spcBef>
                <a:spcPts val="0"/>
              </a:spcBef>
              <a:spcAft>
                <a:spcPts val="0"/>
              </a:spcAft>
            </a:pPr>
            <a:r>
              <a:rPr lang="en-US" sz="1600" dirty="0" smtClean="0">
                <a:solidFill>
                  <a:prstClr val="black"/>
                </a:solidFill>
              </a:rPr>
              <a:t>DOE LABS</a:t>
            </a:r>
            <a:endParaRPr lang="en-US" sz="1600" dirty="0">
              <a:solidFill>
                <a:prstClr val="black"/>
              </a:solidFill>
            </a:endParaRPr>
          </a:p>
        </p:txBody>
      </p:sp>
      <p:cxnSp>
        <p:nvCxnSpPr>
          <p:cNvPr id="67" name="Straight Arrow Connector 66"/>
          <p:cNvCxnSpPr/>
          <p:nvPr/>
        </p:nvCxnSpPr>
        <p:spPr>
          <a:xfrm flipH="1">
            <a:off x="4916275" y="4933275"/>
            <a:ext cx="34140" cy="716522"/>
          </a:xfrm>
          <a:prstGeom prst="straightConnector1">
            <a:avLst/>
          </a:prstGeom>
          <a:ln w="381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8" name="Date Placeholder 7"/>
          <p:cNvSpPr>
            <a:spLocks noGrp="1"/>
          </p:cNvSpPr>
          <p:nvPr>
            <p:ph type="dt" sz="half" idx="10"/>
          </p:nvPr>
        </p:nvSpPr>
        <p:spPr/>
        <p:txBody>
          <a:bodyPr/>
          <a:lstStyle/>
          <a:p>
            <a:fld id="{A175B068-7D5F-4926-8861-049A7B116BD6}" type="datetime1">
              <a:rPr lang="en-US" smtClean="0">
                <a:solidFill>
                  <a:prstClr val="black">
                    <a:tint val="75000"/>
                  </a:prstClr>
                </a:solidFill>
              </a:rPr>
              <a:t>6/9/2014</a:t>
            </a:fld>
            <a:endParaRPr lang="en-US">
              <a:solidFill>
                <a:prstClr val="black">
                  <a:tint val="75000"/>
                </a:prstClr>
              </a:solidFill>
            </a:endParaRPr>
          </a:p>
        </p:txBody>
      </p:sp>
      <p:sp>
        <p:nvSpPr>
          <p:cNvPr id="11" name="Footer Placeholder 10"/>
          <p:cNvSpPr>
            <a:spLocks noGrp="1"/>
          </p:cNvSpPr>
          <p:nvPr>
            <p:ph type="ftr" sz="quarter" idx="11"/>
          </p:nvPr>
        </p:nvSpPr>
        <p:spPr/>
        <p:txBody>
          <a:bodyPr/>
          <a:lstStyle/>
          <a:p>
            <a:r>
              <a:rPr lang="en-US" smtClean="0">
                <a:solidFill>
                  <a:prstClr val="black">
                    <a:tint val="75000"/>
                  </a:prstClr>
                </a:solidFill>
              </a:rPr>
              <a:t>IARC: Fermilab  Users meeting</a:t>
            </a:r>
            <a:endParaRPr lang="en-US">
              <a:solidFill>
                <a:prstClr val="black">
                  <a:tint val="75000"/>
                </a:prstClr>
              </a:solidFill>
            </a:endParaRPr>
          </a:p>
        </p:txBody>
      </p:sp>
      <p:sp>
        <p:nvSpPr>
          <p:cNvPr id="12" name="Slide Number Placeholder 11"/>
          <p:cNvSpPr>
            <a:spLocks noGrp="1"/>
          </p:cNvSpPr>
          <p:nvPr>
            <p:ph type="sldNum" sz="quarter" idx="12"/>
          </p:nvPr>
        </p:nvSpPr>
        <p:spPr/>
        <p:txBody>
          <a:bodyPr/>
          <a:lstStyle/>
          <a:p>
            <a:fld id="{B6F15528-21DE-4FAA-801E-634DDDAF4B2B}" type="slidenum">
              <a:rPr lang="en-US" smtClean="0">
                <a:solidFill>
                  <a:prstClr val="black">
                    <a:tint val="75000"/>
                  </a:prstClr>
                </a:solidFill>
              </a:rPr>
              <a:pPr/>
              <a:t>34</a:t>
            </a:fld>
            <a:endParaRPr lang="en-US">
              <a:solidFill>
                <a:prstClr val="black">
                  <a:tint val="75000"/>
                </a:prstClr>
              </a:solidFill>
            </a:endParaRPr>
          </a:p>
        </p:txBody>
      </p:sp>
    </p:spTree>
    <p:extLst>
      <p:ext uri="{BB962C8B-B14F-4D97-AF65-F5344CB8AC3E}">
        <p14:creationId xmlns:p14="http://schemas.microsoft.com/office/powerpoint/2010/main" val="235677393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9761"/>
            <a:ext cx="8100900" cy="762000"/>
          </a:xfrm>
        </p:spPr>
        <p:txBody>
          <a:bodyPr/>
          <a:lstStyle/>
          <a:p>
            <a:pPr algn="ctr"/>
            <a:r>
              <a:rPr lang="en-US" dirty="0">
                <a:solidFill>
                  <a:schemeClr val="tx1"/>
                </a:solidFill>
              </a:rPr>
              <a:t>Many future uses of accelerators are </a:t>
            </a:r>
            <a:r>
              <a:rPr lang="en-US" dirty="0" smtClean="0">
                <a:solidFill>
                  <a:schemeClr val="tx1"/>
                </a:solidFill>
              </a:rPr>
              <a:t>envisioned</a:t>
            </a:r>
            <a:br>
              <a:rPr lang="en-US" dirty="0" smtClean="0">
                <a:solidFill>
                  <a:schemeClr val="tx1"/>
                </a:solidFill>
              </a:rPr>
            </a:br>
            <a:r>
              <a:rPr lang="en-US" dirty="0" smtClean="0">
                <a:solidFill>
                  <a:schemeClr val="tx1"/>
                </a:solidFill>
              </a:rPr>
              <a:t>Some examples</a:t>
            </a:r>
            <a:endParaRPr lang="en-US" dirty="0">
              <a:solidFill>
                <a:schemeClr val="tx1"/>
              </a:solidFill>
            </a:endParaRPr>
          </a:p>
        </p:txBody>
      </p:sp>
      <p:sp>
        <p:nvSpPr>
          <p:cNvPr id="3" name="Content Placeholder 2"/>
          <p:cNvSpPr>
            <a:spLocks noGrp="1"/>
          </p:cNvSpPr>
          <p:nvPr>
            <p:ph idx="1"/>
          </p:nvPr>
        </p:nvSpPr>
        <p:spPr>
          <a:xfrm>
            <a:off x="422910" y="1088740"/>
            <a:ext cx="8321040" cy="5037584"/>
          </a:xfrm>
        </p:spPr>
        <p:txBody>
          <a:bodyPr/>
          <a:lstStyle/>
          <a:p>
            <a:r>
              <a:rPr lang="en-US" dirty="0" smtClean="0">
                <a:solidFill>
                  <a:srgbClr val="FF0000"/>
                </a:solidFill>
              </a:rPr>
              <a:t>Preservation of the Environment</a:t>
            </a:r>
          </a:p>
          <a:p>
            <a:pPr marL="681038" lvl="1" indent="-342900">
              <a:spcAft>
                <a:spcPts val="600"/>
              </a:spcAft>
              <a:buFont typeface="Wingdings" pitchFamily="2" charset="2"/>
              <a:buChar char="Ø"/>
            </a:pPr>
            <a:r>
              <a:rPr lang="en-US" b="1" dirty="0" smtClean="0"/>
              <a:t>Coal</a:t>
            </a:r>
            <a:r>
              <a:rPr lang="en-US" b="1" dirty="0"/>
              <a:t>: </a:t>
            </a:r>
            <a:r>
              <a:rPr lang="en-US" dirty="0"/>
              <a:t>removal of </a:t>
            </a:r>
            <a:r>
              <a:rPr lang="en-US" dirty="0" err="1"/>
              <a:t>NOx</a:t>
            </a:r>
            <a:r>
              <a:rPr lang="en-US" dirty="0"/>
              <a:t> and </a:t>
            </a:r>
            <a:r>
              <a:rPr lang="en-US" dirty="0" err="1"/>
              <a:t>SOx</a:t>
            </a:r>
            <a:r>
              <a:rPr lang="en-US" dirty="0"/>
              <a:t> from flue gas </a:t>
            </a:r>
            <a:r>
              <a:rPr lang="en-US" sz="1800" dirty="0"/>
              <a:t> </a:t>
            </a:r>
            <a:r>
              <a:rPr lang="en-US" dirty="0" smtClean="0"/>
              <a:t> </a:t>
            </a:r>
          </a:p>
          <a:p>
            <a:pPr marL="681038" lvl="1" indent="-342900">
              <a:spcAft>
                <a:spcPts val="600"/>
              </a:spcAft>
              <a:buFont typeface="Wingdings" pitchFamily="2" charset="2"/>
              <a:buChar char="Ø"/>
            </a:pPr>
            <a:r>
              <a:rPr lang="en-US" b="1" dirty="0" smtClean="0"/>
              <a:t>Municipal </a:t>
            </a:r>
            <a:r>
              <a:rPr lang="en-US" b="1" dirty="0"/>
              <a:t>waste:</a:t>
            </a:r>
            <a:r>
              <a:rPr lang="en-US" dirty="0"/>
              <a:t> sterilization transforms sludge into Nitrogen/Phosphorus rich solid fertilizers </a:t>
            </a:r>
            <a:r>
              <a:rPr lang="en-US" dirty="0" err="1"/>
              <a:t>vs</a:t>
            </a:r>
            <a:r>
              <a:rPr lang="en-US" dirty="0"/>
              <a:t> hazardous land fill. </a:t>
            </a:r>
          </a:p>
          <a:p>
            <a:pPr marL="681038" lvl="1" indent="-342900">
              <a:spcAft>
                <a:spcPts val="600"/>
              </a:spcAft>
              <a:buFont typeface="Wingdings" pitchFamily="2" charset="2"/>
              <a:buChar char="Ø"/>
            </a:pPr>
            <a:r>
              <a:rPr lang="en-US" b="1" dirty="0"/>
              <a:t>Waste water:</a:t>
            </a:r>
            <a:r>
              <a:rPr lang="en-US" dirty="0"/>
              <a:t> accelerators can destroy pathogens, and pharmaceuticals in municipal waste water allowing  its use liquid fertilizers </a:t>
            </a:r>
            <a:r>
              <a:rPr lang="en-US" dirty="0" err="1"/>
              <a:t>vs</a:t>
            </a:r>
            <a:r>
              <a:rPr lang="en-US" dirty="0"/>
              <a:t> algae blooms in </a:t>
            </a:r>
            <a:r>
              <a:rPr lang="en-US" dirty="0" smtClean="0"/>
              <a:t>rivers </a:t>
            </a:r>
            <a:r>
              <a:rPr lang="en-US" sz="1600" dirty="0" smtClean="0"/>
              <a:t>(volume</a:t>
            </a:r>
            <a:r>
              <a:rPr lang="en-US" sz="1600" dirty="0" smtClean="0">
                <a:sym typeface="Wingdings" pitchFamily="2" charset="2"/>
              </a:rPr>
              <a:t> cost challenge)</a:t>
            </a:r>
            <a:endParaRPr lang="en-US" dirty="0"/>
          </a:p>
          <a:p>
            <a:pPr marL="681038" lvl="1" indent="-342900">
              <a:spcAft>
                <a:spcPts val="600"/>
              </a:spcAft>
              <a:buFont typeface="Wingdings" pitchFamily="2" charset="2"/>
              <a:buChar char="Ø"/>
            </a:pPr>
            <a:r>
              <a:rPr lang="en-US" b="1" dirty="0"/>
              <a:t>Nuclear: </a:t>
            </a:r>
            <a:r>
              <a:rPr lang="en-US" sz="1800" dirty="0"/>
              <a:t>Destruction of long-lived nuclear waste via ADS</a:t>
            </a:r>
          </a:p>
          <a:p>
            <a:pPr marL="681038" lvl="1" indent="-342900">
              <a:spcAft>
                <a:spcPts val="600"/>
              </a:spcAft>
              <a:buFont typeface="Wingdings" pitchFamily="2" charset="2"/>
              <a:buChar char="Ø"/>
            </a:pPr>
            <a:r>
              <a:rPr lang="en-US" b="1" dirty="0"/>
              <a:t>Oil and Gas: </a:t>
            </a:r>
            <a:r>
              <a:rPr lang="en-US" dirty="0"/>
              <a:t>Conversion of natural gas to liquid hydrocarbons </a:t>
            </a:r>
            <a:r>
              <a:rPr lang="en-US" sz="1800" dirty="0" smtClean="0"/>
              <a:t>$ 30 B/</a:t>
            </a:r>
            <a:r>
              <a:rPr lang="en-US" sz="1800" dirty="0" err="1" smtClean="0"/>
              <a:t>yr</a:t>
            </a:r>
            <a:r>
              <a:rPr lang="en-US" sz="1800" dirty="0" smtClean="0"/>
              <a:t> </a:t>
            </a:r>
            <a:r>
              <a:rPr lang="en-US" sz="1800" dirty="0"/>
              <a:t>of natural gas flamed at well heads </a:t>
            </a:r>
            <a:r>
              <a:rPr lang="en-US" sz="1800" dirty="0" smtClean="0"/>
              <a:t>worldwide!</a:t>
            </a:r>
            <a:endParaRPr lang="en-US" dirty="0">
              <a:solidFill>
                <a:srgbClr val="FFFF00"/>
              </a:solidFill>
            </a:endParaRPr>
          </a:p>
          <a:p>
            <a:pPr marL="681038" lvl="1" indent="-342900">
              <a:spcAft>
                <a:spcPts val="600"/>
              </a:spcAft>
              <a:buFont typeface="Wingdings" pitchFamily="2" charset="2"/>
              <a:buChar char="Ø"/>
            </a:pPr>
            <a:r>
              <a:rPr lang="en-US" b="1" dirty="0" smtClean="0"/>
              <a:t>Defense: </a:t>
            </a:r>
            <a:r>
              <a:rPr lang="en-US" dirty="0" smtClean="0"/>
              <a:t>FEL </a:t>
            </a:r>
            <a:r>
              <a:rPr lang="en-US" dirty="0"/>
              <a:t>based ship board missile </a:t>
            </a:r>
            <a:r>
              <a:rPr lang="en-US" dirty="0" smtClean="0"/>
              <a:t>defense</a:t>
            </a:r>
            <a:endParaRPr lang="en-US" sz="1600" dirty="0" smtClean="0">
              <a:solidFill>
                <a:srgbClr val="FFFF00"/>
              </a:solidFill>
            </a:endParaRPr>
          </a:p>
          <a:p>
            <a:pPr lvl="1">
              <a:spcAft>
                <a:spcPts val="600"/>
              </a:spcAft>
            </a:pPr>
            <a:endParaRPr lang="en-US" dirty="0" smtClean="0"/>
          </a:p>
        </p:txBody>
      </p:sp>
      <p:sp>
        <p:nvSpPr>
          <p:cNvPr id="4" name="Footer Placeholder 3"/>
          <p:cNvSpPr>
            <a:spLocks noGrp="1"/>
          </p:cNvSpPr>
          <p:nvPr>
            <p:ph type="ftr" sz="quarter" idx="10"/>
          </p:nvPr>
        </p:nvSpPr>
        <p:spPr>
          <a:xfrm>
            <a:off x="422910" y="6595110"/>
            <a:ext cx="2645728" cy="241300"/>
          </a:xfrm>
        </p:spPr>
        <p:txBody>
          <a:bodyPr/>
          <a:lstStyle/>
          <a:p>
            <a:pPr>
              <a:defRPr/>
            </a:pPr>
            <a:r>
              <a:rPr lang="en-US" smtClean="0"/>
              <a:t>IARC: Fermilab  Users meeting</a:t>
            </a:r>
            <a:endParaRPr lang="en-US" dirty="0"/>
          </a:p>
        </p:txBody>
      </p:sp>
      <p:sp>
        <p:nvSpPr>
          <p:cNvPr id="5" name="Slide Number Placeholder 4"/>
          <p:cNvSpPr>
            <a:spLocks noGrp="1"/>
          </p:cNvSpPr>
          <p:nvPr>
            <p:ph type="sldNum" sz="quarter" idx="11"/>
          </p:nvPr>
        </p:nvSpPr>
        <p:spPr>
          <a:xfrm>
            <a:off x="205740" y="6616700"/>
            <a:ext cx="622300" cy="241300"/>
          </a:xfrm>
        </p:spPr>
        <p:txBody>
          <a:bodyPr/>
          <a:lstStyle/>
          <a:p>
            <a:pPr>
              <a:defRPr/>
            </a:pPr>
            <a:fld id="{4CD6BB06-BDF1-49A1-9EDD-10419955E148}" type="slidenum">
              <a:rPr lang="en-US" smtClean="0"/>
              <a:pPr>
                <a:defRPr/>
              </a:pPr>
              <a:t>4</a:t>
            </a:fld>
            <a:endParaRPr lang="en-US" dirty="0"/>
          </a:p>
        </p:txBody>
      </p:sp>
      <p:sp>
        <p:nvSpPr>
          <p:cNvPr id="6" name="Date Placeholder 5"/>
          <p:cNvSpPr>
            <a:spLocks noGrp="1"/>
          </p:cNvSpPr>
          <p:nvPr>
            <p:ph type="dt" sz="half" idx="10"/>
          </p:nvPr>
        </p:nvSpPr>
        <p:spPr/>
        <p:txBody>
          <a:bodyPr/>
          <a:lstStyle/>
          <a:p>
            <a:pPr>
              <a:defRPr/>
            </a:pPr>
            <a:fld id="{A7D35B21-EB92-4E95-9034-A2895C87EB32}" type="datetime1">
              <a:rPr lang="en-US" smtClean="0"/>
              <a:t>6/9/2014</a:t>
            </a:fld>
            <a:endParaRPr lang="en-US"/>
          </a:p>
        </p:txBody>
      </p:sp>
    </p:spTree>
    <p:extLst>
      <p:ext uri="{BB962C8B-B14F-4D97-AF65-F5344CB8AC3E}">
        <p14:creationId xmlns:p14="http://schemas.microsoft.com/office/powerpoint/2010/main" val="187378063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4290"/>
            <a:ext cx="8964488" cy="762000"/>
          </a:xfrm>
        </p:spPr>
        <p:txBody>
          <a:bodyPr/>
          <a:lstStyle/>
          <a:p>
            <a:pPr algn="ctr"/>
            <a:r>
              <a:rPr lang="en-US" dirty="0">
                <a:solidFill>
                  <a:schemeClr val="tx1"/>
                </a:solidFill>
              </a:rPr>
              <a:t>Many future uses of accelerators are envisioned</a:t>
            </a:r>
            <a:endParaRPr lang="en-US" dirty="0">
              <a:solidFill>
                <a:srgbClr val="FFFF00"/>
              </a:solidFill>
            </a:endParaRPr>
          </a:p>
        </p:txBody>
      </p:sp>
      <p:sp>
        <p:nvSpPr>
          <p:cNvPr id="4" name="Footer Placeholder 3"/>
          <p:cNvSpPr>
            <a:spLocks noGrp="1"/>
          </p:cNvSpPr>
          <p:nvPr>
            <p:ph type="ftr" sz="quarter" idx="10"/>
          </p:nvPr>
        </p:nvSpPr>
        <p:spPr>
          <a:xfrm>
            <a:off x="590868" y="6596380"/>
            <a:ext cx="2038032" cy="241300"/>
          </a:xfrm>
        </p:spPr>
        <p:txBody>
          <a:bodyPr/>
          <a:lstStyle/>
          <a:p>
            <a:pPr>
              <a:defRPr/>
            </a:pPr>
            <a:r>
              <a:rPr lang="en-US" smtClean="0"/>
              <a:t>IARC: Fermilab  Users meeting</a:t>
            </a:r>
            <a:endParaRPr lang="en-US" dirty="0"/>
          </a:p>
        </p:txBody>
      </p:sp>
      <p:sp>
        <p:nvSpPr>
          <p:cNvPr id="5" name="Slide Number Placeholder 4"/>
          <p:cNvSpPr>
            <a:spLocks noGrp="1"/>
          </p:cNvSpPr>
          <p:nvPr>
            <p:ph type="sldNum" sz="quarter" idx="11"/>
          </p:nvPr>
        </p:nvSpPr>
        <p:spPr>
          <a:xfrm>
            <a:off x="176848" y="6606540"/>
            <a:ext cx="439420" cy="241300"/>
          </a:xfrm>
        </p:spPr>
        <p:txBody>
          <a:bodyPr/>
          <a:lstStyle/>
          <a:p>
            <a:pPr>
              <a:defRPr/>
            </a:pPr>
            <a:fld id="{4CD6BB06-BDF1-49A1-9EDD-10419955E148}" type="slidenum">
              <a:rPr lang="en-US" smtClean="0"/>
              <a:pPr>
                <a:defRPr/>
              </a:pPr>
              <a:t>5</a:t>
            </a:fld>
            <a:endParaRPr lang="en-US" dirty="0"/>
          </a:p>
        </p:txBody>
      </p:sp>
      <p:sp>
        <p:nvSpPr>
          <p:cNvPr id="7" name="Content Placeholder 2"/>
          <p:cNvSpPr>
            <a:spLocks noGrp="1"/>
          </p:cNvSpPr>
          <p:nvPr>
            <p:ph idx="1"/>
          </p:nvPr>
        </p:nvSpPr>
        <p:spPr>
          <a:xfrm>
            <a:off x="396558" y="858542"/>
            <a:ext cx="8183252" cy="5508612"/>
          </a:xfrm>
        </p:spPr>
        <p:txBody>
          <a:bodyPr/>
          <a:lstStyle/>
          <a:p>
            <a:r>
              <a:rPr lang="en-US" dirty="0">
                <a:solidFill>
                  <a:srgbClr val="FF0000"/>
                </a:solidFill>
              </a:rPr>
              <a:t>New Sources of </a:t>
            </a:r>
            <a:r>
              <a:rPr lang="en-US" dirty="0" smtClean="0">
                <a:solidFill>
                  <a:srgbClr val="FF0000"/>
                </a:solidFill>
              </a:rPr>
              <a:t>Carbon Free </a:t>
            </a:r>
            <a:r>
              <a:rPr lang="en-US" dirty="0">
                <a:solidFill>
                  <a:srgbClr val="FF0000"/>
                </a:solidFill>
              </a:rPr>
              <a:t>Energy</a:t>
            </a:r>
          </a:p>
          <a:p>
            <a:pPr marL="681038" lvl="1" indent="-342900">
              <a:buFont typeface="Wingdings" pitchFamily="2" charset="2"/>
              <a:buChar char="Ø"/>
            </a:pPr>
            <a:r>
              <a:rPr lang="en-US" b="1" dirty="0" smtClean="0"/>
              <a:t>Nuclear</a:t>
            </a:r>
            <a:r>
              <a:rPr lang="en-US" b="1" dirty="0"/>
              <a:t>: </a:t>
            </a:r>
            <a:r>
              <a:rPr lang="en-US" dirty="0"/>
              <a:t>Accelerator Driven systems that burn Thorium and other new fissile materials (Safer, cleaner, more abundant </a:t>
            </a:r>
            <a:r>
              <a:rPr lang="en-US" dirty="0" smtClean="0"/>
              <a:t>)</a:t>
            </a:r>
          </a:p>
          <a:p>
            <a:pPr marL="681038" lvl="1" indent="-342900">
              <a:buFont typeface="Wingdings" pitchFamily="2" charset="2"/>
              <a:buChar char="Ø"/>
            </a:pPr>
            <a:r>
              <a:rPr lang="en-US" b="1" dirty="0"/>
              <a:t>Wind: </a:t>
            </a:r>
            <a:r>
              <a:rPr lang="en-US" dirty="0" smtClean="0"/>
              <a:t>SC generators based on accelerator magnet tech</a:t>
            </a:r>
            <a:endParaRPr lang="en-US" sz="1000" dirty="0" smtClean="0"/>
          </a:p>
          <a:p>
            <a:r>
              <a:rPr lang="en-US" dirty="0" smtClean="0">
                <a:solidFill>
                  <a:srgbClr val="FF0000"/>
                </a:solidFill>
              </a:rPr>
              <a:t>Medicine</a:t>
            </a:r>
          </a:p>
          <a:p>
            <a:pPr marL="681038" lvl="1" indent="-342900">
              <a:buFont typeface="Wingdings" pitchFamily="2" charset="2"/>
              <a:buChar char="Ø"/>
            </a:pPr>
            <a:r>
              <a:rPr lang="en-US" dirty="0" smtClean="0"/>
              <a:t>Improved </a:t>
            </a:r>
            <a:r>
              <a:rPr lang="en-US" dirty="0"/>
              <a:t>cancer treatment </a:t>
            </a:r>
            <a:r>
              <a:rPr lang="en-US" sz="1600" dirty="0"/>
              <a:t>( </a:t>
            </a:r>
            <a:r>
              <a:rPr lang="en-US" sz="1600" dirty="0" smtClean="0"/>
              <a:t>reduce cost of Proton/Carbon ion beams )</a:t>
            </a:r>
          </a:p>
          <a:p>
            <a:pPr marL="681038" lvl="1" indent="-342900">
              <a:buFont typeface="Wingdings" pitchFamily="2" charset="2"/>
              <a:buChar char="Ø"/>
            </a:pPr>
            <a:r>
              <a:rPr lang="en-US" dirty="0" smtClean="0"/>
              <a:t>Medical Isotopes like Moly 99 created </a:t>
            </a:r>
            <a:r>
              <a:rPr lang="en-US" dirty="0"/>
              <a:t>locally at hospitals, without reactors, </a:t>
            </a:r>
            <a:r>
              <a:rPr lang="en-US" dirty="0" smtClean="0"/>
              <a:t>enriched </a:t>
            </a:r>
            <a:r>
              <a:rPr lang="en-US" dirty="0"/>
              <a:t>uranium, </a:t>
            </a:r>
            <a:r>
              <a:rPr lang="en-US" dirty="0" smtClean="0"/>
              <a:t>or nuclear chemistry</a:t>
            </a:r>
            <a:endParaRPr lang="en-US" sz="900" dirty="0"/>
          </a:p>
          <a:p>
            <a:r>
              <a:rPr lang="en-US" dirty="0" smtClean="0">
                <a:solidFill>
                  <a:srgbClr val="FF0000"/>
                </a:solidFill>
              </a:rPr>
              <a:t>New </a:t>
            </a:r>
            <a:r>
              <a:rPr lang="en-US" dirty="0">
                <a:solidFill>
                  <a:srgbClr val="FF0000"/>
                </a:solidFill>
              </a:rPr>
              <a:t>industrial process applications </a:t>
            </a:r>
            <a:r>
              <a:rPr lang="en-US" sz="2000" dirty="0"/>
              <a:t>(many!)</a:t>
            </a:r>
          </a:p>
          <a:p>
            <a:pPr marL="681038" lvl="1" indent="-342900">
              <a:buFont typeface="Wingdings" pitchFamily="2" charset="2"/>
              <a:buChar char="Ø"/>
            </a:pPr>
            <a:r>
              <a:rPr lang="en-US" dirty="0" smtClean="0"/>
              <a:t>Conversion of natural gas to liquid fuels for transportation</a:t>
            </a:r>
          </a:p>
          <a:p>
            <a:pPr marL="681038" lvl="1" indent="-342900">
              <a:buFont typeface="Wingdings" pitchFamily="2" charset="2"/>
              <a:buChar char="Ø"/>
            </a:pPr>
            <a:r>
              <a:rPr lang="en-US" dirty="0" smtClean="0"/>
              <a:t>Energy storage and carbon reuse: </a:t>
            </a:r>
          </a:p>
          <a:p>
            <a:pPr marL="1081088" lvl="2" indent="-342900">
              <a:buFont typeface="Wingdings" pitchFamily="2" charset="2"/>
              <a:buChar char="Ø"/>
            </a:pPr>
            <a:r>
              <a:rPr lang="en-US" dirty="0" smtClean="0"/>
              <a:t>CO</a:t>
            </a:r>
            <a:r>
              <a:rPr lang="en-US" baseline="-25000" dirty="0" smtClean="0"/>
              <a:t>2</a:t>
            </a:r>
            <a:r>
              <a:rPr lang="en-US" dirty="0" smtClean="0"/>
              <a:t> + CH</a:t>
            </a:r>
            <a:r>
              <a:rPr lang="en-US" baseline="-25000" dirty="0"/>
              <a:t>4</a:t>
            </a:r>
            <a:r>
              <a:rPr lang="en-US" dirty="0" smtClean="0"/>
              <a:t> + 2H</a:t>
            </a:r>
            <a:r>
              <a:rPr lang="en-US" baseline="-25000" dirty="0" smtClean="0"/>
              <a:t>2</a:t>
            </a:r>
            <a:r>
              <a:rPr lang="en-US" dirty="0" smtClean="0"/>
              <a:t>O +(</a:t>
            </a:r>
            <a:r>
              <a:rPr lang="en-US" dirty="0" err="1" smtClean="0"/>
              <a:t>accel</a:t>
            </a:r>
            <a:r>
              <a:rPr lang="en-US" dirty="0" smtClean="0"/>
              <a:t>) </a:t>
            </a:r>
            <a:r>
              <a:rPr lang="en-US" dirty="0" smtClean="0">
                <a:sym typeface="Wingdings" panose="05000000000000000000" pitchFamily="2" charset="2"/>
              </a:rPr>
              <a:t> 2CH</a:t>
            </a:r>
            <a:r>
              <a:rPr lang="en-US" baseline="-25000" dirty="0" smtClean="0">
                <a:sym typeface="Wingdings" panose="05000000000000000000" pitchFamily="2" charset="2"/>
              </a:rPr>
              <a:t>3</a:t>
            </a:r>
            <a:r>
              <a:rPr lang="en-US" dirty="0" smtClean="0">
                <a:sym typeface="Wingdings" panose="05000000000000000000" pitchFamily="2" charset="2"/>
              </a:rPr>
              <a:t>OH + O</a:t>
            </a:r>
            <a:r>
              <a:rPr lang="en-US" baseline="-25000" dirty="0">
                <a:sym typeface="Wingdings" panose="05000000000000000000" pitchFamily="2" charset="2"/>
              </a:rPr>
              <a:t>2</a:t>
            </a:r>
          </a:p>
          <a:p>
            <a:pPr marL="681038" lvl="1" indent="-342900">
              <a:buFont typeface="Wingdings" pitchFamily="2" charset="2"/>
              <a:buChar char="Ø"/>
            </a:pPr>
            <a:r>
              <a:rPr lang="en-US" dirty="0" smtClean="0"/>
              <a:t>Next generation(13.5 nm) </a:t>
            </a:r>
            <a:r>
              <a:rPr lang="en-US" dirty="0" err="1" smtClean="0"/>
              <a:t>euv</a:t>
            </a:r>
            <a:r>
              <a:rPr lang="en-US" dirty="0" smtClean="0"/>
              <a:t> light source for chip foundries</a:t>
            </a:r>
            <a:endParaRPr lang="en-US" dirty="0"/>
          </a:p>
          <a:p>
            <a:pPr marL="681038" lvl="1" indent="-342900">
              <a:buFont typeface="Wingdings" pitchFamily="2" charset="2"/>
              <a:buChar char="Ø"/>
            </a:pPr>
            <a:r>
              <a:rPr lang="en-US" dirty="0" smtClean="0"/>
              <a:t>Extension </a:t>
            </a:r>
            <a:r>
              <a:rPr lang="en-US" dirty="0"/>
              <a:t>of the lifetime of </a:t>
            </a:r>
            <a:r>
              <a:rPr lang="en-US" dirty="0" smtClean="0"/>
              <a:t>highways</a:t>
            </a:r>
          </a:p>
          <a:p>
            <a:pPr marL="338138" lvl="1" indent="0">
              <a:buNone/>
            </a:pPr>
            <a:endParaRPr lang="en-US" dirty="0" smtClean="0"/>
          </a:p>
        </p:txBody>
      </p:sp>
      <p:sp>
        <p:nvSpPr>
          <p:cNvPr id="3" name="Date Placeholder 2"/>
          <p:cNvSpPr>
            <a:spLocks noGrp="1"/>
          </p:cNvSpPr>
          <p:nvPr>
            <p:ph type="dt" sz="half" idx="10"/>
          </p:nvPr>
        </p:nvSpPr>
        <p:spPr/>
        <p:txBody>
          <a:bodyPr/>
          <a:lstStyle/>
          <a:p>
            <a:pPr>
              <a:defRPr/>
            </a:pPr>
            <a:fld id="{52AA4F4D-90AC-46F5-8316-2C2C676B789B}" type="datetime1">
              <a:rPr lang="en-US" smtClean="0"/>
              <a:t>6/9/2014</a:t>
            </a:fld>
            <a:endParaRPr lang="en-US"/>
          </a:p>
        </p:txBody>
      </p:sp>
    </p:spTree>
    <p:extLst>
      <p:ext uri="{BB962C8B-B14F-4D97-AF65-F5344CB8AC3E}">
        <p14:creationId xmlns:p14="http://schemas.microsoft.com/office/powerpoint/2010/main" val="128120679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p:txBody>
          <a:bodyPr/>
          <a:lstStyle/>
          <a:p>
            <a:r>
              <a:rPr lang="en-US" sz="2800" dirty="0" smtClean="0"/>
              <a:t>IARC Mission and Vision</a:t>
            </a:r>
          </a:p>
        </p:txBody>
      </p:sp>
      <p:sp>
        <p:nvSpPr>
          <p:cNvPr id="2" name="Footer Placeholder 1"/>
          <p:cNvSpPr>
            <a:spLocks noGrp="1"/>
          </p:cNvSpPr>
          <p:nvPr>
            <p:ph type="ftr" sz="quarter" idx="11"/>
          </p:nvPr>
        </p:nvSpPr>
        <p:spPr/>
        <p:txBody>
          <a:bodyPr/>
          <a:lstStyle/>
          <a:p>
            <a:pPr>
              <a:defRPr/>
            </a:pPr>
            <a:r>
              <a:rPr lang="en-US" smtClean="0"/>
              <a:t>IARC: Fermilab  Users meeting</a:t>
            </a:r>
            <a:endParaRPr lang="en-US" b="1"/>
          </a:p>
        </p:txBody>
      </p:sp>
      <p:sp>
        <p:nvSpPr>
          <p:cNvPr id="3" name="Slide Number Placeholder 2"/>
          <p:cNvSpPr>
            <a:spLocks noGrp="1"/>
          </p:cNvSpPr>
          <p:nvPr>
            <p:ph type="sldNum" sz="quarter" idx="12"/>
          </p:nvPr>
        </p:nvSpPr>
        <p:spPr/>
        <p:txBody>
          <a:bodyPr/>
          <a:lstStyle/>
          <a:p>
            <a:fld id="{BFB97D26-CB73-4234-AD68-8E2FFD4E8B89}" type="slidenum">
              <a:rPr lang="en-US" smtClean="0"/>
              <a:pPr/>
              <a:t>6</a:t>
            </a:fld>
            <a:endParaRPr lang="en-US"/>
          </a:p>
        </p:txBody>
      </p:sp>
      <p:sp>
        <p:nvSpPr>
          <p:cNvPr id="6" name="Content Placeholder 2"/>
          <p:cNvSpPr txBox="1">
            <a:spLocks/>
          </p:cNvSpPr>
          <p:nvPr/>
        </p:nvSpPr>
        <p:spPr>
          <a:xfrm>
            <a:off x="154666" y="1082737"/>
            <a:ext cx="5672927" cy="1584124"/>
          </a:xfrm>
          <a:prstGeom prst="rect">
            <a:avLst/>
          </a:prstGeom>
          <a:ln>
            <a:noFill/>
          </a:ln>
        </p:spPr>
        <p:txBody>
          <a:bodyPr lIns="0" tIns="0" rIns="0" bIns="0">
            <a:normAutofit fontScale="92500" lnSpcReduction="10000"/>
          </a:bodyPr>
          <a:lstStyle>
            <a:lvl1pPr marL="342900" indent="-342900" algn="l" defTabSz="457200" rtl="0" eaLnBrk="1" fontAlgn="base" hangingPunct="1">
              <a:spcBef>
                <a:spcPct val="20000"/>
              </a:spcBef>
              <a:spcAft>
                <a:spcPct val="0"/>
              </a:spcAft>
              <a:buFont typeface="Arial" pitchFamily="34" charset="0"/>
              <a:buChar char="•"/>
              <a:defRPr sz="2400" kern="1200">
                <a:solidFill>
                  <a:srgbClr val="404040"/>
                </a:solidFill>
                <a:latin typeface="Helvetica"/>
                <a:ea typeface="MS PGothic" pitchFamily="34" charset="-128"/>
                <a:cs typeface="ＭＳ Ｐゴシック" charset="0"/>
              </a:defRPr>
            </a:lvl1pPr>
            <a:lvl2pPr marL="742950" indent="-285750" algn="l" defTabSz="457200" rtl="0" eaLnBrk="1" fontAlgn="base" hangingPunct="1">
              <a:spcBef>
                <a:spcPct val="20000"/>
              </a:spcBef>
              <a:spcAft>
                <a:spcPct val="0"/>
              </a:spcAft>
              <a:buFont typeface="Arial" pitchFamily="34" charset="0"/>
              <a:buChar char="–"/>
              <a:defRPr sz="2200" kern="1200">
                <a:solidFill>
                  <a:srgbClr val="404040"/>
                </a:solidFill>
                <a:latin typeface="Helvetica"/>
                <a:ea typeface="MS PGothic" pitchFamily="34" charset="-128"/>
                <a:cs typeface="+mn-cs"/>
              </a:defRPr>
            </a:lvl2pPr>
            <a:lvl3pPr marL="1143000" indent="-228600" algn="l" defTabSz="457200" rtl="0" eaLnBrk="1" fontAlgn="base" hangingPunct="1">
              <a:spcBef>
                <a:spcPct val="20000"/>
              </a:spcBef>
              <a:spcAft>
                <a:spcPct val="0"/>
              </a:spcAft>
              <a:buFont typeface="Arial" pitchFamily="34" charset="0"/>
              <a:buChar char="•"/>
              <a:defRPr sz="2000" kern="1200">
                <a:solidFill>
                  <a:srgbClr val="404040"/>
                </a:solidFill>
                <a:latin typeface="Helvetica"/>
                <a:ea typeface="MS PGothic" pitchFamily="34" charset="-128"/>
                <a:cs typeface="+mn-cs"/>
              </a:defRPr>
            </a:lvl3pPr>
            <a:lvl4pPr marL="1600200" indent="-228600" algn="l" defTabSz="457200" rtl="0" eaLnBrk="1" fontAlgn="base" hangingPunct="1">
              <a:spcBef>
                <a:spcPct val="20000"/>
              </a:spcBef>
              <a:spcAft>
                <a:spcPct val="0"/>
              </a:spcAft>
              <a:buFont typeface="Arial" pitchFamily="34" charset="0"/>
              <a:buChar char="–"/>
              <a:defRPr sz="1800" kern="1200">
                <a:solidFill>
                  <a:srgbClr val="404040"/>
                </a:solidFill>
                <a:latin typeface="Helvetica"/>
                <a:ea typeface="MS PGothic" pitchFamily="34" charset="-128"/>
                <a:cs typeface="+mn-cs"/>
              </a:defRPr>
            </a:lvl4pPr>
            <a:lvl5pPr marL="2057400" indent="-228600" algn="l" defTabSz="457200" rtl="0" eaLnBrk="1" fontAlgn="base" hangingPunct="1">
              <a:spcBef>
                <a:spcPct val="20000"/>
              </a:spcBef>
              <a:spcAft>
                <a:spcPct val="0"/>
              </a:spcAft>
              <a:buFont typeface="Arial"/>
              <a:buChar char="•"/>
              <a:defRPr sz="1800" kern="1200">
                <a:solidFill>
                  <a:srgbClr val="404040"/>
                </a:solidFill>
                <a:latin typeface="Helvetica"/>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ct val="0"/>
              </a:spcBef>
              <a:buFont typeface="Arial" pitchFamily="34" charset="0"/>
              <a:buNone/>
            </a:pPr>
            <a:r>
              <a:rPr lang="en-US" b="1" dirty="0" smtClean="0">
                <a:solidFill>
                  <a:srgbClr val="154D81"/>
                </a:solidFill>
              </a:rPr>
              <a:t> Mission</a:t>
            </a:r>
          </a:p>
          <a:p>
            <a:pPr marL="400050" lvl="1" indent="0">
              <a:buNone/>
            </a:pPr>
            <a:r>
              <a:rPr lang="en-US" dirty="0" smtClean="0"/>
              <a:t>Partner with industry to exploit technology developed in the pursuit of science to create the next generation of industrial accelerators, products, and new applications.</a:t>
            </a:r>
          </a:p>
        </p:txBody>
      </p:sp>
      <p:sp>
        <p:nvSpPr>
          <p:cNvPr id="4" name="Date Placeholder 3"/>
          <p:cNvSpPr>
            <a:spLocks noGrp="1"/>
          </p:cNvSpPr>
          <p:nvPr>
            <p:ph type="dt" sz="half" idx="10"/>
          </p:nvPr>
        </p:nvSpPr>
        <p:spPr/>
        <p:txBody>
          <a:bodyPr/>
          <a:lstStyle/>
          <a:p>
            <a:fld id="{8B4DE16B-9247-4933-92C3-DB8FB72B1DA5}" type="datetime1">
              <a:rPr lang="en-US" smtClean="0"/>
              <a:t>6/9/2014</a:t>
            </a:fld>
            <a:endParaRPr lang="en-US"/>
          </a:p>
        </p:txBody>
      </p:sp>
      <p:pic>
        <p:nvPicPr>
          <p:cNvPr id="9" name="Picture 8"/>
          <p:cNvPicPr/>
          <p:nvPr/>
        </p:nvPicPr>
        <p:blipFill>
          <a:blip r:embed="rId2">
            <a:extLst>
              <a:ext uri="{28A0092B-C50C-407E-A947-70E740481C1C}">
                <a14:useLocalDpi xmlns:a14="http://schemas.microsoft.com/office/drawing/2010/main" val="0"/>
              </a:ext>
            </a:extLst>
          </a:blip>
          <a:stretch>
            <a:fillRect/>
          </a:stretch>
        </p:blipFill>
        <p:spPr>
          <a:xfrm>
            <a:off x="2321000" y="2666861"/>
            <a:ext cx="4397860" cy="1997855"/>
          </a:xfrm>
          <a:prstGeom prst="rect">
            <a:avLst/>
          </a:prstGeom>
        </p:spPr>
      </p:pic>
      <p:sp>
        <p:nvSpPr>
          <p:cNvPr id="5" name="Rectangle 4"/>
          <p:cNvSpPr/>
          <p:nvPr/>
        </p:nvSpPr>
        <p:spPr>
          <a:xfrm>
            <a:off x="3138985" y="4763069"/>
            <a:ext cx="5776416" cy="1468397"/>
          </a:xfrm>
          <a:prstGeom prst="rect">
            <a:avLst/>
          </a:prstGeom>
          <a:ln>
            <a:noFill/>
          </a:ln>
        </p:spPr>
        <p:txBody>
          <a:bodyPr wrap="square">
            <a:normAutofit fontScale="85000" lnSpcReduction="10000"/>
          </a:bodyPr>
          <a:lstStyle/>
          <a:p>
            <a:r>
              <a:rPr lang="en-US" b="1" dirty="0">
                <a:solidFill>
                  <a:schemeClr val="tx2"/>
                </a:solidFill>
                <a:latin typeface="Helvetica" panose="020B0604020202020204" pitchFamily="34" charset="0"/>
                <a:cs typeface="Helvetica" panose="020B0604020202020204" pitchFamily="34" charset="0"/>
              </a:rPr>
              <a:t>Vision</a:t>
            </a:r>
          </a:p>
          <a:p>
            <a:pPr lvl="1">
              <a:spcBef>
                <a:spcPts val="456"/>
              </a:spcBef>
            </a:pPr>
            <a:r>
              <a:rPr lang="en-US" dirty="0">
                <a:solidFill>
                  <a:srgbClr val="404040"/>
                </a:solidFill>
                <a:latin typeface="Helvetica"/>
              </a:rPr>
              <a:t>IARC will be the preeminent national enabler of accelerator based products and services serving as the seed for industry growth.</a:t>
            </a:r>
          </a:p>
        </p:txBody>
      </p:sp>
    </p:spTree>
    <p:extLst>
      <p:ext uri="{BB962C8B-B14F-4D97-AF65-F5344CB8AC3E}">
        <p14:creationId xmlns:p14="http://schemas.microsoft.com/office/powerpoint/2010/main" val="280455707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p:txBody>
          <a:bodyPr/>
          <a:lstStyle/>
          <a:p>
            <a:r>
              <a:rPr lang="en-US" sz="3200" dirty="0" smtClean="0"/>
              <a:t>Strategies</a:t>
            </a:r>
          </a:p>
        </p:txBody>
      </p:sp>
      <p:sp>
        <p:nvSpPr>
          <p:cNvPr id="2" name="Footer Placeholder 1"/>
          <p:cNvSpPr>
            <a:spLocks noGrp="1"/>
          </p:cNvSpPr>
          <p:nvPr>
            <p:ph type="ftr" sz="quarter" idx="11"/>
          </p:nvPr>
        </p:nvSpPr>
        <p:spPr/>
        <p:txBody>
          <a:bodyPr/>
          <a:lstStyle/>
          <a:p>
            <a:pPr>
              <a:defRPr/>
            </a:pPr>
            <a:r>
              <a:rPr lang="en-US" smtClean="0"/>
              <a:t>IARC: Fermilab  Users meeting</a:t>
            </a:r>
            <a:endParaRPr lang="en-US" b="1"/>
          </a:p>
        </p:txBody>
      </p:sp>
      <p:sp>
        <p:nvSpPr>
          <p:cNvPr id="3" name="Slide Number Placeholder 2"/>
          <p:cNvSpPr>
            <a:spLocks noGrp="1"/>
          </p:cNvSpPr>
          <p:nvPr>
            <p:ph type="sldNum" sz="quarter" idx="12"/>
          </p:nvPr>
        </p:nvSpPr>
        <p:spPr/>
        <p:txBody>
          <a:bodyPr/>
          <a:lstStyle/>
          <a:p>
            <a:fld id="{BFB97D26-CB73-4234-AD68-8E2FFD4E8B89}" type="slidenum">
              <a:rPr lang="en-US" smtClean="0"/>
              <a:pPr/>
              <a:t>7</a:t>
            </a:fld>
            <a:endParaRPr lang="en-US"/>
          </a:p>
        </p:txBody>
      </p:sp>
      <p:sp>
        <p:nvSpPr>
          <p:cNvPr id="4" name="Date Placeholder 3"/>
          <p:cNvSpPr>
            <a:spLocks noGrp="1"/>
          </p:cNvSpPr>
          <p:nvPr>
            <p:ph type="dt" sz="half" idx="10"/>
          </p:nvPr>
        </p:nvSpPr>
        <p:spPr/>
        <p:txBody>
          <a:bodyPr/>
          <a:lstStyle/>
          <a:p>
            <a:fld id="{065C56DF-F587-467B-8E32-D6CF8309DE3C}" type="datetime1">
              <a:rPr lang="en-US" smtClean="0"/>
              <a:t>6/9/2014</a:t>
            </a:fld>
            <a:endParaRPr lang="en-US"/>
          </a:p>
        </p:txBody>
      </p:sp>
      <p:graphicFrame>
        <p:nvGraphicFramePr>
          <p:cNvPr id="5" name="Diagram 4"/>
          <p:cNvGraphicFramePr/>
          <p:nvPr>
            <p:extLst>
              <p:ext uri="{D42A27DB-BD31-4B8C-83A1-F6EECF244321}">
                <p14:modId xmlns:p14="http://schemas.microsoft.com/office/powerpoint/2010/main" val="2604450877"/>
              </p:ext>
            </p:extLst>
          </p:nvPr>
        </p:nvGraphicFramePr>
        <p:xfrm>
          <a:off x="395785" y="1009934"/>
          <a:ext cx="8311487" cy="48176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8412638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iagram 6"/>
          <p:cNvGraphicFramePr/>
          <p:nvPr>
            <p:extLst>
              <p:ext uri="{D42A27DB-BD31-4B8C-83A1-F6EECF244321}">
                <p14:modId xmlns:p14="http://schemas.microsoft.com/office/powerpoint/2010/main" val="1725485624"/>
              </p:ext>
            </p:extLst>
          </p:nvPr>
        </p:nvGraphicFramePr>
        <p:xfrm>
          <a:off x="762008" y="771525"/>
          <a:ext cx="7848600" cy="54673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itle 1"/>
          <p:cNvSpPr txBox="1">
            <a:spLocks/>
          </p:cNvSpPr>
          <p:nvPr/>
        </p:nvSpPr>
        <p:spPr>
          <a:xfrm>
            <a:off x="228600" y="82448"/>
            <a:ext cx="8686800" cy="641739"/>
          </a:xfrm>
          <a:prstGeom prst="rect">
            <a:avLst/>
          </a:prstGeom>
        </p:spPr>
        <p:txBody>
          <a:bodyPr lIns="0" tIns="0" rIns="0" bIns="0" anchor="b" anchorCtr="0"/>
          <a:lstStyle>
            <a:lvl1pPr algn="l" defTabSz="457200" rtl="0" eaLnBrk="1" fontAlgn="base" hangingPunct="1">
              <a:spcBef>
                <a:spcPct val="0"/>
              </a:spcBef>
              <a:spcAft>
                <a:spcPct val="0"/>
              </a:spcAft>
              <a:defRPr sz="2400" b="1" kern="1200">
                <a:solidFill>
                  <a:srgbClr val="154D81"/>
                </a:solidFill>
                <a:latin typeface="Helvetica"/>
                <a:ea typeface="MS PGothic" pitchFamily="34" charset="-128"/>
                <a:cs typeface="ＭＳ Ｐゴシック" charset="0"/>
              </a:defRPr>
            </a:lvl1pPr>
            <a:lvl2pPr algn="l" defTabSz="457200" rtl="0" eaLnBrk="1" fontAlgn="base" hangingPunct="1">
              <a:spcBef>
                <a:spcPct val="0"/>
              </a:spcBef>
              <a:spcAft>
                <a:spcPct val="0"/>
              </a:spcAft>
              <a:defRPr sz="1700" b="1">
                <a:solidFill>
                  <a:srgbClr val="074184"/>
                </a:solidFill>
                <a:latin typeface="Helvetica" charset="0"/>
                <a:ea typeface="MS PGothic" pitchFamily="34" charset="-128"/>
                <a:cs typeface="ＭＳ Ｐゴシック" charset="0"/>
              </a:defRPr>
            </a:lvl2pPr>
            <a:lvl3pPr algn="l" defTabSz="457200" rtl="0" eaLnBrk="1" fontAlgn="base" hangingPunct="1">
              <a:spcBef>
                <a:spcPct val="0"/>
              </a:spcBef>
              <a:spcAft>
                <a:spcPct val="0"/>
              </a:spcAft>
              <a:defRPr sz="1700" b="1">
                <a:solidFill>
                  <a:srgbClr val="074184"/>
                </a:solidFill>
                <a:latin typeface="Helvetica" charset="0"/>
                <a:ea typeface="MS PGothic" pitchFamily="34" charset="-128"/>
                <a:cs typeface="ＭＳ Ｐゴシック" charset="0"/>
              </a:defRPr>
            </a:lvl3pPr>
            <a:lvl4pPr algn="l" defTabSz="457200" rtl="0" eaLnBrk="1" fontAlgn="base" hangingPunct="1">
              <a:spcBef>
                <a:spcPct val="0"/>
              </a:spcBef>
              <a:spcAft>
                <a:spcPct val="0"/>
              </a:spcAft>
              <a:defRPr sz="1700" b="1">
                <a:solidFill>
                  <a:srgbClr val="074184"/>
                </a:solidFill>
                <a:latin typeface="Helvetica" charset="0"/>
                <a:ea typeface="MS PGothic" pitchFamily="34" charset="-128"/>
                <a:cs typeface="ＭＳ Ｐゴシック" charset="0"/>
              </a:defRPr>
            </a:lvl4pPr>
            <a:lvl5pPr algn="l" defTabSz="457200" rtl="0" eaLnBrk="1" fontAlgn="base" hangingPunct="1">
              <a:spcBef>
                <a:spcPct val="0"/>
              </a:spcBef>
              <a:spcAft>
                <a:spcPct val="0"/>
              </a:spcAft>
              <a:defRPr sz="1700" b="1">
                <a:solidFill>
                  <a:srgbClr val="074184"/>
                </a:solidFill>
                <a:latin typeface="Helvetica" charset="0"/>
                <a:ea typeface="MS PGothic" pitchFamily="34" charset="-128"/>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smtClean="0">
                <a:ln>
                  <a:noFill/>
                </a:ln>
                <a:solidFill>
                  <a:srgbClr val="154D81"/>
                </a:solidFill>
                <a:effectLst/>
                <a:uLnTx/>
                <a:uFillTx/>
                <a:latin typeface="Helvetica"/>
                <a:ea typeface="MS PGothic" pitchFamily="34" charset="-128"/>
              </a:rPr>
              <a:t> Role of IARC at </a:t>
            </a:r>
            <a:r>
              <a:rPr kumimoji="0" lang="en-US" sz="3200" b="1" i="0" u="none" strike="noStrike" kern="1200" cap="none" spc="0" normalizeH="0" baseline="0" noProof="0" dirty="0" err="1" smtClean="0">
                <a:ln>
                  <a:noFill/>
                </a:ln>
                <a:solidFill>
                  <a:srgbClr val="154D81"/>
                </a:solidFill>
                <a:effectLst/>
                <a:uLnTx/>
                <a:uFillTx/>
                <a:latin typeface="Helvetica"/>
                <a:ea typeface="MS PGothic" pitchFamily="34" charset="-128"/>
              </a:rPr>
              <a:t>Fermilab</a:t>
            </a:r>
            <a:endParaRPr kumimoji="0" lang="en-US" sz="3200" b="1" i="0" u="none" strike="noStrike" kern="1200" cap="none" spc="0" normalizeH="0" baseline="0" noProof="0" dirty="0" smtClean="0">
              <a:ln>
                <a:noFill/>
              </a:ln>
              <a:solidFill>
                <a:srgbClr val="154D81"/>
              </a:solidFill>
              <a:effectLst/>
              <a:uLnTx/>
              <a:uFillTx/>
              <a:latin typeface="Helvetica"/>
              <a:ea typeface="MS PGothic" pitchFamily="34" charset="-128"/>
            </a:endParaRPr>
          </a:p>
        </p:txBody>
      </p:sp>
      <p:sp>
        <p:nvSpPr>
          <p:cNvPr id="2" name="Date Placeholder 1"/>
          <p:cNvSpPr>
            <a:spLocks noGrp="1"/>
          </p:cNvSpPr>
          <p:nvPr>
            <p:ph type="dt" sz="half" idx="10"/>
          </p:nvPr>
        </p:nvSpPr>
        <p:spPr/>
        <p:txBody>
          <a:bodyPr/>
          <a:lstStyle/>
          <a:p>
            <a:fld id="{4AB7BDF6-FC21-4CD1-AE3A-3330F9C0F8A3}" type="datetime1">
              <a:rPr lang="en-US" smtClean="0">
                <a:solidFill>
                  <a:prstClr val="black">
                    <a:tint val="75000"/>
                  </a:prstClr>
                </a:solidFill>
              </a:rPr>
              <a:t>6/9/2014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r>
              <a:rPr lang="en-US" smtClean="0">
                <a:solidFill>
                  <a:prstClr val="black">
                    <a:tint val="75000"/>
                  </a:prstClr>
                </a:solidFill>
              </a:rPr>
              <a:t>IARC: Fermilab  Users meeting</a:t>
            </a: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8</a:t>
            </a:fld>
            <a:endParaRPr lang="en-US">
              <a:solidFill>
                <a:prstClr val="black">
                  <a:tint val="75000"/>
                </a:prstClr>
              </a:solidFill>
            </a:endParaRPr>
          </a:p>
        </p:txBody>
      </p:sp>
      <p:cxnSp>
        <p:nvCxnSpPr>
          <p:cNvPr id="8" name="Straight Connector 7"/>
          <p:cNvCxnSpPr/>
          <p:nvPr/>
        </p:nvCxnSpPr>
        <p:spPr>
          <a:xfrm flipV="1">
            <a:off x="971550" y="1727563"/>
            <a:ext cx="7943850" cy="1905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276374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6725" y="123825"/>
            <a:ext cx="8317057" cy="633845"/>
          </a:xfrm>
        </p:spPr>
        <p:txBody>
          <a:bodyPr/>
          <a:lstStyle/>
          <a:p>
            <a:r>
              <a:rPr lang="en-US" sz="3200" dirty="0" smtClean="0"/>
              <a:t>The Need for a Business Entity at IARC</a:t>
            </a:r>
            <a:endParaRPr lang="en-US" sz="3200" dirty="0"/>
          </a:p>
        </p:txBody>
      </p:sp>
      <p:sp>
        <p:nvSpPr>
          <p:cNvPr id="3" name="Content Placeholder 2"/>
          <p:cNvSpPr>
            <a:spLocks noGrp="1"/>
          </p:cNvSpPr>
          <p:nvPr>
            <p:ph idx="1"/>
          </p:nvPr>
        </p:nvSpPr>
        <p:spPr>
          <a:xfrm>
            <a:off x="554182" y="893136"/>
            <a:ext cx="8229600" cy="5726740"/>
          </a:xfrm>
        </p:spPr>
        <p:txBody>
          <a:bodyPr>
            <a:normAutofit fontScale="77500" lnSpcReduction="20000"/>
          </a:bodyPr>
          <a:lstStyle/>
          <a:p>
            <a:pPr>
              <a:lnSpc>
                <a:spcPct val="120000"/>
              </a:lnSpc>
              <a:spcBef>
                <a:spcPts val="300"/>
              </a:spcBef>
            </a:pPr>
            <a:r>
              <a:rPr lang="en-US" dirty="0" smtClean="0"/>
              <a:t>A market survey by University of Chicago Booth Business School indicates strong interest in access to FNAL accelerator expertise and infrastructure from U.S. industry. </a:t>
            </a:r>
          </a:p>
          <a:p>
            <a:pPr>
              <a:lnSpc>
                <a:spcPct val="120000"/>
              </a:lnSpc>
              <a:spcBef>
                <a:spcPts val="300"/>
              </a:spcBef>
            </a:pPr>
            <a:r>
              <a:rPr lang="en-US" dirty="0" smtClean="0"/>
              <a:t>A key concern: DOE bureaucracy </a:t>
            </a:r>
            <a:r>
              <a:rPr lang="en-US" sz="2300" dirty="0" smtClean="0"/>
              <a:t>(</a:t>
            </a:r>
            <a:r>
              <a:rPr lang="en-US" sz="2300" dirty="0" err="1" smtClean="0"/>
              <a:t>e.g</a:t>
            </a:r>
            <a:r>
              <a:rPr lang="en-US" sz="2300" dirty="0" smtClean="0"/>
              <a:t> complex/rigid rules; slow decisions)</a:t>
            </a:r>
          </a:p>
          <a:p>
            <a:pPr marL="0" indent="0">
              <a:lnSpc>
                <a:spcPct val="120000"/>
              </a:lnSpc>
              <a:spcBef>
                <a:spcPts val="300"/>
              </a:spcBef>
              <a:buNone/>
            </a:pPr>
            <a:endParaRPr lang="en-US" sz="2300" dirty="0" smtClean="0"/>
          </a:p>
          <a:p>
            <a:pPr>
              <a:lnSpc>
                <a:spcPct val="120000"/>
              </a:lnSpc>
              <a:spcBef>
                <a:spcPts val="300"/>
              </a:spcBef>
            </a:pPr>
            <a:r>
              <a:rPr lang="en-US" dirty="0" smtClean="0"/>
              <a:t>A business entity can in principle be more agile and handle interactions with the lab and DOE via blanket WFO/CRADA agreements </a:t>
            </a:r>
          </a:p>
          <a:p>
            <a:pPr lvl="1">
              <a:lnSpc>
                <a:spcPct val="120000"/>
              </a:lnSpc>
              <a:spcBef>
                <a:spcPts val="300"/>
              </a:spcBef>
            </a:pPr>
            <a:r>
              <a:rPr lang="en-US" dirty="0" smtClean="0"/>
              <a:t>Can </a:t>
            </a:r>
            <a:r>
              <a:rPr lang="en-US" dirty="0"/>
              <a:t>market and monetize IP created at the Lab creating license revenue</a:t>
            </a:r>
          </a:p>
          <a:p>
            <a:pPr lvl="1">
              <a:lnSpc>
                <a:spcPct val="120000"/>
              </a:lnSpc>
              <a:spcBef>
                <a:spcPts val="300"/>
              </a:spcBef>
            </a:pPr>
            <a:r>
              <a:rPr lang="en-US" dirty="0"/>
              <a:t>Can receive external funds in the form of grants or funds from private industry</a:t>
            </a:r>
          </a:p>
          <a:p>
            <a:pPr lvl="1">
              <a:lnSpc>
                <a:spcPct val="120000"/>
              </a:lnSpc>
              <a:spcBef>
                <a:spcPts val="300"/>
              </a:spcBef>
            </a:pPr>
            <a:r>
              <a:rPr lang="en-US" dirty="0" smtClean="0"/>
              <a:t>Can </a:t>
            </a:r>
            <a:r>
              <a:rPr lang="en-US" dirty="0"/>
              <a:t>use advice from the business community via a board to make solid business decisions on which projects to take on</a:t>
            </a:r>
            <a:r>
              <a:rPr lang="en-US" dirty="0" smtClean="0"/>
              <a:t>.</a:t>
            </a:r>
          </a:p>
          <a:p>
            <a:pPr lvl="1">
              <a:lnSpc>
                <a:spcPct val="120000"/>
              </a:lnSpc>
              <a:spcBef>
                <a:spcPts val="300"/>
              </a:spcBef>
            </a:pPr>
            <a:r>
              <a:rPr lang="en-US" dirty="0" smtClean="0"/>
              <a:t>Can </a:t>
            </a:r>
            <a:r>
              <a:rPr lang="en-US" dirty="0"/>
              <a:t>spin off new entrepreneurial </a:t>
            </a:r>
            <a:r>
              <a:rPr lang="en-US" dirty="0" smtClean="0"/>
              <a:t>companies</a:t>
            </a:r>
          </a:p>
          <a:p>
            <a:pPr lvl="1">
              <a:lnSpc>
                <a:spcPct val="120000"/>
              </a:lnSpc>
              <a:spcBef>
                <a:spcPts val="300"/>
              </a:spcBef>
            </a:pPr>
            <a:endParaRPr lang="en-US" dirty="0"/>
          </a:p>
          <a:p>
            <a:pPr>
              <a:lnSpc>
                <a:spcPct val="120000"/>
              </a:lnSpc>
              <a:spcBef>
                <a:spcPts val="300"/>
              </a:spcBef>
            </a:pPr>
            <a:r>
              <a:rPr lang="en-US" dirty="0" smtClean="0"/>
              <a:t>The business entity </a:t>
            </a:r>
            <a:r>
              <a:rPr lang="en-US" dirty="0"/>
              <a:t>by agreement would feed </a:t>
            </a:r>
            <a:r>
              <a:rPr lang="en-US" dirty="0" smtClean="0"/>
              <a:t>profits </a:t>
            </a:r>
            <a:r>
              <a:rPr lang="en-US" dirty="0"/>
              <a:t>or license fees back to </a:t>
            </a:r>
            <a:r>
              <a:rPr lang="en-US" dirty="0" smtClean="0"/>
              <a:t>  </a:t>
            </a:r>
            <a:r>
              <a:rPr lang="en-US" dirty="0" err="1"/>
              <a:t>Fermilab</a:t>
            </a:r>
            <a:r>
              <a:rPr lang="en-US" dirty="0"/>
              <a:t> with the goal of achieving IARC sustainability in </a:t>
            </a:r>
            <a:r>
              <a:rPr lang="en-US" dirty="0" smtClean="0"/>
              <a:t>6 </a:t>
            </a:r>
            <a:r>
              <a:rPr lang="en-US" dirty="0" err="1"/>
              <a:t>yrs</a:t>
            </a:r>
            <a:endParaRPr lang="en-US" dirty="0"/>
          </a:p>
          <a:p>
            <a:pPr lvl="1">
              <a:lnSpc>
                <a:spcPct val="120000"/>
              </a:lnSpc>
              <a:spcBef>
                <a:spcPts val="300"/>
              </a:spcBef>
            </a:pPr>
            <a:r>
              <a:rPr lang="en-US" dirty="0" err="1"/>
              <a:t>Sustainablility</a:t>
            </a:r>
            <a:r>
              <a:rPr lang="en-US" dirty="0"/>
              <a:t> = no new State or Federal seed funds required for operations</a:t>
            </a:r>
          </a:p>
          <a:p>
            <a:endParaRPr lang="en-US" dirty="0" smtClean="0"/>
          </a:p>
          <a:p>
            <a:endParaRPr lang="en-US" dirty="0"/>
          </a:p>
        </p:txBody>
      </p:sp>
      <p:sp>
        <p:nvSpPr>
          <p:cNvPr id="4" name="Date Placeholder 3"/>
          <p:cNvSpPr>
            <a:spLocks noGrp="1"/>
          </p:cNvSpPr>
          <p:nvPr>
            <p:ph type="dt" sz="half" idx="10"/>
          </p:nvPr>
        </p:nvSpPr>
        <p:spPr/>
        <p:txBody>
          <a:bodyPr/>
          <a:lstStyle/>
          <a:p>
            <a:fld id="{D0976F2D-64F0-4EBA-AD2B-E2E2B85E0AB8}" type="datetime1">
              <a:rPr lang="en-US" smtClean="0"/>
              <a:t>6/9/2014</a:t>
            </a:fld>
            <a:endParaRPr lang="en-US"/>
          </a:p>
        </p:txBody>
      </p:sp>
      <p:sp>
        <p:nvSpPr>
          <p:cNvPr id="5" name="Footer Placeholder 4"/>
          <p:cNvSpPr>
            <a:spLocks noGrp="1"/>
          </p:cNvSpPr>
          <p:nvPr>
            <p:ph type="ftr" sz="quarter" idx="11"/>
          </p:nvPr>
        </p:nvSpPr>
        <p:spPr/>
        <p:txBody>
          <a:bodyPr/>
          <a:lstStyle/>
          <a:p>
            <a:pPr>
              <a:defRPr/>
            </a:pPr>
            <a:r>
              <a:rPr lang="en-US" smtClean="0"/>
              <a:t>IARC: Fermilab  Users meeting</a:t>
            </a:r>
            <a:endParaRPr lang="en-US" b="1"/>
          </a:p>
        </p:txBody>
      </p:sp>
      <p:sp>
        <p:nvSpPr>
          <p:cNvPr id="6" name="Slide Number Placeholder 5"/>
          <p:cNvSpPr>
            <a:spLocks noGrp="1"/>
          </p:cNvSpPr>
          <p:nvPr>
            <p:ph type="sldNum" sz="quarter" idx="12"/>
          </p:nvPr>
        </p:nvSpPr>
        <p:spPr/>
        <p:txBody>
          <a:bodyPr/>
          <a:lstStyle/>
          <a:p>
            <a:fld id="{BFB97D26-CB73-4234-AD68-8E2FFD4E8B89}" type="slidenum">
              <a:rPr lang="en-US" smtClean="0"/>
              <a:pPr/>
              <a:t>9</a:t>
            </a:fld>
            <a:endParaRPr lang="en-US"/>
          </a:p>
        </p:txBody>
      </p:sp>
    </p:spTree>
    <p:extLst>
      <p:ext uri="{BB962C8B-B14F-4D97-AF65-F5344CB8AC3E}">
        <p14:creationId xmlns:p14="http://schemas.microsoft.com/office/powerpoint/2010/main" val="1543299029"/>
      </p:ext>
    </p:extLst>
  </p:cSld>
  <p:clrMapOvr>
    <a:masterClrMapping/>
  </p:clrMapOvr>
  <p:timing>
    <p:tnLst>
      <p:par>
        <p:cTn id="1" dur="indefinite" restart="never" nodeType="tmRoot"/>
      </p:par>
    </p:tnLst>
  </p:timing>
</p:sld>
</file>

<file path=ppt/theme/theme1.xml><?xml version="1.0" encoding="utf-8"?>
<a:theme xmlns:a="http://schemas.openxmlformats.org/drawingml/2006/main" name="IARC_eng_week_14_feb">
  <a:themeElements>
    <a:clrScheme name="Fermilab 1">
      <a:dk1>
        <a:srgbClr val="154D81"/>
      </a:dk1>
      <a:lt1>
        <a:srgbClr val="FFFFFF"/>
      </a:lt1>
      <a:dk2>
        <a:srgbClr val="154D81"/>
      </a:dk2>
      <a:lt2>
        <a:srgbClr val="FFFFFF"/>
      </a:lt2>
      <a:accent1>
        <a:srgbClr val="82D2E6"/>
      </a:accent1>
      <a:accent2>
        <a:srgbClr val="1997B7"/>
      </a:accent2>
      <a:accent3>
        <a:srgbClr val="D94D2A"/>
      </a:accent3>
      <a:accent4>
        <a:srgbClr val="800F1B"/>
      </a:accent4>
      <a:accent5>
        <a:srgbClr val="399F3C"/>
      </a:accent5>
      <a:accent6>
        <a:srgbClr val="808080"/>
      </a:accent6>
      <a:hlink>
        <a:srgbClr val="0000FF"/>
      </a:hlink>
      <a:folHlink>
        <a:srgbClr val="800080"/>
      </a:folHlink>
    </a:clrScheme>
    <a:fontScheme name="Office Classic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Fermilab: Footer Only">
  <a:themeElements>
    <a:clrScheme name="Fermilab">
      <a:dk1>
        <a:srgbClr val="074184"/>
      </a:dk1>
      <a:lt1>
        <a:srgbClr val="FFFFFF"/>
      </a:lt1>
      <a:dk2>
        <a:srgbClr val="074184"/>
      </a:dk2>
      <a:lt2>
        <a:srgbClr val="FFFCF3"/>
      </a:lt2>
      <a:accent1>
        <a:srgbClr val="70C3DC"/>
      </a:accent1>
      <a:accent2>
        <a:srgbClr val="E14825"/>
      </a:accent2>
      <a:accent3>
        <a:srgbClr val="399F3C"/>
      </a:accent3>
      <a:accent4>
        <a:srgbClr val="800F1B"/>
      </a:accent4>
      <a:accent5>
        <a:srgbClr val="1997B7"/>
      </a:accent5>
      <a:accent6>
        <a:srgbClr val="40404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IARC_eng_week_14_feb</Template>
  <TotalTime>636</TotalTime>
  <Words>2929</Words>
  <Application>Microsoft Office PowerPoint</Application>
  <PresentationFormat>On-screen Show (4:3)</PresentationFormat>
  <Paragraphs>436</Paragraphs>
  <Slides>34</Slides>
  <Notes>1</Notes>
  <HiddenSlides>0</HiddenSlides>
  <MMClips>0</MMClips>
  <ScaleCrop>false</ScaleCrop>
  <HeadingPairs>
    <vt:vector size="4" baseType="variant">
      <vt:variant>
        <vt:lpstr>Theme</vt:lpstr>
      </vt:variant>
      <vt:variant>
        <vt:i4>2</vt:i4>
      </vt:variant>
      <vt:variant>
        <vt:lpstr>Slide Titles</vt:lpstr>
      </vt:variant>
      <vt:variant>
        <vt:i4>34</vt:i4>
      </vt:variant>
    </vt:vector>
  </HeadingPairs>
  <TitlesOfParts>
    <vt:vector size="36" baseType="lpstr">
      <vt:lpstr>IARC_eng_week_14_feb</vt:lpstr>
      <vt:lpstr>Fermilab: Footer Only</vt:lpstr>
      <vt:lpstr>Illinois Accelerator Research Center</vt:lpstr>
      <vt:lpstr>What is IARC?</vt:lpstr>
      <vt:lpstr>Why do this? Growing use of Accelerators</vt:lpstr>
      <vt:lpstr>Many future uses of accelerators are envisioned Some examples</vt:lpstr>
      <vt:lpstr>Many future uses of accelerators are envisioned</vt:lpstr>
      <vt:lpstr>IARC Mission and Vision</vt:lpstr>
      <vt:lpstr>Strategies</vt:lpstr>
      <vt:lpstr>PowerPoint Presentation</vt:lpstr>
      <vt:lpstr>The Need for a Business Entity at IARC</vt:lpstr>
      <vt:lpstr>IARC:  Physical Plant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Heavy Assembly Building </vt:lpstr>
      <vt:lpstr>What Industry Really Gets Excited About</vt:lpstr>
      <vt:lpstr>IARC -  Some Examples of Big Opportunities</vt:lpstr>
      <vt:lpstr>Valley of Death for Accelerator Applications</vt:lpstr>
      <vt:lpstr>So What Happens Next ?</vt:lpstr>
      <vt:lpstr> Summary</vt:lpstr>
      <vt:lpstr>extras</vt:lpstr>
      <vt:lpstr> What is the Problem?</vt:lpstr>
      <vt:lpstr>IARC Background</vt:lpstr>
      <vt:lpstr>IARC Background</vt:lpstr>
      <vt:lpstr>IARC: The Opportunity for Fermilab &amp; DOE</vt:lpstr>
      <vt:lpstr>IARC: The Opportunity for Industry</vt:lpstr>
      <vt:lpstr>IARC: The Opportunity for Entrepreneurs (you!)</vt:lpstr>
      <vt:lpstr>Who is interested in using IARC ?</vt:lpstr>
      <vt:lpstr>  IARC-NewCo Relationships</vt:lpstr>
    </vt:vector>
  </TitlesOfParts>
  <Company>Fermi National Accelerator Laboratory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Illinois Accelerator Research Center</dc:title>
  <dc:creator>Robert D. Kephart x3135 03329N</dc:creator>
  <cp:lastModifiedBy>Robert D. Kephart x3135 03329N</cp:lastModifiedBy>
  <cp:revision>71</cp:revision>
  <cp:lastPrinted>2014-01-20T19:40:21Z</cp:lastPrinted>
  <dcterms:created xsi:type="dcterms:W3CDTF">2014-02-15T14:41:22Z</dcterms:created>
  <dcterms:modified xsi:type="dcterms:W3CDTF">2014-06-09T17:58:18Z</dcterms:modified>
</cp:coreProperties>
</file>