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59" r:id="rId9"/>
    <p:sldId id="265" r:id="rId10"/>
    <p:sldId id="267" r:id="rId11"/>
    <p:sldId id="266" r:id="rId12"/>
    <p:sldId id="263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-5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beamssrv1\dej$\dej\ProtonDriver\PD%20calcs%20(Autosaved)%20(Autosaved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j\Documents\Project%20X\Blackbody%20radiation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ej\Documents\Project%20X\Blackbody%20radiation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Loss rate vs Beam energy 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marker>
            <c:symbol val="none"/>
          </c:marker>
          <c:xVal>
            <c:numRef>
              <c:f>Sheet20!$A$21:$A$31</c:f>
              <c:numCache>
                <c:formatCode>General</c:formatCode>
                <c:ptCount val="11"/>
                <c:pt idx="0">
                  <c:v>0.05</c:v>
                </c:pt>
                <c:pt idx="1">
                  <c:v>0.1</c:v>
                </c:pt>
                <c:pt idx="2">
                  <c:v>0.5</c:v>
                </c:pt>
                <c:pt idx="3" formatCode="0.00E+00">
                  <c:v>1</c:v>
                </c:pt>
                <c:pt idx="4" formatCode="0.00E+00">
                  <c:v>2</c:v>
                </c:pt>
                <c:pt idx="5" formatCode="0.00E+00">
                  <c:v>3</c:v>
                </c:pt>
                <c:pt idx="6" formatCode="0.00E+00">
                  <c:v>4</c:v>
                </c:pt>
                <c:pt idx="7" formatCode="0.00E+00">
                  <c:v>5</c:v>
                </c:pt>
                <c:pt idx="8" formatCode="0.00E+00">
                  <c:v>6</c:v>
                </c:pt>
                <c:pt idx="9" formatCode="0.00E+00">
                  <c:v>7</c:v>
                </c:pt>
                <c:pt idx="10" formatCode="0.00E+00">
                  <c:v>8</c:v>
                </c:pt>
              </c:numCache>
            </c:numRef>
          </c:xVal>
          <c:yVal>
            <c:numRef>
              <c:f>Sheet20!$C$21:$C$31</c:f>
              <c:numCache>
                <c:formatCode>0.00E+00</c:formatCode>
                <c:ptCount val="11"/>
                <c:pt idx="0">
                  <c:v>1.18E-8</c:v>
                </c:pt>
                <c:pt idx="1">
                  <c:v>6.4000000000000002E-9</c:v>
                </c:pt>
                <c:pt idx="2">
                  <c:v>2.1499999999999998E-9</c:v>
                </c:pt>
                <c:pt idx="3">
                  <c:v>1.6500000000000001E-9</c:v>
                </c:pt>
                <c:pt idx="4">
                  <c:v>1.3999999999999999E-9</c:v>
                </c:pt>
                <c:pt idx="5">
                  <c:v>1.37E-9</c:v>
                </c:pt>
                <c:pt idx="6">
                  <c:v>1.3500000000000001E-9</c:v>
                </c:pt>
                <c:pt idx="7">
                  <c:v>1.33E-9</c:v>
                </c:pt>
                <c:pt idx="8">
                  <c:v>1.32E-9</c:v>
                </c:pt>
                <c:pt idx="9">
                  <c:v>1.32E-9</c:v>
                </c:pt>
                <c:pt idx="10">
                  <c:v>1.31E-9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4159488"/>
        <c:axId val="124207872"/>
      </c:scatterChart>
      <c:valAx>
        <c:axId val="124159488"/>
        <c:scaling>
          <c:orientation val="minMax"/>
          <c:max val="8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energy [GeV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low"/>
        <c:crossAx val="124207872"/>
        <c:crosses val="autoZero"/>
        <c:crossBetween val="midCat"/>
      </c:valAx>
      <c:valAx>
        <c:axId val="124207872"/>
        <c:scaling>
          <c:logBase val="10"/>
          <c:orientation val="minMax"/>
          <c:max val="1.0000000000000005E-8"/>
          <c:min val="1.0000000000000005E-9"/>
        </c:scaling>
        <c:delete val="0"/>
        <c:axPos val="l"/>
        <c:majorGridlines>
          <c:spPr>
            <a:ln>
              <a:solidFill>
                <a:schemeClr val="accent1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fractional loss rate [1/meter]</a:t>
                </a:r>
              </a:p>
            </c:rich>
          </c:tx>
          <c:layout/>
          <c:overlay val="0"/>
        </c:title>
        <c:numFmt formatCode="0.00E+00" sourceLinked="1"/>
        <c:majorTickMark val="out"/>
        <c:minorTickMark val="cross"/>
        <c:tickLblPos val="nextTo"/>
        <c:crossAx val="12415948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Black Body Spectrum and H</a:t>
            </a:r>
            <a:r>
              <a:rPr lang="en-US" sz="1600" b="1" i="0" u="none" strike="noStrike" baseline="3000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Photodetachment Cross Section</a:t>
            </a:r>
          </a:p>
        </c:rich>
      </c:tx>
      <c:layout>
        <c:manualLayout>
          <c:xMode val="edge"/>
          <c:yMode val="edge"/>
          <c:x val="0.15205327413984462"/>
          <c:y val="1.95758564437194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543840177580466"/>
          <c:y val="0.14355628058727568"/>
          <c:w val="0.69145394006659266"/>
          <c:h val="0.73083197389885812"/>
        </c:manualLayout>
      </c:layout>
      <c:scatterChart>
        <c:scatterStyle val="smoothMarker"/>
        <c:varyColors val="0"/>
        <c:ser>
          <c:idx val="0"/>
          <c:order val="0"/>
          <c:tx>
            <c:v>300K in lab frame</c:v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Sheet1!$A$14:$A$515</c:f>
              <c:numCache>
                <c:formatCode>General</c:formatCode>
                <c:ptCount val="502"/>
                <c:pt idx="0">
                  <c:v>1E-3</c:v>
                </c:pt>
                <c:pt idx="1">
                  <c:v>1.0999999999999999E-2</c:v>
                </c:pt>
                <c:pt idx="2">
                  <c:v>2.0999999999999998E-2</c:v>
                </c:pt>
                <c:pt idx="3">
                  <c:v>3.1E-2</c:v>
                </c:pt>
                <c:pt idx="4">
                  <c:v>4.1000000000000002E-2</c:v>
                </c:pt>
                <c:pt idx="5">
                  <c:v>5.1000000000000004E-2</c:v>
                </c:pt>
                <c:pt idx="6">
                  <c:v>6.1000000000000006E-2</c:v>
                </c:pt>
                <c:pt idx="7">
                  <c:v>7.1000000000000008E-2</c:v>
                </c:pt>
                <c:pt idx="8">
                  <c:v>8.1000000000000003E-2</c:v>
                </c:pt>
                <c:pt idx="9">
                  <c:v>9.0999999999999998E-2</c:v>
                </c:pt>
                <c:pt idx="10">
                  <c:v>0.10099999999999999</c:v>
                </c:pt>
                <c:pt idx="11">
                  <c:v>0.11099999999999999</c:v>
                </c:pt>
                <c:pt idx="12">
                  <c:v>0.12099999999999998</c:v>
                </c:pt>
                <c:pt idx="13">
                  <c:v>0.13099999999999998</c:v>
                </c:pt>
                <c:pt idx="14">
                  <c:v>0.14099999999999999</c:v>
                </c:pt>
                <c:pt idx="15">
                  <c:v>0.151</c:v>
                </c:pt>
                <c:pt idx="16">
                  <c:v>0.161</c:v>
                </c:pt>
                <c:pt idx="17">
                  <c:v>0.17100000000000001</c:v>
                </c:pt>
                <c:pt idx="18">
                  <c:v>0.18100000000000002</c:v>
                </c:pt>
                <c:pt idx="19">
                  <c:v>0.19100000000000003</c:v>
                </c:pt>
                <c:pt idx="20">
                  <c:v>0.20100000000000004</c:v>
                </c:pt>
                <c:pt idx="21">
                  <c:v>0.21100000000000005</c:v>
                </c:pt>
                <c:pt idx="22">
                  <c:v>0.22100000000000006</c:v>
                </c:pt>
                <c:pt idx="23">
                  <c:v>0.23100000000000007</c:v>
                </c:pt>
                <c:pt idx="24">
                  <c:v>0.24100000000000008</c:v>
                </c:pt>
                <c:pt idx="25">
                  <c:v>0.25100000000000006</c:v>
                </c:pt>
                <c:pt idx="26">
                  <c:v>0.26100000000000007</c:v>
                </c:pt>
                <c:pt idx="27">
                  <c:v>0.27100000000000007</c:v>
                </c:pt>
                <c:pt idx="28">
                  <c:v>0.28100000000000008</c:v>
                </c:pt>
                <c:pt idx="29">
                  <c:v>0.29100000000000009</c:v>
                </c:pt>
                <c:pt idx="30">
                  <c:v>0.3010000000000001</c:v>
                </c:pt>
                <c:pt idx="31">
                  <c:v>0.31100000000000011</c:v>
                </c:pt>
                <c:pt idx="32">
                  <c:v>0.32100000000000012</c:v>
                </c:pt>
                <c:pt idx="33">
                  <c:v>0.33100000000000013</c:v>
                </c:pt>
                <c:pt idx="34">
                  <c:v>0.34100000000000014</c:v>
                </c:pt>
                <c:pt idx="35">
                  <c:v>0.35100000000000015</c:v>
                </c:pt>
                <c:pt idx="36">
                  <c:v>0.36100000000000015</c:v>
                </c:pt>
                <c:pt idx="37">
                  <c:v>0.37100000000000016</c:v>
                </c:pt>
                <c:pt idx="38">
                  <c:v>0.38100000000000017</c:v>
                </c:pt>
                <c:pt idx="39">
                  <c:v>0.39100000000000018</c:v>
                </c:pt>
                <c:pt idx="40">
                  <c:v>0.40100000000000019</c:v>
                </c:pt>
                <c:pt idx="41">
                  <c:v>0.4110000000000002</c:v>
                </c:pt>
                <c:pt idx="42">
                  <c:v>0.42100000000000021</c:v>
                </c:pt>
                <c:pt idx="43">
                  <c:v>0.43100000000000022</c:v>
                </c:pt>
                <c:pt idx="44">
                  <c:v>0.44100000000000023</c:v>
                </c:pt>
                <c:pt idx="45">
                  <c:v>0.45100000000000023</c:v>
                </c:pt>
                <c:pt idx="46">
                  <c:v>0.46100000000000024</c:v>
                </c:pt>
                <c:pt idx="47">
                  <c:v>0.47100000000000025</c:v>
                </c:pt>
                <c:pt idx="48">
                  <c:v>0.48100000000000026</c:v>
                </c:pt>
                <c:pt idx="49">
                  <c:v>0.49100000000000027</c:v>
                </c:pt>
                <c:pt idx="50">
                  <c:v>0.50100000000000022</c:v>
                </c:pt>
                <c:pt idx="51">
                  <c:v>0.51100000000000023</c:v>
                </c:pt>
                <c:pt idx="52">
                  <c:v>0.52100000000000024</c:v>
                </c:pt>
                <c:pt idx="53">
                  <c:v>0.53100000000000025</c:v>
                </c:pt>
                <c:pt idx="54">
                  <c:v>0.54100000000000026</c:v>
                </c:pt>
                <c:pt idx="55">
                  <c:v>0.55100000000000027</c:v>
                </c:pt>
                <c:pt idx="56">
                  <c:v>0.56100000000000028</c:v>
                </c:pt>
                <c:pt idx="57">
                  <c:v>0.57100000000000029</c:v>
                </c:pt>
                <c:pt idx="58">
                  <c:v>0.58100000000000029</c:v>
                </c:pt>
                <c:pt idx="59">
                  <c:v>0.5910000000000003</c:v>
                </c:pt>
                <c:pt idx="60">
                  <c:v>0.60100000000000031</c:v>
                </c:pt>
                <c:pt idx="61">
                  <c:v>0.61100000000000032</c:v>
                </c:pt>
                <c:pt idx="62">
                  <c:v>0.62100000000000033</c:v>
                </c:pt>
                <c:pt idx="63">
                  <c:v>0.63100000000000034</c:v>
                </c:pt>
                <c:pt idx="64">
                  <c:v>0.64100000000000035</c:v>
                </c:pt>
                <c:pt idx="65">
                  <c:v>0.65100000000000036</c:v>
                </c:pt>
                <c:pt idx="66">
                  <c:v>0.66100000000000037</c:v>
                </c:pt>
                <c:pt idx="67">
                  <c:v>0.67100000000000037</c:v>
                </c:pt>
                <c:pt idx="68">
                  <c:v>0.68100000000000038</c:v>
                </c:pt>
                <c:pt idx="69">
                  <c:v>0.69100000000000039</c:v>
                </c:pt>
                <c:pt idx="70">
                  <c:v>0.7010000000000004</c:v>
                </c:pt>
                <c:pt idx="71">
                  <c:v>0.71100000000000041</c:v>
                </c:pt>
                <c:pt idx="72">
                  <c:v>0.72100000000000042</c:v>
                </c:pt>
                <c:pt idx="73">
                  <c:v>0.73100000000000043</c:v>
                </c:pt>
                <c:pt idx="74">
                  <c:v>0.74100000000000044</c:v>
                </c:pt>
                <c:pt idx="75">
                  <c:v>0.75100000000000044</c:v>
                </c:pt>
                <c:pt idx="76">
                  <c:v>0.76100000000000045</c:v>
                </c:pt>
                <c:pt idx="77">
                  <c:v>0.77100000000000046</c:v>
                </c:pt>
                <c:pt idx="78">
                  <c:v>0.78100000000000047</c:v>
                </c:pt>
                <c:pt idx="79">
                  <c:v>0.79100000000000048</c:v>
                </c:pt>
                <c:pt idx="80">
                  <c:v>0.80100000000000049</c:v>
                </c:pt>
                <c:pt idx="81">
                  <c:v>0.8110000000000005</c:v>
                </c:pt>
                <c:pt idx="82">
                  <c:v>0.82100000000000051</c:v>
                </c:pt>
                <c:pt idx="83">
                  <c:v>0.83100000000000052</c:v>
                </c:pt>
                <c:pt idx="84">
                  <c:v>0.84100000000000052</c:v>
                </c:pt>
                <c:pt idx="85">
                  <c:v>0.85100000000000053</c:v>
                </c:pt>
                <c:pt idx="86">
                  <c:v>0.86100000000000054</c:v>
                </c:pt>
                <c:pt idx="87">
                  <c:v>0.87100000000000055</c:v>
                </c:pt>
                <c:pt idx="88">
                  <c:v>0.88100000000000056</c:v>
                </c:pt>
                <c:pt idx="89">
                  <c:v>0.89100000000000057</c:v>
                </c:pt>
                <c:pt idx="90">
                  <c:v>0.90100000000000058</c:v>
                </c:pt>
                <c:pt idx="91">
                  <c:v>0.91100000000000059</c:v>
                </c:pt>
                <c:pt idx="92">
                  <c:v>0.9210000000000006</c:v>
                </c:pt>
                <c:pt idx="93">
                  <c:v>0.9310000000000006</c:v>
                </c:pt>
                <c:pt idx="94">
                  <c:v>0.94100000000000061</c:v>
                </c:pt>
                <c:pt idx="95">
                  <c:v>0.95100000000000062</c:v>
                </c:pt>
                <c:pt idx="96">
                  <c:v>0.96100000000000063</c:v>
                </c:pt>
                <c:pt idx="97">
                  <c:v>0.97100000000000064</c:v>
                </c:pt>
                <c:pt idx="98">
                  <c:v>0.98100000000000065</c:v>
                </c:pt>
                <c:pt idx="99">
                  <c:v>0.99100000000000066</c:v>
                </c:pt>
                <c:pt idx="100">
                  <c:v>1.0010000000000006</c:v>
                </c:pt>
                <c:pt idx="101">
                  <c:v>1.0110000000000006</c:v>
                </c:pt>
                <c:pt idx="102">
                  <c:v>1.0210000000000006</c:v>
                </c:pt>
                <c:pt idx="103">
                  <c:v>1.0310000000000006</c:v>
                </c:pt>
                <c:pt idx="104">
                  <c:v>1.0410000000000006</c:v>
                </c:pt>
                <c:pt idx="105">
                  <c:v>1.0510000000000006</c:v>
                </c:pt>
                <c:pt idx="106">
                  <c:v>1.0610000000000006</c:v>
                </c:pt>
                <c:pt idx="107">
                  <c:v>1.0710000000000006</c:v>
                </c:pt>
                <c:pt idx="108">
                  <c:v>1.0810000000000006</c:v>
                </c:pt>
                <c:pt idx="109">
                  <c:v>1.0910000000000006</c:v>
                </c:pt>
                <c:pt idx="110">
                  <c:v>1.1010000000000006</c:v>
                </c:pt>
                <c:pt idx="111">
                  <c:v>1.1110000000000007</c:v>
                </c:pt>
                <c:pt idx="112">
                  <c:v>1.1210000000000007</c:v>
                </c:pt>
                <c:pt idx="113">
                  <c:v>1.1310000000000007</c:v>
                </c:pt>
                <c:pt idx="114">
                  <c:v>1.1410000000000007</c:v>
                </c:pt>
                <c:pt idx="115">
                  <c:v>1.1510000000000007</c:v>
                </c:pt>
                <c:pt idx="116">
                  <c:v>1.1610000000000007</c:v>
                </c:pt>
                <c:pt idx="117">
                  <c:v>1.1710000000000007</c:v>
                </c:pt>
                <c:pt idx="118">
                  <c:v>1.1810000000000007</c:v>
                </c:pt>
                <c:pt idx="119">
                  <c:v>1.1910000000000007</c:v>
                </c:pt>
                <c:pt idx="120">
                  <c:v>1.2010000000000007</c:v>
                </c:pt>
                <c:pt idx="121">
                  <c:v>1.2110000000000007</c:v>
                </c:pt>
                <c:pt idx="122">
                  <c:v>1.2210000000000008</c:v>
                </c:pt>
                <c:pt idx="123">
                  <c:v>1.2310000000000008</c:v>
                </c:pt>
                <c:pt idx="124">
                  <c:v>1.2410000000000008</c:v>
                </c:pt>
                <c:pt idx="125">
                  <c:v>1.2510000000000008</c:v>
                </c:pt>
                <c:pt idx="126">
                  <c:v>1.2610000000000008</c:v>
                </c:pt>
                <c:pt idx="127">
                  <c:v>1.2710000000000008</c:v>
                </c:pt>
                <c:pt idx="128">
                  <c:v>1.2810000000000008</c:v>
                </c:pt>
                <c:pt idx="129">
                  <c:v>1.2910000000000008</c:v>
                </c:pt>
                <c:pt idx="130">
                  <c:v>1.3010000000000008</c:v>
                </c:pt>
                <c:pt idx="131">
                  <c:v>1.3110000000000008</c:v>
                </c:pt>
                <c:pt idx="132">
                  <c:v>1.3210000000000008</c:v>
                </c:pt>
                <c:pt idx="133">
                  <c:v>1.3310000000000008</c:v>
                </c:pt>
                <c:pt idx="134">
                  <c:v>1.3410000000000009</c:v>
                </c:pt>
                <c:pt idx="135">
                  <c:v>1.3510000000000009</c:v>
                </c:pt>
                <c:pt idx="136">
                  <c:v>1.3610000000000009</c:v>
                </c:pt>
                <c:pt idx="137">
                  <c:v>1.3710000000000009</c:v>
                </c:pt>
                <c:pt idx="138">
                  <c:v>1.3810000000000009</c:v>
                </c:pt>
                <c:pt idx="139">
                  <c:v>1.3910000000000009</c:v>
                </c:pt>
                <c:pt idx="140">
                  <c:v>1.4010000000000009</c:v>
                </c:pt>
                <c:pt idx="141">
                  <c:v>1.4110000000000009</c:v>
                </c:pt>
                <c:pt idx="142">
                  <c:v>1.4210000000000009</c:v>
                </c:pt>
                <c:pt idx="143">
                  <c:v>1.4310000000000009</c:v>
                </c:pt>
                <c:pt idx="144">
                  <c:v>1.4410000000000009</c:v>
                </c:pt>
                <c:pt idx="145">
                  <c:v>1.451000000000001</c:v>
                </c:pt>
                <c:pt idx="146">
                  <c:v>1.461000000000001</c:v>
                </c:pt>
                <c:pt idx="147">
                  <c:v>1.471000000000001</c:v>
                </c:pt>
                <c:pt idx="148">
                  <c:v>1.481000000000001</c:v>
                </c:pt>
                <c:pt idx="149">
                  <c:v>1.491000000000001</c:v>
                </c:pt>
                <c:pt idx="150">
                  <c:v>1.501000000000001</c:v>
                </c:pt>
                <c:pt idx="151">
                  <c:v>1.511000000000001</c:v>
                </c:pt>
                <c:pt idx="152">
                  <c:v>1.521000000000001</c:v>
                </c:pt>
                <c:pt idx="153">
                  <c:v>1.531000000000001</c:v>
                </c:pt>
                <c:pt idx="154">
                  <c:v>1.541000000000001</c:v>
                </c:pt>
                <c:pt idx="155">
                  <c:v>1.551000000000001</c:v>
                </c:pt>
                <c:pt idx="156">
                  <c:v>1.5610000000000011</c:v>
                </c:pt>
                <c:pt idx="157">
                  <c:v>1.5710000000000011</c:v>
                </c:pt>
                <c:pt idx="158">
                  <c:v>1.5810000000000011</c:v>
                </c:pt>
                <c:pt idx="159">
                  <c:v>1.5910000000000011</c:v>
                </c:pt>
                <c:pt idx="160">
                  <c:v>1.6010000000000011</c:v>
                </c:pt>
                <c:pt idx="161">
                  <c:v>1.6110000000000011</c:v>
                </c:pt>
                <c:pt idx="162">
                  <c:v>1.6210000000000011</c:v>
                </c:pt>
                <c:pt idx="163">
                  <c:v>1.6310000000000011</c:v>
                </c:pt>
                <c:pt idx="164">
                  <c:v>1.6410000000000011</c:v>
                </c:pt>
                <c:pt idx="165">
                  <c:v>1.6510000000000011</c:v>
                </c:pt>
                <c:pt idx="166">
                  <c:v>1.6610000000000011</c:v>
                </c:pt>
                <c:pt idx="167">
                  <c:v>1.6710000000000012</c:v>
                </c:pt>
                <c:pt idx="168">
                  <c:v>1.6810000000000012</c:v>
                </c:pt>
                <c:pt idx="169">
                  <c:v>1.6910000000000012</c:v>
                </c:pt>
                <c:pt idx="170">
                  <c:v>1.7010000000000012</c:v>
                </c:pt>
                <c:pt idx="171">
                  <c:v>1.7110000000000012</c:v>
                </c:pt>
                <c:pt idx="172">
                  <c:v>1.7210000000000012</c:v>
                </c:pt>
                <c:pt idx="173">
                  <c:v>1.7310000000000012</c:v>
                </c:pt>
                <c:pt idx="174">
                  <c:v>1.7410000000000012</c:v>
                </c:pt>
                <c:pt idx="175">
                  <c:v>1.7510000000000012</c:v>
                </c:pt>
                <c:pt idx="176">
                  <c:v>1.7610000000000012</c:v>
                </c:pt>
                <c:pt idx="177">
                  <c:v>1.7710000000000012</c:v>
                </c:pt>
                <c:pt idx="178">
                  <c:v>1.7810000000000012</c:v>
                </c:pt>
                <c:pt idx="179">
                  <c:v>1.7910000000000013</c:v>
                </c:pt>
                <c:pt idx="180">
                  <c:v>1.8010000000000013</c:v>
                </c:pt>
                <c:pt idx="181">
                  <c:v>1.8110000000000013</c:v>
                </c:pt>
                <c:pt idx="182">
                  <c:v>1.8210000000000013</c:v>
                </c:pt>
                <c:pt idx="183">
                  <c:v>1.8310000000000013</c:v>
                </c:pt>
                <c:pt idx="184">
                  <c:v>1.8410000000000013</c:v>
                </c:pt>
                <c:pt idx="185">
                  <c:v>1.8510000000000013</c:v>
                </c:pt>
                <c:pt idx="186">
                  <c:v>1.8610000000000013</c:v>
                </c:pt>
                <c:pt idx="187">
                  <c:v>1.8710000000000013</c:v>
                </c:pt>
                <c:pt idx="188">
                  <c:v>1.8810000000000013</c:v>
                </c:pt>
                <c:pt idx="189">
                  <c:v>1.8910000000000013</c:v>
                </c:pt>
                <c:pt idx="190">
                  <c:v>1.9010000000000014</c:v>
                </c:pt>
                <c:pt idx="191">
                  <c:v>1.9110000000000014</c:v>
                </c:pt>
                <c:pt idx="192">
                  <c:v>1.9210000000000014</c:v>
                </c:pt>
                <c:pt idx="193">
                  <c:v>1.9310000000000014</c:v>
                </c:pt>
                <c:pt idx="194">
                  <c:v>1.9410000000000014</c:v>
                </c:pt>
                <c:pt idx="195">
                  <c:v>1.9510000000000014</c:v>
                </c:pt>
                <c:pt idx="196">
                  <c:v>1.9610000000000014</c:v>
                </c:pt>
                <c:pt idx="197">
                  <c:v>1.9710000000000014</c:v>
                </c:pt>
                <c:pt idx="198">
                  <c:v>1.9810000000000014</c:v>
                </c:pt>
                <c:pt idx="199">
                  <c:v>1.9910000000000014</c:v>
                </c:pt>
                <c:pt idx="200">
                  <c:v>2.0010000000000012</c:v>
                </c:pt>
                <c:pt idx="201">
                  <c:v>2.011000000000001</c:v>
                </c:pt>
                <c:pt idx="202">
                  <c:v>2.0210000000000008</c:v>
                </c:pt>
                <c:pt idx="203">
                  <c:v>2.0310000000000006</c:v>
                </c:pt>
                <c:pt idx="204">
                  <c:v>2.0410000000000004</c:v>
                </c:pt>
                <c:pt idx="205">
                  <c:v>2.0510000000000002</c:v>
                </c:pt>
                <c:pt idx="206">
                  <c:v>2.0609999999999999</c:v>
                </c:pt>
                <c:pt idx="207">
                  <c:v>2.0709999999999997</c:v>
                </c:pt>
                <c:pt idx="208">
                  <c:v>2.0809999999999995</c:v>
                </c:pt>
                <c:pt idx="209">
                  <c:v>2.0909999999999993</c:v>
                </c:pt>
                <c:pt idx="210">
                  <c:v>2.1009999999999991</c:v>
                </c:pt>
                <c:pt idx="211">
                  <c:v>2.1109999999999989</c:v>
                </c:pt>
                <c:pt idx="212">
                  <c:v>2.1209999999999987</c:v>
                </c:pt>
                <c:pt idx="213">
                  <c:v>2.1309999999999985</c:v>
                </c:pt>
                <c:pt idx="214">
                  <c:v>2.1409999999999982</c:v>
                </c:pt>
                <c:pt idx="215">
                  <c:v>2.150999999999998</c:v>
                </c:pt>
                <c:pt idx="216">
                  <c:v>2.1609999999999978</c:v>
                </c:pt>
                <c:pt idx="217">
                  <c:v>2.1709999999999976</c:v>
                </c:pt>
                <c:pt idx="218">
                  <c:v>2.1809999999999974</c:v>
                </c:pt>
                <c:pt idx="219">
                  <c:v>2.1909999999999972</c:v>
                </c:pt>
                <c:pt idx="220">
                  <c:v>2.200999999999997</c:v>
                </c:pt>
                <c:pt idx="221">
                  <c:v>2.2109999999999967</c:v>
                </c:pt>
                <c:pt idx="222">
                  <c:v>2.2209999999999965</c:v>
                </c:pt>
                <c:pt idx="223">
                  <c:v>2.2309999999999963</c:v>
                </c:pt>
                <c:pt idx="224">
                  <c:v>2.2409999999999961</c:v>
                </c:pt>
                <c:pt idx="225">
                  <c:v>2.2509999999999959</c:v>
                </c:pt>
                <c:pt idx="226">
                  <c:v>2.2609999999999957</c:v>
                </c:pt>
                <c:pt idx="227">
                  <c:v>2.2709999999999955</c:v>
                </c:pt>
                <c:pt idx="228">
                  <c:v>2.2809999999999953</c:v>
                </c:pt>
                <c:pt idx="229">
                  <c:v>2.290999999999995</c:v>
                </c:pt>
                <c:pt idx="230">
                  <c:v>2.3009999999999948</c:v>
                </c:pt>
                <c:pt idx="231">
                  <c:v>2.3109999999999946</c:v>
                </c:pt>
                <c:pt idx="232">
                  <c:v>2.3209999999999944</c:v>
                </c:pt>
                <c:pt idx="233">
                  <c:v>2.3309999999999942</c:v>
                </c:pt>
                <c:pt idx="234">
                  <c:v>2.340999999999994</c:v>
                </c:pt>
                <c:pt idx="235">
                  <c:v>2.3509999999999938</c:v>
                </c:pt>
                <c:pt idx="236">
                  <c:v>2.3609999999999935</c:v>
                </c:pt>
                <c:pt idx="237">
                  <c:v>2.3709999999999933</c:v>
                </c:pt>
                <c:pt idx="238">
                  <c:v>2.3809999999999931</c:v>
                </c:pt>
                <c:pt idx="239">
                  <c:v>2.3909999999999929</c:v>
                </c:pt>
                <c:pt idx="240">
                  <c:v>2.4009999999999927</c:v>
                </c:pt>
                <c:pt idx="241">
                  <c:v>2.4109999999999925</c:v>
                </c:pt>
                <c:pt idx="242">
                  <c:v>2.4209999999999923</c:v>
                </c:pt>
                <c:pt idx="243">
                  <c:v>2.4309999999999921</c:v>
                </c:pt>
                <c:pt idx="244">
                  <c:v>2.4409999999999918</c:v>
                </c:pt>
                <c:pt idx="245">
                  <c:v>2.4509999999999916</c:v>
                </c:pt>
                <c:pt idx="246">
                  <c:v>2.4609999999999914</c:v>
                </c:pt>
                <c:pt idx="247">
                  <c:v>2.4709999999999912</c:v>
                </c:pt>
                <c:pt idx="248">
                  <c:v>2.480999999999991</c:v>
                </c:pt>
                <c:pt idx="249">
                  <c:v>2.4909999999999908</c:v>
                </c:pt>
                <c:pt idx="250">
                  <c:v>2.5009999999999906</c:v>
                </c:pt>
                <c:pt idx="251">
                  <c:v>2.5109999999999904</c:v>
                </c:pt>
                <c:pt idx="252">
                  <c:v>2.5209999999999901</c:v>
                </c:pt>
                <c:pt idx="253">
                  <c:v>2.5309999999999899</c:v>
                </c:pt>
                <c:pt idx="254">
                  <c:v>2.5409999999999897</c:v>
                </c:pt>
                <c:pt idx="255">
                  <c:v>2.5509999999999895</c:v>
                </c:pt>
                <c:pt idx="256">
                  <c:v>2.5609999999999893</c:v>
                </c:pt>
                <c:pt idx="257">
                  <c:v>2.5709999999999891</c:v>
                </c:pt>
                <c:pt idx="258">
                  <c:v>2.5809999999999889</c:v>
                </c:pt>
                <c:pt idx="259">
                  <c:v>2.5909999999999886</c:v>
                </c:pt>
                <c:pt idx="260">
                  <c:v>2.6009999999999884</c:v>
                </c:pt>
                <c:pt idx="261">
                  <c:v>2.6109999999999882</c:v>
                </c:pt>
                <c:pt idx="262">
                  <c:v>2.620999999999988</c:v>
                </c:pt>
                <c:pt idx="263">
                  <c:v>2.6309999999999878</c:v>
                </c:pt>
                <c:pt idx="264">
                  <c:v>2.6409999999999876</c:v>
                </c:pt>
                <c:pt idx="265">
                  <c:v>2.6509999999999874</c:v>
                </c:pt>
                <c:pt idx="266">
                  <c:v>2.6609999999999872</c:v>
                </c:pt>
                <c:pt idx="267">
                  <c:v>2.6709999999999869</c:v>
                </c:pt>
                <c:pt idx="268">
                  <c:v>2.6809999999999867</c:v>
                </c:pt>
                <c:pt idx="269">
                  <c:v>2.6909999999999865</c:v>
                </c:pt>
                <c:pt idx="270">
                  <c:v>2.7009999999999863</c:v>
                </c:pt>
                <c:pt idx="271">
                  <c:v>2.7109999999999861</c:v>
                </c:pt>
                <c:pt idx="272">
                  <c:v>2.7209999999999859</c:v>
                </c:pt>
                <c:pt idx="273">
                  <c:v>2.7309999999999857</c:v>
                </c:pt>
                <c:pt idx="274">
                  <c:v>2.7409999999999854</c:v>
                </c:pt>
                <c:pt idx="275">
                  <c:v>2.7509999999999852</c:v>
                </c:pt>
                <c:pt idx="276">
                  <c:v>2.760999999999985</c:v>
                </c:pt>
                <c:pt idx="277">
                  <c:v>2.7709999999999848</c:v>
                </c:pt>
                <c:pt idx="278">
                  <c:v>2.7809999999999846</c:v>
                </c:pt>
                <c:pt idx="279">
                  <c:v>2.7909999999999844</c:v>
                </c:pt>
                <c:pt idx="280">
                  <c:v>2.8009999999999842</c:v>
                </c:pt>
                <c:pt idx="281">
                  <c:v>2.810999999999984</c:v>
                </c:pt>
                <c:pt idx="282">
                  <c:v>2.8209999999999837</c:v>
                </c:pt>
                <c:pt idx="283">
                  <c:v>2.8309999999999835</c:v>
                </c:pt>
                <c:pt idx="284">
                  <c:v>2.8409999999999833</c:v>
                </c:pt>
                <c:pt idx="285">
                  <c:v>2.8509999999999831</c:v>
                </c:pt>
                <c:pt idx="286">
                  <c:v>2.8609999999999829</c:v>
                </c:pt>
                <c:pt idx="287">
                  <c:v>2.8709999999999827</c:v>
                </c:pt>
                <c:pt idx="288">
                  <c:v>2.8809999999999825</c:v>
                </c:pt>
                <c:pt idx="289">
                  <c:v>2.8909999999999823</c:v>
                </c:pt>
                <c:pt idx="290">
                  <c:v>2.900999999999982</c:v>
                </c:pt>
                <c:pt idx="291">
                  <c:v>2.9109999999999818</c:v>
                </c:pt>
                <c:pt idx="292">
                  <c:v>2.9209999999999816</c:v>
                </c:pt>
                <c:pt idx="293">
                  <c:v>2.9309999999999814</c:v>
                </c:pt>
                <c:pt idx="294">
                  <c:v>2.9409999999999812</c:v>
                </c:pt>
                <c:pt idx="295">
                  <c:v>2.950999999999981</c:v>
                </c:pt>
                <c:pt idx="296">
                  <c:v>2.9609999999999808</c:v>
                </c:pt>
                <c:pt idx="297">
                  <c:v>2.9709999999999805</c:v>
                </c:pt>
                <c:pt idx="298">
                  <c:v>2.9809999999999803</c:v>
                </c:pt>
                <c:pt idx="299">
                  <c:v>2.9909999999999801</c:v>
                </c:pt>
                <c:pt idx="300">
                  <c:v>3.0009999999999799</c:v>
                </c:pt>
                <c:pt idx="301">
                  <c:v>3.0109999999999797</c:v>
                </c:pt>
                <c:pt idx="302">
                  <c:v>3.0209999999999795</c:v>
                </c:pt>
                <c:pt idx="303">
                  <c:v>3.0309999999999793</c:v>
                </c:pt>
                <c:pt idx="304">
                  <c:v>3.0409999999999791</c:v>
                </c:pt>
                <c:pt idx="305">
                  <c:v>3.0509999999999788</c:v>
                </c:pt>
                <c:pt idx="306">
                  <c:v>3.0609999999999786</c:v>
                </c:pt>
                <c:pt idx="307">
                  <c:v>3.0709999999999784</c:v>
                </c:pt>
                <c:pt idx="308">
                  <c:v>3.0809999999999782</c:v>
                </c:pt>
                <c:pt idx="309">
                  <c:v>3.090999999999978</c:v>
                </c:pt>
                <c:pt idx="310">
                  <c:v>3.1009999999999778</c:v>
                </c:pt>
                <c:pt idx="311">
                  <c:v>3.1109999999999776</c:v>
                </c:pt>
                <c:pt idx="312">
                  <c:v>3.1209999999999773</c:v>
                </c:pt>
                <c:pt idx="313">
                  <c:v>3.1309999999999771</c:v>
                </c:pt>
                <c:pt idx="314">
                  <c:v>3.1409999999999769</c:v>
                </c:pt>
                <c:pt idx="315">
                  <c:v>3.1509999999999767</c:v>
                </c:pt>
                <c:pt idx="316">
                  <c:v>3.1609999999999765</c:v>
                </c:pt>
                <c:pt idx="317">
                  <c:v>3.1709999999999763</c:v>
                </c:pt>
                <c:pt idx="318">
                  <c:v>3.1809999999999761</c:v>
                </c:pt>
                <c:pt idx="319">
                  <c:v>3.1909999999999759</c:v>
                </c:pt>
                <c:pt idx="320">
                  <c:v>3.2009999999999756</c:v>
                </c:pt>
                <c:pt idx="321">
                  <c:v>3.2109999999999754</c:v>
                </c:pt>
                <c:pt idx="322">
                  <c:v>3.2209999999999752</c:v>
                </c:pt>
                <c:pt idx="323">
                  <c:v>3.230999999999975</c:v>
                </c:pt>
                <c:pt idx="324">
                  <c:v>3.2409999999999748</c:v>
                </c:pt>
                <c:pt idx="325">
                  <c:v>3.2509999999999746</c:v>
                </c:pt>
                <c:pt idx="326">
                  <c:v>3.2609999999999744</c:v>
                </c:pt>
                <c:pt idx="327">
                  <c:v>3.2709999999999742</c:v>
                </c:pt>
                <c:pt idx="328">
                  <c:v>3.2809999999999739</c:v>
                </c:pt>
                <c:pt idx="329">
                  <c:v>3.2909999999999737</c:v>
                </c:pt>
                <c:pt idx="330">
                  <c:v>3.3009999999999735</c:v>
                </c:pt>
                <c:pt idx="331">
                  <c:v>3.3109999999999733</c:v>
                </c:pt>
                <c:pt idx="332">
                  <c:v>3.3209999999999731</c:v>
                </c:pt>
                <c:pt idx="333">
                  <c:v>3.3309999999999729</c:v>
                </c:pt>
                <c:pt idx="334">
                  <c:v>3.3409999999999727</c:v>
                </c:pt>
                <c:pt idx="335">
                  <c:v>3.3509999999999724</c:v>
                </c:pt>
                <c:pt idx="336">
                  <c:v>3.3609999999999722</c:v>
                </c:pt>
                <c:pt idx="337">
                  <c:v>3.370999999999972</c:v>
                </c:pt>
                <c:pt idx="338">
                  <c:v>3.3809999999999718</c:v>
                </c:pt>
                <c:pt idx="339">
                  <c:v>3.3909999999999716</c:v>
                </c:pt>
                <c:pt idx="340">
                  <c:v>3.4009999999999714</c:v>
                </c:pt>
                <c:pt idx="341">
                  <c:v>3.4109999999999712</c:v>
                </c:pt>
                <c:pt idx="342">
                  <c:v>3.420999999999971</c:v>
                </c:pt>
                <c:pt idx="343">
                  <c:v>3.4309999999999707</c:v>
                </c:pt>
                <c:pt idx="344">
                  <c:v>3.4409999999999705</c:v>
                </c:pt>
                <c:pt idx="345">
                  <c:v>3.4509999999999703</c:v>
                </c:pt>
                <c:pt idx="346">
                  <c:v>3.4609999999999701</c:v>
                </c:pt>
                <c:pt idx="347">
                  <c:v>3.4709999999999699</c:v>
                </c:pt>
                <c:pt idx="348">
                  <c:v>3.4809999999999697</c:v>
                </c:pt>
                <c:pt idx="349">
                  <c:v>3.4909999999999695</c:v>
                </c:pt>
                <c:pt idx="350">
                  <c:v>3.5009999999999692</c:v>
                </c:pt>
                <c:pt idx="351">
                  <c:v>3.510999999999969</c:v>
                </c:pt>
                <c:pt idx="352">
                  <c:v>3.5209999999999688</c:v>
                </c:pt>
                <c:pt idx="353">
                  <c:v>3.5309999999999686</c:v>
                </c:pt>
                <c:pt idx="354">
                  <c:v>3.5409999999999684</c:v>
                </c:pt>
                <c:pt idx="355">
                  <c:v>3.5509999999999682</c:v>
                </c:pt>
                <c:pt idx="356">
                  <c:v>3.560999999999968</c:v>
                </c:pt>
                <c:pt idx="357">
                  <c:v>3.5709999999999678</c:v>
                </c:pt>
                <c:pt idx="358">
                  <c:v>3.5809999999999675</c:v>
                </c:pt>
                <c:pt idx="359">
                  <c:v>3.5909999999999673</c:v>
                </c:pt>
                <c:pt idx="360">
                  <c:v>3.6009999999999671</c:v>
                </c:pt>
                <c:pt idx="361">
                  <c:v>3.6109999999999669</c:v>
                </c:pt>
                <c:pt idx="362">
                  <c:v>3.6209999999999667</c:v>
                </c:pt>
                <c:pt idx="363">
                  <c:v>3.6309999999999665</c:v>
                </c:pt>
                <c:pt idx="364">
                  <c:v>3.6409999999999663</c:v>
                </c:pt>
                <c:pt idx="365">
                  <c:v>3.6509999999999661</c:v>
                </c:pt>
                <c:pt idx="366">
                  <c:v>3.6609999999999658</c:v>
                </c:pt>
                <c:pt idx="367">
                  <c:v>3.6709999999999656</c:v>
                </c:pt>
                <c:pt idx="368">
                  <c:v>3.6809999999999654</c:v>
                </c:pt>
                <c:pt idx="369">
                  <c:v>3.6909999999999652</c:v>
                </c:pt>
                <c:pt idx="370">
                  <c:v>3.700999999999965</c:v>
                </c:pt>
                <c:pt idx="371">
                  <c:v>3.7109999999999648</c:v>
                </c:pt>
                <c:pt idx="372">
                  <c:v>3.7209999999999646</c:v>
                </c:pt>
                <c:pt idx="373">
                  <c:v>3.7309999999999643</c:v>
                </c:pt>
                <c:pt idx="374">
                  <c:v>3.7409999999999641</c:v>
                </c:pt>
                <c:pt idx="375">
                  <c:v>3.7509999999999639</c:v>
                </c:pt>
                <c:pt idx="376">
                  <c:v>3.7609999999999637</c:v>
                </c:pt>
                <c:pt idx="377">
                  <c:v>3.7709999999999635</c:v>
                </c:pt>
                <c:pt idx="378">
                  <c:v>3.7809999999999633</c:v>
                </c:pt>
                <c:pt idx="379">
                  <c:v>3.7909999999999631</c:v>
                </c:pt>
                <c:pt idx="380">
                  <c:v>3.8009999999999629</c:v>
                </c:pt>
                <c:pt idx="381">
                  <c:v>3.8109999999999626</c:v>
                </c:pt>
                <c:pt idx="382">
                  <c:v>3.8209999999999624</c:v>
                </c:pt>
                <c:pt idx="383">
                  <c:v>3.8309999999999622</c:v>
                </c:pt>
                <c:pt idx="384">
                  <c:v>3.840999999999962</c:v>
                </c:pt>
                <c:pt idx="385">
                  <c:v>3.8509999999999618</c:v>
                </c:pt>
                <c:pt idx="386">
                  <c:v>3.8609999999999616</c:v>
                </c:pt>
                <c:pt idx="387">
                  <c:v>3.8709999999999614</c:v>
                </c:pt>
                <c:pt idx="388">
                  <c:v>3.8809999999999611</c:v>
                </c:pt>
                <c:pt idx="389">
                  <c:v>3.8909999999999609</c:v>
                </c:pt>
                <c:pt idx="390">
                  <c:v>3.9009999999999607</c:v>
                </c:pt>
                <c:pt idx="391">
                  <c:v>3.9109999999999605</c:v>
                </c:pt>
                <c:pt idx="392">
                  <c:v>3.9209999999999603</c:v>
                </c:pt>
                <c:pt idx="393">
                  <c:v>3.9309999999999601</c:v>
                </c:pt>
                <c:pt idx="394">
                  <c:v>3.9409999999999599</c:v>
                </c:pt>
                <c:pt idx="395">
                  <c:v>3.9509999999999597</c:v>
                </c:pt>
                <c:pt idx="396">
                  <c:v>3.9609999999999594</c:v>
                </c:pt>
                <c:pt idx="397">
                  <c:v>3.9709999999999592</c:v>
                </c:pt>
                <c:pt idx="398">
                  <c:v>3.980999999999959</c:v>
                </c:pt>
                <c:pt idx="399">
                  <c:v>3.9909999999999588</c:v>
                </c:pt>
                <c:pt idx="400">
                  <c:v>4.0009999999999586</c:v>
                </c:pt>
                <c:pt idx="401">
                  <c:v>4.0109999999999584</c:v>
                </c:pt>
                <c:pt idx="402">
                  <c:v>4.0209999999999582</c:v>
                </c:pt>
                <c:pt idx="403">
                  <c:v>4.030999999999958</c:v>
                </c:pt>
                <c:pt idx="404">
                  <c:v>4.0409999999999577</c:v>
                </c:pt>
                <c:pt idx="405">
                  <c:v>4.0509999999999575</c:v>
                </c:pt>
                <c:pt idx="406">
                  <c:v>4.0609999999999573</c:v>
                </c:pt>
                <c:pt idx="407">
                  <c:v>4.0709999999999571</c:v>
                </c:pt>
                <c:pt idx="408">
                  <c:v>4.0809999999999569</c:v>
                </c:pt>
                <c:pt idx="409">
                  <c:v>4.0909999999999567</c:v>
                </c:pt>
                <c:pt idx="410">
                  <c:v>4.1009999999999565</c:v>
                </c:pt>
                <c:pt idx="411">
                  <c:v>4.1109999999999562</c:v>
                </c:pt>
                <c:pt idx="412">
                  <c:v>4.120999999999956</c:v>
                </c:pt>
                <c:pt idx="413">
                  <c:v>4.1309999999999558</c:v>
                </c:pt>
                <c:pt idx="414">
                  <c:v>4.1409999999999556</c:v>
                </c:pt>
                <c:pt idx="415">
                  <c:v>4.1509999999999554</c:v>
                </c:pt>
                <c:pt idx="416">
                  <c:v>4.1609999999999552</c:v>
                </c:pt>
                <c:pt idx="417">
                  <c:v>4.170999999999955</c:v>
                </c:pt>
                <c:pt idx="418">
                  <c:v>4.1809999999999548</c:v>
                </c:pt>
                <c:pt idx="419">
                  <c:v>4.1909999999999545</c:v>
                </c:pt>
                <c:pt idx="420">
                  <c:v>4.2009999999999543</c:v>
                </c:pt>
                <c:pt idx="421">
                  <c:v>4.2109999999999541</c:v>
                </c:pt>
                <c:pt idx="422">
                  <c:v>4.2209999999999539</c:v>
                </c:pt>
                <c:pt idx="423">
                  <c:v>4.2309999999999537</c:v>
                </c:pt>
                <c:pt idx="424">
                  <c:v>4.2409999999999535</c:v>
                </c:pt>
                <c:pt idx="425">
                  <c:v>4.2509999999999533</c:v>
                </c:pt>
                <c:pt idx="426">
                  <c:v>4.260999999999953</c:v>
                </c:pt>
                <c:pt idx="427">
                  <c:v>4.2709999999999528</c:v>
                </c:pt>
                <c:pt idx="428">
                  <c:v>4.2809999999999526</c:v>
                </c:pt>
                <c:pt idx="429">
                  <c:v>4.2909999999999524</c:v>
                </c:pt>
                <c:pt idx="430">
                  <c:v>4.3009999999999522</c:v>
                </c:pt>
                <c:pt idx="431">
                  <c:v>4.310999999999952</c:v>
                </c:pt>
                <c:pt idx="432">
                  <c:v>4.3209999999999518</c:v>
                </c:pt>
                <c:pt idx="433">
                  <c:v>4.3309999999999516</c:v>
                </c:pt>
                <c:pt idx="434">
                  <c:v>4.3409999999999513</c:v>
                </c:pt>
                <c:pt idx="435">
                  <c:v>4.3509999999999511</c:v>
                </c:pt>
                <c:pt idx="436">
                  <c:v>4.3609999999999509</c:v>
                </c:pt>
                <c:pt idx="437">
                  <c:v>4.3709999999999507</c:v>
                </c:pt>
                <c:pt idx="438">
                  <c:v>4.3809999999999505</c:v>
                </c:pt>
                <c:pt idx="439">
                  <c:v>4.3909999999999503</c:v>
                </c:pt>
                <c:pt idx="440">
                  <c:v>4.4009999999999501</c:v>
                </c:pt>
                <c:pt idx="441">
                  <c:v>4.4109999999999498</c:v>
                </c:pt>
                <c:pt idx="442">
                  <c:v>4.4209999999999496</c:v>
                </c:pt>
                <c:pt idx="443">
                  <c:v>4.4309999999999494</c:v>
                </c:pt>
                <c:pt idx="444">
                  <c:v>4.4409999999999492</c:v>
                </c:pt>
                <c:pt idx="445">
                  <c:v>4.450999999999949</c:v>
                </c:pt>
                <c:pt idx="446">
                  <c:v>4.4609999999999488</c:v>
                </c:pt>
                <c:pt idx="447">
                  <c:v>4.4709999999999486</c:v>
                </c:pt>
                <c:pt idx="448">
                  <c:v>4.4809999999999484</c:v>
                </c:pt>
                <c:pt idx="449">
                  <c:v>4.4909999999999481</c:v>
                </c:pt>
                <c:pt idx="450">
                  <c:v>4.5009999999999479</c:v>
                </c:pt>
                <c:pt idx="451">
                  <c:v>4.5109999999999477</c:v>
                </c:pt>
                <c:pt idx="452">
                  <c:v>4.5209999999999475</c:v>
                </c:pt>
                <c:pt idx="453">
                  <c:v>4.5309999999999473</c:v>
                </c:pt>
                <c:pt idx="454">
                  <c:v>4.5409999999999471</c:v>
                </c:pt>
                <c:pt idx="455">
                  <c:v>4.5509999999999469</c:v>
                </c:pt>
                <c:pt idx="456">
                  <c:v>4.5609999999999467</c:v>
                </c:pt>
                <c:pt idx="457">
                  <c:v>4.5709999999999464</c:v>
                </c:pt>
                <c:pt idx="458">
                  <c:v>4.5809999999999462</c:v>
                </c:pt>
                <c:pt idx="459">
                  <c:v>4.590999999999946</c:v>
                </c:pt>
                <c:pt idx="460">
                  <c:v>4.6009999999999458</c:v>
                </c:pt>
                <c:pt idx="461">
                  <c:v>4.6109999999999456</c:v>
                </c:pt>
                <c:pt idx="462">
                  <c:v>4.6209999999999454</c:v>
                </c:pt>
                <c:pt idx="463">
                  <c:v>4.6309999999999452</c:v>
                </c:pt>
                <c:pt idx="464">
                  <c:v>4.6409999999999449</c:v>
                </c:pt>
                <c:pt idx="465">
                  <c:v>4.6509999999999447</c:v>
                </c:pt>
                <c:pt idx="466">
                  <c:v>4.6609999999999445</c:v>
                </c:pt>
                <c:pt idx="467">
                  <c:v>4.6709999999999443</c:v>
                </c:pt>
                <c:pt idx="468">
                  <c:v>4.6809999999999441</c:v>
                </c:pt>
                <c:pt idx="469">
                  <c:v>4.6909999999999439</c:v>
                </c:pt>
                <c:pt idx="470">
                  <c:v>4.7009999999999437</c:v>
                </c:pt>
                <c:pt idx="471">
                  <c:v>4.7109999999999435</c:v>
                </c:pt>
                <c:pt idx="472">
                  <c:v>4.7209999999999432</c:v>
                </c:pt>
                <c:pt idx="473">
                  <c:v>4.730999999999943</c:v>
                </c:pt>
                <c:pt idx="474">
                  <c:v>4.7409999999999428</c:v>
                </c:pt>
                <c:pt idx="475">
                  <c:v>4.7509999999999426</c:v>
                </c:pt>
                <c:pt idx="476">
                  <c:v>4.7609999999999424</c:v>
                </c:pt>
                <c:pt idx="477">
                  <c:v>4.7709999999999422</c:v>
                </c:pt>
                <c:pt idx="478">
                  <c:v>4.780999999999942</c:v>
                </c:pt>
                <c:pt idx="479">
                  <c:v>4.7909999999999417</c:v>
                </c:pt>
                <c:pt idx="480">
                  <c:v>4.8009999999999415</c:v>
                </c:pt>
                <c:pt idx="481">
                  <c:v>4.8109999999999413</c:v>
                </c:pt>
                <c:pt idx="482">
                  <c:v>4.8209999999999411</c:v>
                </c:pt>
                <c:pt idx="483">
                  <c:v>4.8309999999999409</c:v>
                </c:pt>
                <c:pt idx="484">
                  <c:v>4.8409999999999407</c:v>
                </c:pt>
                <c:pt idx="485">
                  <c:v>4.8509999999999405</c:v>
                </c:pt>
                <c:pt idx="486">
                  <c:v>4.8609999999999403</c:v>
                </c:pt>
                <c:pt idx="487">
                  <c:v>4.87099999999994</c:v>
                </c:pt>
                <c:pt idx="488">
                  <c:v>4.8809999999999398</c:v>
                </c:pt>
                <c:pt idx="489">
                  <c:v>4.8909999999999396</c:v>
                </c:pt>
                <c:pt idx="490">
                  <c:v>4.9009999999999394</c:v>
                </c:pt>
                <c:pt idx="491">
                  <c:v>4.9109999999999392</c:v>
                </c:pt>
                <c:pt idx="492">
                  <c:v>4.920999999999939</c:v>
                </c:pt>
                <c:pt idx="493">
                  <c:v>4.9309999999999388</c:v>
                </c:pt>
                <c:pt idx="494">
                  <c:v>4.9409999999999386</c:v>
                </c:pt>
                <c:pt idx="495">
                  <c:v>4.9509999999999383</c:v>
                </c:pt>
                <c:pt idx="496">
                  <c:v>4.9609999999999381</c:v>
                </c:pt>
                <c:pt idx="497">
                  <c:v>4.9709999999999379</c:v>
                </c:pt>
                <c:pt idx="498">
                  <c:v>4.9809999999999377</c:v>
                </c:pt>
                <c:pt idx="499">
                  <c:v>4.9909999999999375</c:v>
                </c:pt>
                <c:pt idx="500">
                  <c:v>5.0009999999999373</c:v>
                </c:pt>
                <c:pt idx="501">
                  <c:v>5.0109999999999371</c:v>
                </c:pt>
              </c:numCache>
            </c:numRef>
          </c:xVal>
          <c:yVal>
            <c:numRef>
              <c:f>Sheet1!$D$14:$D$515</c:f>
              <c:numCache>
                <c:formatCode>0.00E+00</c:formatCode>
                <c:ptCount val="502"/>
                <c:pt idx="0">
                  <c:v>3.5305389881953686E-3</c:v>
                </c:pt>
                <c:pt idx="1">
                  <c:v>0.34955016681828177</c:v>
                </c:pt>
                <c:pt idx="2">
                  <c:v>1.0296752501720883</c:v>
                </c:pt>
                <c:pt idx="3">
                  <c:v>1.7918475745629627</c:v>
                </c:pt>
                <c:pt idx="4">
                  <c:v>2.4741833368123518</c:v>
                </c:pt>
                <c:pt idx="5">
                  <c:v>2.988886484379349</c:v>
                </c:pt>
                <c:pt idx="6">
                  <c:v>3.3040110269242522</c:v>
                </c:pt>
                <c:pt idx="7">
                  <c:v>3.4255880546371116</c:v>
                </c:pt>
                <c:pt idx="8">
                  <c:v>3.3820309067665013</c:v>
                </c:pt>
                <c:pt idx="9">
                  <c:v>3.2118923010867677</c:v>
                </c:pt>
                <c:pt idx="10">
                  <c:v>2.9552422411084613</c:v>
                </c:pt>
                <c:pt idx="11">
                  <c:v>2.6483397815637044</c:v>
                </c:pt>
                <c:pt idx="12">
                  <c:v>2.3209413772464087</c:v>
                </c:pt>
                <c:pt idx="13">
                  <c:v>1.9954908068440449</c:v>
                </c:pt>
                <c:pt idx="14">
                  <c:v>1.6874958206160582</c:v>
                </c:pt>
                <c:pt idx="15">
                  <c:v>1.406536876279185</c:v>
                </c:pt>
                <c:pt idx="16">
                  <c:v>1.1575138818304638</c:v>
                </c:pt>
                <c:pt idx="17">
                  <c:v>0.94188173225824079</c:v>
                </c:pt>
                <c:pt idx="18">
                  <c:v>0.75873871940424131</c:v>
                </c:pt>
                <c:pt idx="19">
                  <c:v>0.60571111570479041</c:v>
                </c:pt>
                <c:pt idx="20">
                  <c:v>0.47962695392611482</c:v>
                </c:pt>
                <c:pt idx="21">
                  <c:v>0.37699937121686278</c:v>
                </c:pt>
                <c:pt idx="22">
                  <c:v>0.29435192162380147</c:v>
                </c:pt>
                <c:pt idx="23">
                  <c:v>0.22842080589059524</c:v>
                </c:pt>
                <c:pt idx="24">
                  <c:v>0.17626628794656146</c:v>
                </c:pt>
                <c:pt idx="25">
                  <c:v>0.13532051731432856</c:v>
                </c:pt>
                <c:pt idx="26">
                  <c:v>0.10339330057357116</c:v>
                </c:pt>
                <c:pt idx="27">
                  <c:v>7.8652021008852019E-2</c:v>
                </c:pt>
                <c:pt idx="28">
                  <c:v>5.958733675359501E-2</c:v>
                </c:pt>
                <c:pt idx="29">
                  <c:v>4.49726264080368E-2</c:v>
                </c:pt>
                <c:pt idx="30">
                  <c:v>3.3822359470735086E-2</c:v>
                </c:pt>
                <c:pt idx="31">
                  <c:v>2.5352529489387435E-2</c:v>
                </c:pt>
                <c:pt idx="32">
                  <c:v>1.8944857356956796E-2</c:v>
                </c:pt>
                <c:pt idx="33">
                  <c:v>1.4115511072210114E-2</c:v>
                </c:pt>
                <c:pt idx="34">
                  <c:v>1.0488474570690576E-2</c:v>
                </c:pt>
                <c:pt idx="35">
                  <c:v>7.7733323022289476E-3</c:v>
                </c:pt>
                <c:pt idx="36">
                  <c:v>5.7470406189041008E-3</c:v>
                </c:pt>
                <c:pt idx="37">
                  <c:v>4.2391738157308402E-3</c:v>
                </c:pt>
                <c:pt idx="38">
                  <c:v>3.1201199872778478E-3</c:v>
                </c:pt>
                <c:pt idx="39">
                  <c:v>2.2917304791060886E-3</c:v>
                </c:pt>
                <c:pt idx="40">
                  <c:v>1.6799768782117812E-3</c:v>
                </c:pt>
                <c:pt idx="41">
                  <c:v>1.2292283916734584E-3</c:v>
                </c:pt>
                <c:pt idx="42">
                  <c:v>8.9782220726219574E-4</c:v>
                </c:pt>
                <c:pt idx="43">
                  <c:v>6.5465548462481031E-4</c:v>
                </c:pt>
                <c:pt idx="44">
                  <c:v>4.7657769989316252E-4</c:v>
                </c:pt>
                <c:pt idx="45">
                  <c:v>3.4640529755964813E-4</c:v>
                </c:pt>
                <c:pt idx="46">
                  <c:v>2.5141699325113902E-4</c:v>
                </c:pt>
                <c:pt idx="47">
                  <c:v>1.8221810565383878E-4</c:v>
                </c:pt>
                <c:pt idx="48">
                  <c:v>1.3188669639789446E-4</c:v>
                </c:pt>
                <c:pt idx="49">
                  <c:v>9.5333863231343195E-5</c:v>
                </c:pt>
                <c:pt idx="50">
                  <c:v>6.8826050573692161E-5</c:v>
                </c:pt>
                <c:pt idx="51">
                  <c:v>4.9629434649910257E-5</c:v>
                </c:pt>
                <c:pt idx="52">
                  <c:v>3.5745942594493714E-5</c:v>
                </c:pt>
                <c:pt idx="53">
                  <c:v>2.5717817086097859E-5</c:v>
                </c:pt>
                <c:pt idx="54">
                  <c:v>1.8483290593100061E-5</c:v>
                </c:pt>
                <c:pt idx="55">
                  <c:v>1.3270254413226941E-5</c:v>
                </c:pt>
                <c:pt idx="56">
                  <c:v>9.518094069305911E-6</c:v>
                </c:pt>
                <c:pt idx="57">
                  <c:v>6.8203504423331808E-6</c:v>
                </c:pt>
                <c:pt idx="58">
                  <c:v>4.8827413459183203E-6</c:v>
                </c:pt>
                <c:pt idx="59">
                  <c:v>3.4924863779519482E-6</c:v>
                </c:pt>
                <c:pt idx="60">
                  <c:v>2.4959314343758349E-6</c:v>
                </c:pt>
                <c:pt idx="61">
                  <c:v>1.7822549183123997E-6</c:v>
                </c:pt>
                <c:pt idx="62">
                  <c:v>1.2716217517221247E-6</c:v>
                </c:pt>
                <c:pt idx="63">
                  <c:v>9.0658427497266175E-7</c:v>
                </c:pt>
                <c:pt idx="64">
                  <c:v>6.4584923438574929E-7</c:v>
                </c:pt>
                <c:pt idx="65">
                  <c:v>4.5976613862274779E-7</c:v>
                </c:pt>
                <c:pt idx="66">
                  <c:v>3.270659641045713E-7</c:v>
                </c:pt>
                <c:pt idx="67">
                  <c:v>2.3250670976403114E-7</c:v>
                </c:pt>
                <c:pt idx="68">
                  <c:v>1.6517572515894354E-7</c:v>
                </c:pt>
                <c:pt idx="69">
                  <c:v>1.172670459288386E-7</c:v>
                </c:pt>
                <c:pt idx="70">
                  <c:v>8.3201825145004914E-8</c:v>
                </c:pt>
                <c:pt idx="71">
                  <c:v>5.899627047035021E-8</c:v>
                </c:pt>
                <c:pt idx="72">
                  <c:v>4.1807914712482378E-8</c:v>
                </c:pt>
                <c:pt idx="73">
                  <c:v>2.9610231281235736E-8</c:v>
                </c:pt>
                <c:pt idx="74">
                  <c:v>2.0959515976207693E-8</c:v>
                </c:pt>
                <c:pt idx="75">
                  <c:v>1.4828027837718764E-8</c:v>
                </c:pt>
                <c:pt idx="76">
                  <c:v>1.048466378719867E-8</c:v>
                </c:pt>
                <c:pt idx="77">
                  <c:v>7.4097000668394734E-9</c:v>
                </c:pt>
                <c:pt idx="78">
                  <c:v>5.2339256945281268E-9</c:v>
                </c:pt>
                <c:pt idx="79">
                  <c:v>3.6952247497096346E-9</c:v>
                </c:pt>
                <c:pt idx="80">
                  <c:v>2.6076296604589919E-9</c:v>
                </c:pt>
                <c:pt idx="81">
                  <c:v>1.8392801469234396E-9</c:v>
                </c:pt>
                <c:pt idx="82">
                  <c:v>1.2967365386974367E-9</c:v>
                </c:pt>
                <c:pt idx="83">
                  <c:v>9.1382346327420913E-10</c:v>
                </c:pt>
                <c:pt idx="84">
                  <c:v>6.4370099033331328E-10</c:v>
                </c:pt>
                <c:pt idx="85">
                  <c:v>4.5323331641699159E-10</c:v>
                </c:pt>
                <c:pt idx="86">
                  <c:v>3.1899182788544649E-10</c:v>
                </c:pt>
                <c:pt idx="87">
                  <c:v>2.2441998258280221E-10</c:v>
                </c:pt>
                <c:pt idx="88">
                  <c:v>1.5782352567424217E-10</c:v>
                </c:pt>
                <c:pt idx="89">
                  <c:v>1.1094662214792268E-10</c:v>
                </c:pt>
                <c:pt idx="90">
                  <c:v>7.7963674862535988E-11</c:v>
                </c:pt>
                <c:pt idx="91">
                  <c:v>5.4765873142490156E-11</c:v>
                </c:pt>
                <c:pt idx="92">
                  <c:v>3.8456586469732123E-11</c:v>
                </c:pt>
                <c:pt idx="93">
                  <c:v>2.6994658706783973E-11</c:v>
                </c:pt>
                <c:pt idx="94">
                  <c:v>1.8942383497750464E-11</c:v>
                </c:pt>
                <c:pt idx="95">
                  <c:v>1.3287530116367509E-11</c:v>
                </c:pt>
                <c:pt idx="96">
                  <c:v>9.3177237521763697E-12</c:v>
                </c:pt>
                <c:pt idx="97">
                  <c:v>6.5318215869540891E-12</c:v>
                </c:pt>
                <c:pt idx="98">
                  <c:v>4.5774183111542377E-12</c:v>
                </c:pt>
                <c:pt idx="99">
                  <c:v>3.2067972344270326E-12</c:v>
                </c:pt>
                <c:pt idx="100">
                  <c:v>2.2458964353448297E-12</c:v>
                </c:pt>
                <c:pt idx="101">
                  <c:v>1.5724538806288664E-12</c:v>
                </c:pt>
                <c:pt idx="102">
                  <c:v>1.1006231228224456E-12</c:v>
                </c:pt>
                <c:pt idx="103">
                  <c:v>7.70148295651682E-13</c:v>
                </c:pt>
                <c:pt idx="104">
                  <c:v>5.3875027866616753E-13</c:v>
                </c:pt>
                <c:pt idx="105">
                  <c:v>3.7677356447252173E-13</c:v>
                </c:pt>
                <c:pt idx="106">
                  <c:v>2.6342402659235186E-13</c:v>
                </c:pt>
                <c:pt idx="107">
                  <c:v>1.8412578065642514E-13</c:v>
                </c:pt>
                <c:pt idx="108">
                  <c:v>1.2866494153858997E-13</c:v>
                </c:pt>
                <c:pt idx="109">
                  <c:v>8.9886475822129902E-14</c:v>
                </c:pt>
                <c:pt idx="110">
                  <c:v>6.2779668047355189E-14</c:v>
                </c:pt>
                <c:pt idx="111">
                  <c:v>4.3836532251408019E-14</c:v>
                </c:pt>
                <c:pt idx="112">
                  <c:v>3.060185893166128E-14</c:v>
                </c:pt>
                <c:pt idx="113">
                  <c:v>2.1357761981499785E-14</c:v>
                </c:pt>
                <c:pt idx="114">
                  <c:v>1.4902592192981986E-14</c:v>
                </c:pt>
                <c:pt idx="115">
                  <c:v>1.0396036875855131E-14</c:v>
                </c:pt>
                <c:pt idx="116">
                  <c:v>7.2506251999929556E-15</c:v>
                </c:pt>
                <c:pt idx="117">
                  <c:v>5.0557598724747324E-15</c:v>
                </c:pt>
                <c:pt idx="118">
                  <c:v>3.5245396667672472E-15</c:v>
                </c:pt>
                <c:pt idx="119">
                  <c:v>2.4565462818922232E-15</c:v>
                </c:pt>
                <c:pt idx="120">
                  <c:v>1.7118103385340009E-15</c:v>
                </c:pt>
                <c:pt idx="121">
                  <c:v>1.1926033053411499E-15</c:v>
                </c:pt>
                <c:pt idx="122">
                  <c:v>8.3070634479864563E-16</c:v>
                </c:pt>
                <c:pt idx="123">
                  <c:v>5.7851103968292793E-16</c:v>
                </c:pt>
                <c:pt idx="124">
                  <c:v>4.0280030724264301E-16</c:v>
                </c:pt>
                <c:pt idx="125">
                  <c:v>2.8040343801884166E-16</c:v>
                </c:pt>
                <c:pt idx="126">
                  <c:v>1.9516126358006481E-16</c:v>
                </c:pt>
                <c:pt idx="127">
                  <c:v>1.3580694184847582E-16</c:v>
                </c:pt>
                <c:pt idx="128">
                  <c:v>9.4486478624821371E-17</c:v>
                </c:pt>
                <c:pt idx="129">
                  <c:v>6.5726114309170033E-17</c:v>
                </c:pt>
                <c:pt idx="130">
                  <c:v>4.5711774133252635E-17</c:v>
                </c:pt>
                <c:pt idx="131">
                  <c:v>3.1786390832977968E-17</c:v>
                </c:pt>
                <c:pt idx="132">
                  <c:v>2.2099301817209329E-17</c:v>
                </c:pt>
                <c:pt idx="133">
                  <c:v>1.5361768755939741E-17</c:v>
                </c:pt>
                <c:pt idx="134">
                  <c:v>1.0676535461787666E-17</c:v>
                </c:pt>
                <c:pt idx="135">
                  <c:v>7.4190281149392685E-18</c:v>
                </c:pt>
                <c:pt idx="136">
                  <c:v>5.1545683394101298E-18</c:v>
                </c:pt>
                <c:pt idx="137">
                  <c:v>3.5806943181035682E-18</c:v>
                </c:pt>
                <c:pt idx="138">
                  <c:v>2.4869833340267677E-18</c:v>
                </c:pt>
                <c:pt idx="139">
                  <c:v>1.7270709755471109E-18</c:v>
                </c:pt>
                <c:pt idx="140">
                  <c:v>1.1991683513226879E-18</c:v>
                </c:pt>
                <c:pt idx="141">
                  <c:v>8.3249905632073733E-19</c:v>
                </c:pt>
                <c:pt idx="142">
                  <c:v>5.7785902286682489E-19</c:v>
                </c:pt>
                <c:pt idx="143">
                  <c:v>4.0104723165081933E-19</c:v>
                </c:pt>
                <c:pt idx="144">
                  <c:v>2.7829507486915208E-19</c:v>
                </c:pt>
                <c:pt idx="145">
                  <c:v>1.9308688300887816E-19</c:v>
                </c:pt>
                <c:pt idx="146">
                  <c:v>1.3394858764634993E-19</c:v>
                </c:pt>
                <c:pt idx="147">
                  <c:v>9.2910001185249085E-20</c:v>
                </c:pt>
                <c:pt idx="148">
                  <c:v>6.443570424481133E-20</c:v>
                </c:pt>
                <c:pt idx="149">
                  <c:v>4.4681864862318666E-20</c:v>
                </c:pt>
                <c:pt idx="150">
                  <c:v>3.0979713248806159E-20</c:v>
                </c:pt>
                <c:pt idx="151">
                  <c:v>2.1476606815166915E-20</c:v>
                </c:pt>
                <c:pt idx="152">
                  <c:v>1.4886646371524276E-20</c:v>
                </c:pt>
                <c:pt idx="153">
                  <c:v>1.0317435400202337E-20</c:v>
                </c:pt>
                <c:pt idx="154">
                  <c:v>7.1497533330382837E-21</c:v>
                </c:pt>
                <c:pt idx="155">
                  <c:v>4.9539941867172526E-21</c:v>
                </c:pt>
                <c:pt idx="156">
                  <c:v>3.4321460855539941E-21</c:v>
                </c:pt>
                <c:pt idx="157">
                  <c:v>2.3775111767338339E-21</c:v>
                </c:pt>
                <c:pt idx="158">
                  <c:v>1.6467458528362868E-21</c:v>
                </c:pt>
                <c:pt idx="159">
                  <c:v>1.1404558151429433E-21</c:v>
                </c:pt>
                <c:pt idx="160">
                  <c:v>7.8973043846946328E-22</c:v>
                </c:pt>
                <c:pt idx="161">
                  <c:v>5.4679994127740905E-22</c:v>
                </c:pt>
                <c:pt idx="162">
                  <c:v>3.7855399955073623E-22</c:v>
                </c:pt>
                <c:pt idx="163">
                  <c:v>2.6204605988780696E-22</c:v>
                </c:pt>
                <c:pt idx="164">
                  <c:v>1.8137542812188365E-22</c:v>
                </c:pt>
                <c:pt idx="165">
                  <c:v>1.2552518891584903E-22</c:v>
                </c:pt>
                <c:pt idx="166">
                  <c:v>8.686313863058723E-23</c:v>
                </c:pt>
                <c:pt idx="167">
                  <c:v>6.0102553885346637E-23</c:v>
                </c:pt>
                <c:pt idx="168">
                  <c:v>4.1581837185963338E-23</c:v>
                </c:pt>
                <c:pt idx="169">
                  <c:v>2.8765260577126377E-23</c:v>
                </c:pt>
                <c:pt idx="170">
                  <c:v>1.9896990246586064E-23</c:v>
                </c:pt>
                <c:pt idx="171">
                  <c:v>1.3761362378929072E-23</c:v>
                </c:pt>
                <c:pt idx="172">
                  <c:v>9.5168006055049478E-24</c:v>
                </c:pt>
                <c:pt idx="173">
                  <c:v>6.5807670742229484E-24</c:v>
                </c:pt>
                <c:pt idx="174">
                  <c:v>4.5500753158417174E-24</c:v>
                </c:pt>
                <c:pt idx="175">
                  <c:v>3.1457026399294228E-24</c:v>
                </c:pt>
                <c:pt idx="176">
                  <c:v>2.1745743093845443E-24</c:v>
                </c:pt>
                <c:pt idx="177">
                  <c:v>1.5031032888983654E-24</c:v>
                </c:pt>
                <c:pt idx="178">
                  <c:v>1.0388715578708361E-24</c:v>
                </c:pt>
                <c:pt idx="179">
                  <c:v>7.1794935881822988E-25</c:v>
                </c:pt>
                <c:pt idx="180">
                  <c:v>4.9611818860737975E-25</c:v>
                </c:pt>
                <c:pt idx="181">
                  <c:v>3.4279645204902906E-25</c:v>
                </c:pt>
                <c:pt idx="182">
                  <c:v>2.3683602382931317E-25</c:v>
                </c:pt>
                <c:pt idx="183">
                  <c:v>1.6361379313775433E-25</c:v>
                </c:pt>
                <c:pt idx="184">
                  <c:v>1.1301945332714956E-25</c:v>
                </c:pt>
                <c:pt idx="185">
                  <c:v>7.8063505465413448E-26</c:v>
                </c:pt>
                <c:pt idx="186">
                  <c:v>5.391441150731463E-26</c:v>
                </c:pt>
                <c:pt idx="187">
                  <c:v>3.7232660361017211E-26</c:v>
                </c:pt>
                <c:pt idx="188">
                  <c:v>2.5710235180695113E-26</c:v>
                </c:pt>
                <c:pt idx="189">
                  <c:v>1.7752160086984481E-26</c:v>
                </c:pt>
                <c:pt idx="190">
                  <c:v>1.2256315336965796E-26</c:v>
                </c:pt>
                <c:pt idx="191">
                  <c:v>8.4612123228398939E-27</c:v>
                </c:pt>
                <c:pt idx="192">
                  <c:v>5.8407629843897404E-27</c:v>
                </c:pt>
                <c:pt idx="193">
                  <c:v>4.0315427218912803E-27</c:v>
                </c:pt>
                <c:pt idx="194">
                  <c:v>2.7825181613584012E-27</c:v>
                </c:pt>
                <c:pt idx="195">
                  <c:v>1.9203047939919405E-27</c:v>
                </c:pt>
                <c:pt idx="196">
                  <c:v>1.325159320161516E-27</c:v>
                </c:pt>
                <c:pt idx="197">
                  <c:v>9.1439142298795152E-28</c:v>
                </c:pt>
                <c:pt idx="198">
                  <c:v>6.3090308925529746E-28</c:v>
                </c:pt>
                <c:pt idx="199">
                  <c:v>4.3527123123282568E-28</c:v>
                </c:pt>
                <c:pt idx="200">
                  <c:v>3.0027861646906864E-28</c:v>
                </c:pt>
                <c:pt idx="201">
                  <c:v>2.0713634493107066E-28</c:v>
                </c:pt>
                <c:pt idx="202">
                  <c:v>1.4287491787391486E-28</c:v>
                </c:pt>
                <c:pt idx="203">
                  <c:v>9.854254626002346E-29</c:v>
                </c:pt>
                <c:pt idx="204">
                  <c:v>6.7961034382089869E-29</c:v>
                </c:pt>
                <c:pt idx="205">
                  <c:v>4.6866757074026659E-29</c:v>
                </c:pt>
                <c:pt idx="206">
                  <c:v>3.2317581628549147E-29</c:v>
                </c:pt>
                <c:pt idx="207">
                  <c:v>2.2283434688176388E-29</c:v>
                </c:pt>
                <c:pt idx="208">
                  <c:v>1.5363672207171793E-29</c:v>
                </c:pt>
                <c:pt idx="209">
                  <c:v>1.0591996947951108E-29</c:v>
                </c:pt>
                <c:pt idx="210">
                  <c:v>7.3018156186023071E-30</c:v>
                </c:pt>
                <c:pt idx="211">
                  <c:v>5.0333179050527205E-30</c:v>
                </c:pt>
                <c:pt idx="212">
                  <c:v>3.4693540603846086E-30</c:v>
                </c:pt>
                <c:pt idx="213">
                  <c:v>2.3911891064582583E-30</c:v>
                </c:pt>
                <c:pt idx="214">
                  <c:v>1.6479746722360361E-30</c:v>
                </c:pt>
                <c:pt idx="215">
                  <c:v>1.1356871672404427E-30</c:v>
                </c:pt>
                <c:pt idx="216">
                  <c:v>7.8259801936516265E-31</c:v>
                </c:pt>
                <c:pt idx="217">
                  <c:v>5.3925089008062984E-31</c:v>
                </c:pt>
                <c:pt idx="218">
                  <c:v>3.7154836408167354E-31</c:v>
                </c:pt>
                <c:pt idx="219">
                  <c:v>2.5598377885621314E-31</c:v>
                </c:pt>
                <c:pt idx="220">
                  <c:v>1.7635281537083672E-31</c:v>
                </c:pt>
                <c:pt idx="221">
                  <c:v>1.2148578208232807E-31</c:v>
                </c:pt>
                <c:pt idx="222">
                  <c:v>8.3683889673939805E-32</c:v>
                </c:pt>
                <c:pt idx="223">
                  <c:v>5.764104555575542E-32</c:v>
                </c:pt>
                <c:pt idx="224">
                  <c:v>3.9700471543580979E-32</c:v>
                </c:pt>
                <c:pt idx="225">
                  <c:v>2.7342205118050752E-32</c:v>
                </c:pt>
                <c:pt idx="226">
                  <c:v>1.8829799493134513E-32</c:v>
                </c:pt>
                <c:pt idx="227">
                  <c:v>1.2966786721463246E-32</c:v>
                </c:pt>
                <c:pt idx="228">
                  <c:v>8.9288140238079469E-33</c:v>
                </c:pt>
                <c:pt idx="229">
                  <c:v>6.1479474325206509E-33</c:v>
                </c:pt>
                <c:pt idx="230">
                  <c:v>4.2329358845817585E-33</c:v>
                </c:pt>
                <c:pt idx="231">
                  <c:v>2.9142622269542317E-33</c:v>
                </c:pt>
                <c:pt idx="232">
                  <c:v>2.0062782668527433E-33</c:v>
                </c:pt>
                <c:pt idx="233">
                  <c:v>1.3811139894896105E-33</c:v>
                </c:pt>
                <c:pt idx="234">
                  <c:v>9.5070089183325992E-34</c:v>
                </c:pt>
                <c:pt idx="235">
                  <c:v>6.5438676038770673E-34</c:v>
                </c:pt>
                <c:pt idx="236">
                  <c:v>4.5040326947591019E-34</c:v>
                </c:pt>
                <c:pt idx="237">
                  <c:v>3.0998822088068477E-34</c:v>
                </c:pt>
                <c:pt idx="238">
                  <c:v>2.1333674882452603E-34</c:v>
                </c:pt>
                <c:pt idx="239">
                  <c:v>1.4681254624264271E-34</c:v>
                </c:pt>
                <c:pt idx="240">
                  <c:v>1.0102709826363035E-34</c:v>
                </c:pt>
                <c:pt idx="241">
                  <c:v>6.951683428615164E-35</c:v>
                </c:pt>
                <c:pt idx="242">
                  <c:v>4.7832125544182523E-35</c:v>
                </c:pt>
                <c:pt idx="243">
                  <c:v>3.2909944127231503E-35</c:v>
                </c:pt>
                <c:pt idx="244">
                  <c:v>2.2641884109344444E-35</c:v>
                </c:pt>
                <c:pt idx="245">
                  <c:v>1.5576723652773019E-35</c:v>
                </c:pt>
                <c:pt idx="246">
                  <c:v>1.0715636649975797E-35</c:v>
                </c:pt>
                <c:pt idx="247">
                  <c:v>7.3712023017808063E-36</c:v>
                </c:pt>
                <c:pt idx="248">
                  <c:v>5.0703430467028094E-36</c:v>
                </c:pt>
                <c:pt idx="249">
                  <c:v>3.4875078181438272E-36</c:v>
                </c:pt>
                <c:pt idx="250">
                  <c:v>2.3986784804711943E-36</c:v>
                </c:pt>
                <c:pt idx="251">
                  <c:v>1.6497117145824021E-36</c:v>
                </c:pt>
                <c:pt idx="252">
                  <c:v>1.1345494084097674E-36</c:v>
                </c:pt>
                <c:pt idx="253">
                  <c:v>7.8022213763430093E-37</c:v>
                </c:pt>
                <c:pt idx="254">
                  <c:v>5.3652848570930501E-37</c:v>
                </c:pt>
                <c:pt idx="255">
                  <c:v>3.6893267594712796E-37</c:v>
                </c:pt>
                <c:pt idx="256">
                  <c:v>2.5367720145309213E-37</c:v>
                </c:pt>
                <c:pt idx="257">
                  <c:v>1.7441984207668136E-37</c:v>
                </c:pt>
                <c:pt idx="258">
                  <c:v>1.1991972643308999E-37</c:v>
                </c:pt>
                <c:pt idx="259">
                  <c:v>8.2445282583530784E-38</c:v>
                </c:pt>
                <c:pt idx="260">
                  <c:v>5.6678922440347942E-38</c:v>
                </c:pt>
                <c:pt idx="261">
                  <c:v>3.8963512446870307E-38</c:v>
                </c:pt>
                <c:pt idx="262">
                  <c:v>2.6784004186161407E-38</c:v>
                </c:pt>
                <c:pt idx="263">
                  <c:v>1.8410854341688821E-38</c:v>
                </c:pt>
                <c:pt idx="264">
                  <c:v>1.2654749650435998E-38</c:v>
                </c:pt>
                <c:pt idx="265">
                  <c:v>8.6979016762010843E-39</c:v>
                </c:pt>
                <c:pt idx="266">
                  <c:v>5.9780134920078062E-39</c:v>
                </c:pt>
                <c:pt idx="267">
                  <c:v>4.1084772620634167E-39</c:v>
                </c:pt>
                <c:pt idx="268">
                  <c:v>2.8234923936887029E-39</c:v>
                </c:pt>
                <c:pt idx="269">
                  <c:v>1.9403238855984349E-39</c:v>
                </c:pt>
                <c:pt idx="270">
                  <c:v>1.3333490188055974E-39</c:v>
                </c:pt>
                <c:pt idx="271">
                  <c:v>9.1621121247316006E-40</c:v>
                </c:pt>
                <c:pt idx="272">
                  <c:v>6.2954913475513135E-40</c:v>
                </c:pt>
                <c:pt idx="273">
                  <c:v>4.3255970753242999E-40</c:v>
                </c:pt>
                <c:pt idx="274">
                  <c:v>2.9719741359710446E-40</c:v>
                </c:pt>
                <c:pt idx="275">
                  <c:v>2.0418632215856642E-40</c:v>
                </c:pt>
                <c:pt idx="276">
                  <c:v>1.4027848014017117E-40</c:v>
                </c:pt>
                <c:pt idx="277">
                  <c:v>9.6369224849645459E-41</c:v>
                </c:pt>
                <c:pt idx="278">
                  <c:v>6.620163438753799E-41</c:v>
                </c:pt>
                <c:pt idx="279">
                  <c:v>4.5475995075939681E-41</c:v>
                </c:pt>
                <c:pt idx="280">
                  <c:v>3.1237695291486707E-41</c:v>
                </c:pt>
                <c:pt idx="281">
                  <c:v>2.1456513344794886E-41</c:v>
                </c:pt>
                <c:pt idx="282">
                  <c:v>1.4737466442038728E-41</c:v>
                </c:pt>
                <c:pt idx="283">
                  <c:v>1.0122088620146385E-41</c:v>
                </c:pt>
                <c:pt idx="284">
                  <c:v>6.9518626786972106E-42</c:v>
                </c:pt>
                <c:pt idx="285">
                  <c:v>4.7743702144708386E-42</c:v>
                </c:pt>
                <c:pt idx="286">
                  <c:v>3.2788003291985713E-42</c:v>
                </c:pt>
                <c:pt idx="287">
                  <c:v>2.2516346875473389E-42</c:v>
                </c:pt>
                <c:pt idx="288">
                  <c:v>1.5461979188434089E-42</c:v>
                </c:pt>
                <c:pt idx="289">
                  <c:v>1.0617359948835091E-42</c:v>
                </c:pt>
                <c:pt idx="290">
                  <c:v>7.2904176533342686E-43</c:v>
                </c:pt>
                <c:pt idx="291">
                  <c:v>5.00579194654906E-43</c:v>
                </c:pt>
                <c:pt idx="292">
                  <c:v>3.4369863420669059E-43</c:v>
                </c:pt>
                <c:pt idx="293">
                  <c:v>2.3597584352276261E-43</c:v>
                </c:pt>
                <c:pt idx="294">
                  <c:v>1.6201011185970004E-43</c:v>
                </c:pt>
                <c:pt idx="295">
                  <c:v>1.1122479995712173E-43</c:v>
                </c:pt>
                <c:pt idx="296">
                  <c:v>7.6356529942658345E-44</c:v>
                </c:pt>
                <c:pt idx="297">
                  <c:v>5.2417448017042394E-44</c:v>
                </c:pt>
                <c:pt idx="298">
                  <c:v>3.5982455944073477E-44</c:v>
                </c:pt>
                <c:pt idx="299">
                  <c:v>2.4699665386786565E-44</c:v>
                </c:pt>
                <c:pt idx="300">
                  <c:v>1.6954179365849294E-44</c:v>
                </c:pt>
                <c:pt idx="301">
                  <c:v>1.1637186920785846E-44</c:v>
                </c:pt>
                <c:pt idx="302">
                  <c:v>7.9873897368743955E-45</c:v>
                </c:pt>
                <c:pt idx="303">
                  <c:v>5.4821064674539237E-45</c:v>
                </c:pt>
                <c:pt idx="304">
                  <c:v>3.7624944975922647E-45</c:v>
                </c:pt>
                <c:pt idx="305">
                  <c:v>2.5822018767675251E-45</c:v>
                </c:pt>
                <c:pt idx="306">
                  <c:v>1.7721093408782382E-45</c:v>
                </c:pt>
                <c:pt idx="307">
                  <c:v>1.2161214027640005E-45</c:v>
                </c:pt>
                <c:pt idx="308">
                  <c:v>8.3454456642534118E-46</c:v>
                </c:pt>
                <c:pt idx="309">
                  <c:v>5.7267524536891709E-46</c:v>
                </c:pt>
                <c:pt idx="310">
                  <c:v>3.9296480051972577E-46</c:v>
                </c:pt>
                <c:pt idx="311">
                  <c:v>2.6964063526357978E-46</c:v>
                </c:pt>
                <c:pt idx="312">
                  <c:v>1.8501356466078584E-46</c:v>
                </c:pt>
                <c:pt idx="313">
                  <c:v>1.2694290251367959E-46</c:v>
                </c:pt>
                <c:pt idx="314">
                  <c:v>8.709635637365454E-47</c:v>
                </c:pt>
                <c:pt idx="315">
                  <c:v>5.9755563160739635E-47</c:v>
                </c:pt>
                <c:pt idx="316">
                  <c:v>4.0996197641604488E-47</c:v>
                </c:pt>
                <c:pt idx="317">
                  <c:v>2.8125209959770517E-47</c:v>
                </c:pt>
                <c:pt idx="318">
                  <c:v>1.9294565851671552E-47</c:v>
                </c:pt>
                <c:pt idx="319">
                  <c:v>1.3236140626801234E-47</c:v>
                </c:pt>
                <c:pt idx="320">
                  <c:v>9.0797719118473048E-48</c:v>
                </c:pt>
                <c:pt idx="321">
                  <c:v>6.2283898703922796E-48</c:v>
                </c:pt>
                <c:pt idx="322">
                  <c:v>4.2723222598065982E-48</c:v>
                </c:pt>
                <c:pt idx="323">
                  <c:v>2.9304860611573257E-48</c:v>
                </c:pt>
                <c:pt idx="324">
                  <c:v>2.0100313705972759E-48</c:v>
                </c:pt>
                <c:pt idx="325">
                  <c:v>1.378648673764625E-48</c:v>
                </c:pt>
                <c:pt idx="326">
                  <c:v>9.4556644418732919E-49</c:v>
                </c:pt>
                <c:pt idx="327">
                  <c:v>6.4851233981247912E-49</c:v>
                </c:pt>
                <c:pt idx="328">
                  <c:v>4.4476669549262535E-49</c:v>
                </c:pt>
                <c:pt idx="329">
                  <c:v>3.0502411213050794E-49</c:v>
                </c:pt>
                <c:pt idx="330">
                  <c:v>2.0918187632404694E-49</c:v>
                </c:pt>
                <c:pt idx="331">
                  <c:v>1.434504714710441E-49</c:v>
                </c:pt>
                <c:pt idx="332">
                  <c:v>9.8371211714694645E-50</c:v>
                </c:pt>
                <c:pt idx="333">
                  <c:v>6.7456258435210916E-50</c:v>
                </c:pt>
                <c:pt idx="334">
                  <c:v>4.6255644230916956E-50</c:v>
                </c:pt>
                <c:pt idx="335">
                  <c:v>3.1717251584964703E-50</c:v>
                </c:pt>
                <c:pt idx="336">
                  <c:v>2.1747771307472318E-50</c:v>
                </c:pt>
                <c:pt idx="337">
                  <c:v>1.4911537810556671E-50</c:v>
                </c:pt>
                <c:pt idx="338">
                  <c:v>1.0223948313672773E-50</c:v>
                </c:pt>
                <c:pt idx="339">
                  <c:v>7.0097650024309922E-51</c:v>
                </c:pt>
                <c:pt idx="340">
                  <c:v>4.8059244763882056E-51</c:v>
                </c:pt>
                <c:pt idx="341">
                  <c:v>3.2948766501544449E-51</c:v>
                </c:pt>
                <c:pt idx="342">
                  <c:v>2.2588645065172725E-51</c:v>
                </c:pt>
                <c:pt idx="343">
                  <c:v>1.5485672470860665E-51</c:v>
                </c:pt>
                <c:pt idx="344">
                  <c:v>1.0615950617906013E-51</c:v>
                </c:pt>
                <c:pt idx="345">
                  <c:v>7.2774077031540313E-52</c:v>
                </c:pt>
                <c:pt idx="346">
                  <c:v>4.9886562877343889E-52</c:v>
                </c:pt>
                <c:pt idx="347">
                  <c:v>3.419633651781919E-52</c:v>
                </c:pt>
                <c:pt idx="348">
                  <c:v>2.3440386456563807E-52</c:v>
                </c:pt>
                <c:pt idx="349">
                  <c:v>1.6067163036806428E-52</c:v>
                </c:pt>
                <c:pt idx="350">
                  <c:v>1.1012931625937864E-52</c:v>
                </c:pt>
                <c:pt idx="351">
                  <c:v>7.5484199795494187E-53</c:v>
                </c:pt>
                <c:pt idx="352">
                  <c:v>5.1736685079589744E-53</c:v>
                </c:pt>
                <c:pt idx="353">
                  <c:v>3.5459338761407194E-53</c:v>
                </c:pt>
                <c:pt idx="354">
                  <c:v>2.4302570785243161E-53</c:v>
                </c:pt>
                <c:pt idx="355">
                  <c:v>1.6655719945254498E-53</c:v>
                </c:pt>
                <c:pt idx="356">
                  <c:v>1.1414693916788317E-53</c:v>
                </c:pt>
                <c:pt idx="357">
                  <c:v>7.8226672366560941E-54</c:v>
                </c:pt>
                <c:pt idx="358">
                  <c:v>5.3608693778011706E-54</c:v>
                </c:pt>
                <c:pt idx="359">
                  <c:v>3.6737147689905407E-54</c:v>
                </c:pt>
                <c:pt idx="360">
                  <c:v>2.5174771619516586E-54</c:v>
                </c:pt>
                <c:pt idx="361">
                  <c:v>1.7251052507468373E-54</c:v>
                </c:pt>
                <c:pt idx="362">
                  <c:v>1.1821039340919714E-54</c:v>
                </c:pt>
                <c:pt idx="363">
                  <c:v>8.1000144090516844E-55</c:v>
                </c:pt>
                <c:pt idx="364">
                  <c:v>5.5501668349905668E-55</c:v>
                </c:pt>
                <c:pt idx="365">
                  <c:v>3.8029135814940647E-55</c:v>
                </c:pt>
                <c:pt idx="366">
                  <c:v>2.605656128197434E-55</c:v>
                </c:pt>
                <c:pt idx="367">
                  <c:v>1.7852869240146589E-55</c:v>
                </c:pt>
                <c:pt idx="368">
                  <c:v>1.2231769244061071E-55</c:v>
                </c:pt>
                <c:pt idx="369">
                  <c:v>8.3803261121865334E-56</c:v>
                </c:pt>
                <c:pt idx="370">
                  <c:v>5.7414686165666683E-56</c:v>
                </c:pt>
                <c:pt idx="371">
                  <c:v>3.9334674393946134E-56</c:v>
                </c:pt>
                <c:pt idx="372">
                  <c:v>2.6947511317196966E-56</c:v>
                </c:pt>
                <c:pt idx="373">
                  <c:v>1.8460878181628473E-56</c:v>
                </c:pt>
                <c:pt idx="374">
                  <c:v>1.2646684680984904E-56</c:v>
                </c:pt>
                <c:pt idx="375">
                  <c:v>8.6634667869092394E-57</c:v>
                </c:pt>
                <c:pt idx="376">
                  <c:v>5.9346823565849502E-57</c:v>
                </c:pt>
                <c:pt idx="377">
                  <c:v>4.0653134090702198E-57</c:v>
                </c:pt>
                <c:pt idx="378">
                  <c:v>2.7847192938295033E-57</c:v>
                </c:pt>
                <c:pt idx="379">
                  <c:v>1.9074787193756952E-57</c:v>
                </c:pt>
                <c:pt idx="380">
                  <c:v>1.3065586619567356E-57</c:v>
                </c:pt>
                <c:pt idx="381">
                  <c:v>8.9493008374078208E-58</c:v>
                </c:pt>
                <c:pt idx="382">
                  <c:v>6.1297156793605173E-58</c:v>
                </c:pt>
                <c:pt idx="383">
                  <c:v>4.198388560561314E-58</c:v>
                </c:pt>
                <c:pt idx="384">
                  <c:v>2.8755177452942117E-58</c:v>
                </c:pt>
                <c:pt idx="385">
                  <c:v>1.9694304249853961E-58</c:v>
                </c:pt>
                <c:pt idx="386">
                  <c:v>1.348827613543243E-58</c:v>
                </c:pt>
                <c:pt idx="387">
                  <c:v>9.2376927627722808E-59</c:v>
                </c:pt>
                <c:pt idx="388">
                  <c:v>6.3264762883913017E-59</c:v>
                </c:pt>
                <c:pt idx="389">
                  <c:v>4.3326300276726566E-59</c:v>
                </c:pt>
                <c:pt idx="390">
                  <c:v>2.9671036669583451E-59</c:v>
                </c:pt>
                <c:pt idx="391">
                  <c:v>2.0319137709249656E-59</c:v>
                </c:pt>
                <c:pt idx="392">
                  <c:v>1.3914554597494591E-59</c:v>
                </c:pt>
                <c:pt idx="393">
                  <c:v>9.5285072823863616E-60</c:v>
                </c:pt>
                <c:pt idx="394">
                  <c:v>6.524872051098513E-60</c:v>
                </c:pt>
                <c:pt idx="395">
                  <c:v>4.4679750652405231E-60</c:v>
                </c:pt>
                <c:pt idx="396">
                  <c:v>3.0594343284437396E-60</c:v>
                </c:pt>
                <c:pt idx="397">
                  <c:v>2.0948996578814205E-60</c:v>
                </c:pt>
                <c:pt idx="398">
                  <c:v>1.4344223844685698E-60</c:v>
                </c:pt>
                <c:pt idx="399">
                  <c:v>9.8216094553513027E-61</c:v>
                </c:pt>
                <c:pt idx="400">
                  <c:v>6.7248110795242944E-61</c:v>
                </c:pt>
                <c:pt idx="401">
                  <c:v>4.6043611036608498E-61</c:v>
                </c:pt>
                <c:pt idx="402">
                  <c:v>3.1524671249937969E-61</c:v>
                </c:pt>
                <c:pt idx="403">
                  <c:v>2.1583590761898315E-61</c:v>
                </c:pt>
                <c:pt idx="404">
                  <c:v>1.4777086354156776E-61</c:v>
                </c:pt>
                <c:pt idx="405">
                  <c:v>1.0116864794129747E-61</c:v>
                </c:pt>
                <c:pt idx="406">
                  <c:v>6.9262018071132022E-62</c:v>
                </c:pt>
                <c:pt idx="407">
                  <c:v>4.7417258007640407E-62</c:v>
                </c:pt>
                <c:pt idx="408">
                  <c:v>3.2461596125205691E-62</c:v>
                </c:pt>
                <c:pt idx="409">
                  <c:v>2.2222631295111985E-62</c:v>
                </c:pt>
                <c:pt idx="410">
                  <c:v>1.5212945401237985E-62</c:v>
                </c:pt>
                <c:pt idx="411">
                  <c:v>1.0414139372607252E-62</c:v>
                </c:pt>
                <c:pt idx="412">
                  <c:v>7.1289530617115905E-63</c:v>
                </c:pt>
                <c:pt idx="413">
                  <c:v>4.8800070911273138E-63</c:v>
                </c:pt>
                <c:pt idx="414">
                  <c:v>3.3404695409144557E-63</c:v>
                </c:pt>
                <c:pt idx="415">
                  <c:v>2.286583057332369E-63</c:v>
                </c:pt>
                <c:pt idx="416">
                  <c:v>1.5651605211418197E-63</c:v>
                </c:pt>
                <c:pt idx="417">
                  <c:v>1.0713299928746929E-63</c:v>
                </c:pt>
                <c:pt idx="418">
                  <c:v>7.3329741349038891E-64</c:v>
                </c:pt>
                <c:pt idx="419">
                  <c:v>5.0191432329061277E-64</c:v>
                </c:pt>
                <c:pt idx="420">
                  <c:v>3.4353548856749068E-64</c:v>
                </c:pt>
                <c:pt idx="421">
                  <c:v>2.3512902563288155E-64</c:v>
                </c:pt>
                <c:pt idx="422">
                  <c:v>1.6092871104620894E-64</c:v>
                </c:pt>
                <c:pt idx="423">
                  <c:v>1.1014213962025128E-64</c:v>
                </c:pt>
                <c:pt idx="424">
                  <c:v>7.5381748478130974E-65</c:v>
                </c:pt>
                <c:pt idx="425">
                  <c:v>5.1590728522683845E-65</c:v>
                </c:pt>
                <c:pt idx="426">
                  <c:v>3.5307738779156845E-65</c:v>
                </c:pt>
                <c:pt idx="427">
                  <c:v>2.4163563006261917E-65</c:v>
                </c:pt>
                <c:pt idx="428">
                  <c:v>1.6536549632020292E-65</c:v>
                </c:pt>
                <c:pt idx="429">
                  <c:v>1.1316749825813196E-65</c:v>
                </c:pt>
                <c:pt idx="430">
                  <c:v>7.7444656134787188E-66</c:v>
                </c:pt>
                <c:pt idx="431">
                  <c:v>5.2997349855119257E-66</c:v>
                </c:pt>
                <c:pt idx="432">
                  <c:v>3.6266850328018462E-66</c:v>
                </c:pt>
                <c:pt idx="433">
                  <c:v>2.4817529609995076E-66</c:v>
                </c:pt>
                <c:pt idx="434">
                  <c:v>1.698244870565791E-66</c:v>
                </c:pt>
                <c:pt idx="435">
                  <c:v>1.1620776814883688E-66</c:v>
                </c:pt>
                <c:pt idx="436">
                  <c:v>7.9517574959288513E-67</c:v>
                </c:pt>
                <c:pt idx="437">
                  <c:v>5.4410691189428922E-67</c:v>
                </c:pt>
                <c:pt idx="438">
                  <c:v>3.7230471764682164E-67</c:v>
                </c:pt>
                <c:pt idx="439">
                  <c:v>2.5474522230436491E-67</c:v>
                </c:pt>
                <c:pt idx="440">
                  <c:v>1.7430377721098388E-67</c:v>
                </c:pt>
                <c:pt idx="441">
                  <c:v>1.1926165248198314E-67</c:v>
                </c:pt>
                <c:pt idx="442">
                  <c:v>8.159962266060302E-68</c:v>
                </c:pt>
                <c:pt idx="443">
                  <c:v>5.5830152265890222E-68</c:v>
                </c:pt>
                <c:pt idx="444">
                  <c:v>3.8198194714738238E-68</c:v>
                </c:pt>
                <c:pt idx="445">
                  <c:v>2.6134263043521132E-68</c:v>
                </c:pt>
                <c:pt idx="446">
                  <c:v>1.7880147673355613E-68</c:v>
                </c:pt>
                <c:pt idx="447">
                  <c:v>1.223278654714036E-68</c:v>
                </c:pt>
                <c:pt idx="448">
                  <c:v>8.3689924544298252E-69</c:v>
                </c:pt>
                <c:pt idx="449">
                  <c:v>5.7255138058242244E-69</c:v>
                </c:pt>
                <c:pt idx="450">
                  <c:v>3.9169614408389456E-69</c:v>
                </c:pt>
                <c:pt idx="451">
                  <c:v>2.6796476707361151E-69</c:v>
                </c:pt>
                <c:pt idx="452">
                  <c:v>1.8331571266330424E-69</c:v>
                </c:pt>
                <c:pt idx="453">
                  <c:v>1.2540513309350859E-69</c:v>
                </c:pt>
                <c:pt idx="454">
                  <c:v>8.578761401068821E-70</c:v>
                </c:pt>
                <c:pt idx="455">
                  <c:v>5.8685059109746467E-70</c:v>
                </c:pt>
                <c:pt idx="456">
                  <c:v>4.0144329907165162E-70</c:v>
                </c:pt>
                <c:pt idx="457">
                  <c:v>2.7460890515176005E-70</c:v>
                </c:pt>
                <c:pt idx="458">
                  <c:v>1.8784463015968157E-70</c:v>
                </c:pt>
                <c:pt idx="459">
                  <c:v>1.2849219378311192E-70</c:v>
                </c:pt>
                <c:pt idx="460">
                  <c:v>8.7891833024168412E-71</c:v>
                </c:pt>
                <c:pt idx="461">
                  <c:v>6.0119331849741509E-71</c:v>
                </c:pt>
                <c:pt idx="462">
                  <c:v>4.1121944317424076E-71</c:v>
                </c:pt>
                <c:pt idx="463">
                  <c:v>2.8127234539289246E-71</c:v>
                </c:pt>
                <c:pt idx="464">
                  <c:v>1.9238639347368544E-71</c:v>
                </c:pt>
                <c:pt idx="465">
                  <c:v>1.3158779908830105E-71</c:v>
                </c:pt>
                <c:pt idx="466">
                  <c:v>9.0001732554806774E-72</c:v>
                </c:pt>
                <c:pt idx="467">
                  <c:v>6.155737889140448E-72</c:v>
                </c:pt>
                <c:pt idx="468">
                  <c:v>4.2102064991114127E-72</c:v>
                </c:pt>
                <c:pt idx="469">
                  <c:v>2.8795241766483825E-72</c:v>
                </c:pt>
                <c:pt idx="470">
                  <c:v>1.9693918686041793E-72</c:v>
                </c:pt>
                <c:pt idx="471">
                  <c:v>1.3469071428564308E-72</c:v>
                </c:pt>
                <c:pt idx="472">
                  <c:v>9.211647299310155E-73</c:v>
                </c:pt>
                <c:pt idx="473">
                  <c:v>6.2998629311350894E-73</c:v>
                </c:pt>
                <c:pt idx="474">
                  <c:v>4.3084303714246868E-73</c:v>
                </c:pt>
                <c:pt idx="475">
                  <c:v>2.9464648225041408E-73</c:v>
                </c:pt>
                <c:pt idx="476">
                  <c:v>2.0150121543536823E-73</c:v>
                </c:pt>
                <c:pt idx="477">
                  <c:v>1.3779971895730536E-73</c:v>
                </c:pt>
                <c:pt idx="478">
                  <c:v>9.4235224538866122E-74</c:v>
                </c:pt>
                <c:pt idx="479">
                  <c:v>6.4442518911678482E-74</c:v>
                </c:pt>
                <c:pt idx="480">
                  <c:v>4.4068276883491129E-74</c:v>
                </c:pt>
                <c:pt idx="481">
                  <c:v>3.0135193103733538E-74</c:v>
                </c:pt>
                <c:pt idx="482">
                  <c:v>2.060707059760782E-74</c:v>
                </c:pt>
                <c:pt idx="483">
                  <c:v>1.4091360753119482E-74</c:v>
                </c:pt>
                <c:pt idx="484">
                  <c:v>9.6357167565199069E-75</c:v>
                </c:pt>
                <c:pt idx="485">
                  <c:v>6.5888490465190516E-75</c:v>
                </c:pt>
                <c:pt idx="486">
                  <c:v>4.5053605671334455E-75</c:v>
                </c:pt>
                <c:pt idx="487">
                  <c:v>3.0806618863080155E-75</c:v>
                </c:pt>
                <c:pt idx="488">
                  <c:v>2.1064590767161275E-75</c:v>
                </c:pt>
                <c:pt idx="489">
                  <c:v>1.4403118978567444E-75</c:v>
                </c:pt>
                <c:pt idx="490">
                  <c:v>9.8481492958325683E-76</c:v>
                </c:pt>
                <c:pt idx="491">
                  <c:v>6.7335993944236664E-76</c:v>
                </c:pt>
                <c:pt idx="492">
                  <c:v>4.603991618020804E-76</c:v>
                </c:pt>
                <c:pt idx="493">
                  <c:v>3.1478671339114581E-76</c:v>
                </c:pt>
                <c:pt idx="494">
                  <c:v>2.1522509282114608E-76</c:v>
                </c:pt>
                <c:pt idx="495">
                  <c:v>1.4715129131993003E-76</c:v>
                </c:pt>
                <c:pt idx="496">
                  <c:v>1.0060740243429233E-76</c:v>
                </c:pt>
                <c:pt idx="497">
                  <c:v>6.8784486733898922E-77</c:v>
                </c:pt>
                <c:pt idx="498">
                  <c:v>4.7026839585968166E-77</c:v>
                </c:pt>
                <c:pt idx="499">
                  <c:v>3.2151099839961363E-77</c:v>
                </c:pt>
                <c:pt idx="500">
                  <c:v>2.1980655748393928E-77</c:v>
                </c:pt>
                <c:pt idx="501">
                  <c:v>1.5027275399137684E-77</c:v>
                </c:pt>
              </c:numCache>
            </c:numRef>
          </c:yVal>
          <c:smooth val="1"/>
        </c:ser>
        <c:ser>
          <c:idx val="1"/>
          <c:order val="1"/>
          <c:tx>
            <c:v>300K 1 GeV H-</c:v>
          </c:tx>
          <c:spPr>
            <a:ln w="25400">
              <a:solidFill>
                <a:srgbClr val="FF00FF"/>
              </a:solidFill>
              <a:prstDash val="solid"/>
            </a:ln>
          </c:spPr>
          <c:marker>
            <c:symbol val="none"/>
          </c:marker>
          <c:xVal>
            <c:numRef>
              <c:f>Sheet1!$A$14:$A$515</c:f>
              <c:numCache>
                <c:formatCode>General</c:formatCode>
                <c:ptCount val="502"/>
                <c:pt idx="0">
                  <c:v>1E-3</c:v>
                </c:pt>
                <c:pt idx="1">
                  <c:v>1.0999999999999999E-2</c:v>
                </c:pt>
                <c:pt idx="2">
                  <c:v>2.0999999999999998E-2</c:v>
                </c:pt>
                <c:pt idx="3">
                  <c:v>3.1E-2</c:v>
                </c:pt>
                <c:pt idx="4">
                  <c:v>4.1000000000000002E-2</c:v>
                </c:pt>
                <c:pt idx="5">
                  <c:v>5.1000000000000004E-2</c:v>
                </c:pt>
                <c:pt idx="6">
                  <c:v>6.1000000000000006E-2</c:v>
                </c:pt>
                <c:pt idx="7">
                  <c:v>7.1000000000000008E-2</c:v>
                </c:pt>
                <c:pt idx="8">
                  <c:v>8.1000000000000003E-2</c:v>
                </c:pt>
                <c:pt idx="9">
                  <c:v>9.0999999999999998E-2</c:v>
                </c:pt>
                <c:pt idx="10">
                  <c:v>0.10099999999999999</c:v>
                </c:pt>
                <c:pt idx="11">
                  <c:v>0.11099999999999999</c:v>
                </c:pt>
                <c:pt idx="12">
                  <c:v>0.12099999999999998</c:v>
                </c:pt>
                <c:pt idx="13">
                  <c:v>0.13099999999999998</c:v>
                </c:pt>
                <c:pt idx="14">
                  <c:v>0.14099999999999999</c:v>
                </c:pt>
                <c:pt idx="15">
                  <c:v>0.151</c:v>
                </c:pt>
                <c:pt idx="16">
                  <c:v>0.161</c:v>
                </c:pt>
                <c:pt idx="17">
                  <c:v>0.17100000000000001</c:v>
                </c:pt>
                <c:pt idx="18">
                  <c:v>0.18100000000000002</c:v>
                </c:pt>
                <c:pt idx="19">
                  <c:v>0.19100000000000003</c:v>
                </c:pt>
                <c:pt idx="20">
                  <c:v>0.20100000000000004</c:v>
                </c:pt>
                <c:pt idx="21">
                  <c:v>0.21100000000000005</c:v>
                </c:pt>
                <c:pt idx="22">
                  <c:v>0.22100000000000006</c:v>
                </c:pt>
                <c:pt idx="23">
                  <c:v>0.23100000000000007</c:v>
                </c:pt>
                <c:pt idx="24">
                  <c:v>0.24100000000000008</c:v>
                </c:pt>
                <c:pt idx="25">
                  <c:v>0.25100000000000006</c:v>
                </c:pt>
                <c:pt idx="26">
                  <c:v>0.26100000000000007</c:v>
                </c:pt>
                <c:pt idx="27">
                  <c:v>0.27100000000000007</c:v>
                </c:pt>
                <c:pt idx="28">
                  <c:v>0.28100000000000008</c:v>
                </c:pt>
                <c:pt idx="29">
                  <c:v>0.29100000000000009</c:v>
                </c:pt>
                <c:pt idx="30">
                  <c:v>0.3010000000000001</c:v>
                </c:pt>
                <c:pt idx="31">
                  <c:v>0.31100000000000011</c:v>
                </c:pt>
                <c:pt idx="32">
                  <c:v>0.32100000000000012</c:v>
                </c:pt>
                <c:pt idx="33">
                  <c:v>0.33100000000000013</c:v>
                </c:pt>
                <c:pt idx="34">
                  <c:v>0.34100000000000014</c:v>
                </c:pt>
                <c:pt idx="35">
                  <c:v>0.35100000000000015</c:v>
                </c:pt>
                <c:pt idx="36">
                  <c:v>0.36100000000000015</c:v>
                </c:pt>
                <c:pt idx="37">
                  <c:v>0.37100000000000016</c:v>
                </c:pt>
                <c:pt idx="38">
                  <c:v>0.38100000000000017</c:v>
                </c:pt>
                <c:pt idx="39">
                  <c:v>0.39100000000000018</c:v>
                </c:pt>
                <c:pt idx="40">
                  <c:v>0.40100000000000019</c:v>
                </c:pt>
                <c:pt idx="41">
                  <c:v>0.4110000000000002</c:v>
                </c:pt>
                <c:pt idx="42">
                  <c:v>0.42100000000000021</c:v>
                </c:pt>
                <c:pt idx="43">
                  <c:v>0.43100000000000022</c:v>
                </c:pt>
                <c:pt idx="44">
                  <c:v>0.44100000000000023</c:v>
                </c:pt>
                <c:pt idx="45">
                  <c:v>0.45100000000000023</c:v>
                </c:pt>
                <c:pt idx="46">
                  <c:v>0.46100000000000024</c:v>
                </c:pt>
                <c:pt idx="47">
                  <c:v>0.47100000000000025</c:v>
                </c:pt>
                <c:pt idx="48">
                  <c:v>0.48100000000000026</c:v>
                </c:pt>
                <c:pt idx="49">
                  <c:v>0.49100000000000027</c:v>
                </c:pt>
                <c:pt idx="50">
                  <c:v>0.50100000000000022</c:v>
                </c:pt>
                <c:pt idx="51">
                  <c:v>0.51100000000000023</c:v>
                </c:pt>
                <c:pt idx="52">
                  <c:v>0.52100000000000024</c:v>
                </c:pt>
                <c:pt idx="53">
                  <c:v>0.53100000000000025</c:v>
                </c:pt>
                <c:pt idx="54">
                  <c:v>0.54100000000000026</c:v>
                </c:pt>
                <c:pt idx="55">
                  <c:v>0.55100000000000027</c:v>
                </c:pt>
                <c:pt idx="56">
                  <c:v>0.56100000000000028</c:v>
                </c:pt>
                <c:pt idx="57">
                  <c:v>0.57100000000000029</c:v>
                </c:pt>
                <c:pt idx="58">
                  <c:v>0.58100000000000029</c:v>
                </c:pt>
                <c:pt idx="59">
                  <c:v>0.5910000000000003</c:v>
                </c:pt>
                <c:pt idx="60">
                  <c:v>0.60100000000000031</c:v>
                </c:pt>
                <c:pt idx="61">
                  <c:v>0.61100000000000032</c:v>
                </c:pt>
                <c:pt idx="62">
                  <c:v>0.62100000000000033</c:v>
                </c:pt>
                <c:pt idx="63">
                  <c:v>0.63100000000000034</c:v>
                </c:pt>
                <c:pt idx="64">
                  <c:v>0.64100000000000035</c:v>
                </c:pt>
                <c:pt idx="65">
                  <c:v>0.65100000000000036</c:v>
                </c:pt>
                <c:pt idx="66">
                  <c:v>0.66100000000000037</c:v>
                </c:pt>
                <c:pt idx="67">
                  <c:v>0.67100000000000037</c:v>
                </c:pt>
                <c:pt idx="68">
                  <c:v>0.68100000000000038</c:v>
                </c:pt>
                <c:pt idx="69">
                  <c:v>0.69100000000000039</c:v>
                </c:pt>
                <c:pt idx="70">
                  <c:v>0.7010000000000004</c:v>
                </c:pt>
                <c:pt idx="71">
                  <c:v>0.71100000000000041</c:v>
                </c:pt>
                <c:pt idx="72">
                  <c:v>0.72100000000000042</c:v>
                </c:pt>
                <c:pt idx="73">
                  <c:v>0.73100000000000043</c:v>
                </c:pt>
                <c:pt idx="74">
                  <c:v>0.74100000000000044</c:v>
                </c:pt>
                <c:pt idx="75">
                  <c:v>0.75100000000000044</c:v>
                </c:pt>
                <c:pt idx="76">
                  <c:v>0.76100000000000045</c:v>
                </c:pt>
                <c:pt idx="77">
                  <c:v>0.77100000000000046</c:v>
                </c:pt>
                <c:pt idx="78">
                  <c:v>0.78100000000000047</c:v>
                </c:pt>
                <c:pt idx="79">
                  <c:v>0.79100000000000048</c:v>
                </c:pt>
                <c:pt idx="80">
                  <c:v>0.80100000000000049</c:v>
                </c:pt>
                <c:pt idx="81">
                  <c:v>0.8110000000000005</c:v>
                </c:pt>
                <c:pt idx="82">
                  <c:v>0.82100000000000051</c:v>
                </c:pt>
                <c:pt idx="83">
                  <c:v>0.83100000000000052</c:v>
                </c:pt>
                <c:pt idx="84">
                  <c:v>0.84100000000000052</c:v>
                </c:pt>
                <c:pt idx="85">
                  <c:v>0.85100000000000053</c:v>
                </c:pt>
                <c:pt idx="86">
                  <c:v>0.86100000000000054</c:v>
                </c:pt>
                <c:pt idx="87">
                  <c:v>0.87100000000000055</c:v>
                </c:pt>
                <c:pt idx="88">
                  <c:v>0.88100000000000056</c:v>
                </c:pt>
                <c:pt idx="89">
                  <c:v>0.89100000000000057</c:v>
                </c:pt>
                <c:pt idx="90">
                  <c:v>0.90100000000000058</c:v>
                </c:pt>
                <c:pt idx="91">
                  <c:v>0.91100000000000059</c:v>
                </c:pt>
                <c:pt idx="92">
                  <c:v>0.9210000000000006</c:v>
                </c:pt>
                <c:pt idx="93">
                  <c:v>0.9310000000000006</c:v>
                </c:pt>
                <c:pt idx="94">
                  <c:v>0.94100000000000061</c:v>
                </c:pt>
                <c:pt idx="95">
                  <c:v>0.95100000000000062</c:v>
                </c:pt>
                <c:pt idx="96">
                  <c:v>0.96100000000000063</c:v>
                </c:pt>
                <c:pt idx="97">
                  <c:v>0.97100000000000064</c:v>
                </c:pt>
                <c:pt idx="98">
                  <c:v>0.98100000000000065</c:v>
                </c:pt>
                <c:pt idx="99">
                  <c:v>0.99100000000000066</c:v>
                </c:pt>
                <c:pt idx="100">
                  <c:v>1.0010000000000006</c:v>
                </c:pt>
                <c:pt idx="101">
                  <c:v>1.0110000000000006</c:v>
                </c:pt>
                <c:pt idx="102">
                  <c:v>1.0210000000000006</c:v>
                </c:pt>
                <c:pt idx="103">
                  <c:v>1.0310000000000006</c:v>
                </c:pt>
                <c:pt idx="104">
                  <c:v>1.0410000000000006</c:v>
                </c:pt>
                <c:pt idx="105">
                  <c:v>1.0510000000000006</c:v>
                </c:pt>
                <c:pt idx="106">
                  <c:v>1.0610000000000006</c:v>
                </c:pt>
                <c:pt idx="107">
                  <c:v>1.0710000000000006</c:v>
                </c:pt>
                <c:pt idx="108">
                  <c:v>1.0810000000000006</c:v>
                </c:pt>
                <c:pt idx="109">
                  <c:v>1.0910000000000006</c:v>
                </c:pt>
                <c:pt idx="110">
                  <c:v>1.1010000000000006</c:v>
                </c:pt>
                <c:pt idx="111">
                  <c:v>1.1110000000000007</c:v>
                </c:pt>
                <c:pt idx="112">
                  <c:v>1.1210000000000007</c:v>
                </c:pt>
                <c:pt idx="113">
                  <c:v>1.1310000000000007</c:v>
                </c:pt>
                <c:pt idx="114">
                  <c:v>1.1410000000000007</c:v>
                </c:pt>
                <c:pt idx="115">
                  <c:v>1.1510000000000007</c:v>
                </c:pt>
                <c:pt idx="116">
                  <c:v>1.1610000000000007</c:v>
                </c:pt>
                <c:pt idx="117">
                  <c:v>1.1710000000000007</c:v>
                </c:pt>
                <c:pt idx="118">
                  <c:v>1.1810000000000007</c:v>
                </c:pt>
                <c:pt idx="119">
                  <c:v>1.1910000000000007</c:v>
                </c:pt>
                <c:pt idx="120">
                  <c:v>1.2010000000000007</c:v>
                </c:pt>
                <c:pt idx="121">
                  <c:v>1.2110000000000007</c:v>
                </c:pt>
                <c:pt idx="122">
                  <c:v>1.2210000000000008</c:v>
                </c:pt>
                <c:pt idx="123">
                  <c:v>1.2310000000000008</c:v>
                </c:pt>
                <c:pt idx="124">
                  <c:v>1.2410000000000008</c:v>
                </c:pt>
                <c:pt idx="125">
                  <c:v>1.2510000000000008</c:v>
                </c:pt>
                <c:pt idx="126">
                  <c:v>1.2610000000000008</c:v>
                </c:pt>
                <c:pt idx="127">
                  <c:v>1.2710000000000008</c:v>
                </c:pt>
                <c:pt idx="128">
                  <c:v>1.2810000000000008</c:v>
                </c:pt>
                <c:pt idx="129">
                  <c:v>1.2910000000000008</c:v>
                </c:pt>
                <c:pt idx="130">
                  <c:v>1.3010000000000008</c:v>
                </c:pt>
                <c:pt idx="131">
                  <c:v>1.3110000000000008</c:v>
                </c:pt>
                <c:pt idx="132">
                  <c:v>1.3210000000000008</c:v>
                </c:pt>
                <c:pt idx="133">
                  <c:v>1.3310000000000008</c:v>
                </c:pt>
                <c:pt idx="134">
                  <c:v>1.3410000000000009</c:v>
                </c:pt>
                <c:pt idx="135">
                  <c:v>1.3510000000000009</c:v>
                </c:pt>
                <c:pt idx="136">
                  <c:v>1.3610000000000009</c:v>
                </c:pt>
                <c:pt idx="137">
                  <c:v>1.3710000000000009</c:v>
                </c:pt>
                <c:pt idx="138">
                  <c:v>1.3810000000000009</c:v>
                </c:pt>
                <c:pt idx="139">
                  <c:v>1.3910000000000009</c:v>
                </c:pt>
                <c:pt idx="140">
                  <c:v>1.4010000000000009</c:v>
                </c:pt>
                <c:pt idx="141">
                  <c:v>1.4110000000000009</c:v>
                </c:pt>
                <c:pt idx="142">
                  <c:v>1.4210000000000009</c:v>
                </c:pt>
                <c:pt idx="143">
                  <c:v>1.4310000000000009</c:v>
                </c:pt>
                <c:pt idx="144">
                  <c:v>1.4410000000000009</c:v>
                </c:pt>
                <c:pt idx="145">
                  <c:v>1.451000000000001</c:v>
                </c:pt>
                <c:pt idx="146">
                  <c:v>1.461000000000001</c:v>
                </c:pt>
                <c:pt idx="147">
                  <c:v>1.471000000000001</c:v>
                </c:pt>
                <c:pt idx="148">
                  <c:v>1.481000000000001</c:v>
                </c:pt>
                <c:pt idx="149">
                  <c:v>1.491000000000001</c:v>
                </c:pt>
                <c:pt idx="150">
                  <c:v>1.501000000000001</c:v>
                </c:pt>
                <c:pt idx="151">
                  <c:v>1.511000000000001</c:v>
                </c:pt>
                <c:pt idx="152">
                  <c:v>1.521000000000001</c:v>
                </c:pt>
                <c:pt idx="153">
                  <c:v>1.531000000000001</c:v>
                </c:pt>
                <c:pt idx="154">
                  <c:v>1.541000000000001</c:v>
                </c:pt>
                <c:pt idx="155">
                  <c:v>1.551000000000001</c:v>
                </c:pt>
                <c:pt idx="156">
                  <c:v>1.5610000000000011</c:v>
                </c:pt>
                <c:pt idx="157">
                  <c:v>1.5710000000000011</c:v>
                </c:pt>
                <c:pt idx="158">
                  <c:v>1.5810000000000011</c:v>
                </c:pt>
                <c:pt idx="159">
                  <c:v>1.5910000000000011</c:v>
                </c:pt>
                <c:pt idx="160">
                  <c:v>1.6010000000000011</c:v>
                </c:pt>
                <c:pt idx="161">
                  <c:v>1.6110000000000011</c:v>
                </c:pt>
                <c:pt idx="162">
                  <c:v>1.6210000000000011</c:v>
                </c:pt>
                <c:pt idx="163">
                  <c:v>1.6310000000000011</c:v>
                </c:pt>
                <c:pt idx="164">
                  <c:v>1.6410000000000011</c:v>
                </c:pt>
                <c:pt idx="165">
                  <c:v>1.6510000000000011</c:v>
                </c:pt>
                <c:pt idx="166">
                  <c:v>1.6610000000000011</c:v>
                </c:pt>
                <c:pt idx="167">
                  <c:v>1.6710000000000012</c:v>
                </c:pt>
                <c:pt idx="168">
                  <c:v>1.6810000000000012</c:v>
                </c:pt>
                <c:pt idx="169">
                  <c:v>1.6910000000000012</c:v>
                </c:pt>
                <c:pt idx="170">
                  <c:v>1.7010000000000012</c:v>
                </c:pt>
                <c:pt idx="171">
                  <c:v>1.7110000000000012</c:v>
                </c:pt>
                <c:pt idx="172">
                  <c:v>1.7210000000000012</c:v>
                </c:pt>
                <c:pt idx="173">
                  <c:v>1.7310000000000012</c:v>
                </c:pt>
                <c:pt idx="174">
                  <c:v>1.7410000000000012</c:v>
                </c:pt>
                <c:pt idx="175">
                  <c:v>1.7510000000000012</c:v>
                </c:pt>
                <c:pt idx="176">
                  <c:v>1.7610000000000012</c:v>
                </c:pt>
                <c:pt idx="177">
                  <c:v>1.7710000000000012</c:v>
                </c:pt>
                <c:pt idx="178">
                  <c:v>1.7810000000000012</c:v>
                </c:pt>
                <c:pt idx="179">
                  <c:v>1.7910000000000013</c:v>
                </c:pt>
                <c:pt idx="180">
                  <c:v>1.8010000000000013</c:v>
                </c:pt>
                <c:pt idx="181">
                  <c:v>1.8110000000000013</c:v>
                </c:pt>
                <c:pt idx="182">
                  <c:v>1.8210000000000013</c:v>
                </c:pt>
                <c:pt idx="183">
                  <c:v>1.8310000000000013</c:v>
                </c:pt>
                <c:pt idx="184">
                  <c:v>1.8410000000000013</c:v>
                </c:pt>
                <c:pt idx="185">
                  <c:v>1.8510000000000013</c:v>
                </c:pt>
                <c:pt idx="186">
                  <c:v>1.8610000000000013</c:v>
                </c:pt>
                <c:pt idx="187">
                  <c:v>1.8710000000000013</c:v>
                </c:pt>
                <c:pt idx="188">
                  <c:v>1.8810000000000013</c:v>
                </c:pt>
                <c:pt idx="189">
                  <c:v>1.8910000000000013</c:v>
                </c:pt>
                <c:pt idx="190">
                  <c:v>1.9010000000000014</c:v>
                </c:pt>
                <c:pt idx="191">
                  <c:v>1.9110000000000014</c:v>
                </c:pt>
                <c:pt idx="192">
                  <c:v>1.9210000000000014</c:v>
                </c:pt>
                <c:pt idx="193">
                  <c:v>1.9310000000000014</c:v>
                </c:pt>
                <c:pt idx="194">
                  <c:v>1.9410000000000014</c:v>
                </c:pt>
                <c:pt idx="195">
                  <c:v>1.9510000000000014</c:v>
                </c:pt>
                <c:pt idx="196">
                  <c:v>1.9610000000000014</c:v>
                </c:pt>
                <c:pt idx="197">
                  <c:v>1.9710000000000014</c:v>
                </c:pt>
                <c:pt idx="198">
                  <c:v>1.9810000000000014</c:v>
                </c:pt>
                <c:pt idx="199">
                  <c:v>1.9910000000000014</c:v>
                </c:pt>
                <c:pt idx="200">
                  <c:v>2.0010000000000012</c:v>
                </c:pt>
                <c:pt idx="201">
                  <c:v>2.011000000000001</c:v>
                </c:pt>
                <c:pt idx="202">
                  <c:v>2.0210000000000008</c:v>
                </c:pt>
                <c:pt idx="203">
                  <c:v>2.0310000000000006</c:v>
                </c:pt>
                <c:pt idx="204">
                  <c:v>2.0410000000000004</c:v>
                </c:pt>
                <c:pt idx="205">
                  <c:v>2.0510000000000002</c:v>
                </c:pt>
                <c:pt idx="206">
                  <c:v>2.0609999999999999</c:v>
                </c:pt>
                <c:pt idx="207">
                  <c:v>2.0709999999999997</c:v>
                </c:pt>
                <c:pt idx="208">
                  <c:v>2.0809999999999995</c:v>
                </c:pt>
                <c:pt idx="209">
                  <c:v>2.0909999999999993</c:v>
                </c:pt>
                <c:pt idx="210">
                  <c:v>2.1009999999999991</c:v>
                </c:pt>
                <c:pt idx="211">
                  <c:v>2.1109999999999989</c:v>
                </c:pt>
                <c:pt idx="212">
                  <c:v>2.1209999999999987</c:v>
                </c:pt>
                <c:pt idx="213">
                  <c:v>2.1309999999999985</c:v>
                </c:pt>
                <c:pt idx="214">
                  <c:v>2.1409999999999982</c:v>
                </c:pt>
                <c:pt idx="215">
                  <c:v>2.150999999999998</c:v>
                </c:pt>
                <c:pt idx="216">
                  <c:v>2.1609999999999978</c:v>
                </c:pt>
                <c:pt idx="217">
                  <c:v>2.1709999999999976</c:v>
                </c:pt>
                <c:pt idx="218">
                  <c:v>2.1809999999999974</c:v>
                </c:pt>
                <c:pt idx="219">
                  <c:v>2.1909999999999972</c:v>
                </c:pt>
                <c:pt idx="220">
                  <c:v>2.200999999999997</c:v>
                </c:pt>
                <c:pt idx="221">
                  <c:v>2.2109999999999967</c:v>
                </c:pt>
                <c:pt idx="222">
                  <c:v>2.2209999999999965</c:v>
                </c:pt>
                <c:pt idx="223">
                  <c:v>2.2309999999999963</c:v>
                </c:pt>
                <c:pt idx="224">
                  <c:v>2.2409999999999961</c:v>
                </c:pt>
                <c:pt idx="225">
                  <c:v>2.2509999999999959</c:v>
                </c:pt>
                <c:pt idx="226">
                  <c:v>2.2609999999999957</c:v>
                </c:pt>
                <c:pt idx="227">
                  <c:v>2.2709999999999955</c:v>
                </c:pt>
                <c:pt idx="228">
                  <c:v>2.2809999999999953</c:v>
                </c:pt>
                <c:pt idx="229">
                  <c:v>2.290999999999995</c:v>
                </c:pt>
                <c:pt idx="230">
                  <c:v>2.3009999999999948</c:v>
                </c:pt>
                <c:pt idx="231">
                  <c:v>2.3109999999999946</c:v>
                </c:pt>
                <c:pt idx="232">
                  <c:v>2.3209999999999944</c:v>
                </c:pt>
                <c:pt idx="233">
                  <c:v>2.3309999999999942</c:v>
                </c:pt>
                <c:pt idx="234">
                  <c:v>2.340999999999994</c:v>
                </c:pt>
                <c:pt idx="235">
                  <c:v>2.3509999999999938</c:v>
                </c:pt>
                <c:pt idx="236">
                  <c:v>2.3609999999999935</c:v>
                </c:pt>
                <c:pt idx="237">
                  <c:v>2.3709999999999933</c:v>
                </c:pt>
                <c:pt idx="238">
                  <c:v>2.3809999999999931</c:v>
                </c:pt>
                <c:pt idx="239">
                  <c:v>2.3909999999999929</c:v>
                </c:pt>
                <c:pt idx="240">
                  <c:v>2.4009999999999927</c:v>
                </c:pt>
                <c:pt idx="241">
                  <c:v>2.4109999999999925</c:v>
                </c:pt>
                <c:pt idx="242">
                  <c:v>2.4209999999999923</c:v>
                </c:pt>
                <c:pt idx="243">
                  <c:v>2.4309999999999921</c:v>
                </c:pt>
                <c:pt idx="244">
                  <c:v>2.4409999999999918</c:v>
                </c:pt>
                <c:pt idx="245">
                  <c:v>2.4509999999999916</c:v>
                </c:pt>
                <c:pt idx="246">
                  <c:v>2.4609999999999914</c:v>
                </c:pt>
                <c:pt idx="247">
                  <c:v>2.4709999999999912</c:v>
                </c:pt>
                <c:pt idx="248">
                  <c:v>2.480999999999991</c:v>
                </c:pt>
                <c:pt idx="249">
                  <c:v>2.4909999999999908</c:v>
                </c:pt>
                <c:pt idx="250">
                  <c:v>2.5009999999999906</c:v>
                </c:pt>
                <c:pt idx="251">
                  <c:v>2.5109999999999904</c:v>
                </c:pt>
                <c:pt idx="252">
                  <c:v>2.5209999999999901</c:v>
                </c:pt>
                <c:pt idx="253">
                  <c:v>2.5309999999999899</c:v>
                </c:pt>
                <c:pt idx="254">
                  <c:v>2.5409999999999897</c:v>
                </c:pt>
                <c:pt idx="255">
                  <c:v>2.5509999999999895</c:v>
                </c:pt>
                <c:pt idx="256">
                  <c:v>2.5609999999999893</c:v>
                </c:pt>
                <c:pt idx="257">
                  <c:v>2.5709999999999891</c:v>
                </c:pt>
                <c:pt idx="258">
                  <c:v>2.5809999999999889</c:v>
                </c:pt>
                <c:pt idx="259">
                  <c:v>2.5909999999999886</c:v>
                </c:pt>
                <c:pt idx="260">
                  <c:v>2.6009999999999884</c:v>
                </c:pt>
                <c:pt idx="261">
                  <c:v>2.6109999999999882</c:v>
                </c:pt>
                <c:pt idx="262">
                  <c:v>2.620999999999988</c:v>
                </c:pt>
                <c:pt idx="263">
                  <c:v>2.6309999999999878</c:v>
                </c:pt>
                <c:pt idx="264">
                  <c:v>2.6409999999999876</c:v>
                </c:pt>
                <c:pt idx="265">
                  <c:v>2.6509999999999874</c:v>
                </c:pt>
                <c:pt idx="266">
                  <c:v>2.6609999999999872</c:v>
                </c:pt>
                <c:pt idx="267">
                  <c:v>2.6709999999999869</c:v>
                </c:pt>
                <c:pt idx="268">
                  <c:v>2.6809999999999867</c:v>
                </c:pt>
                <c:pt idx="269">
                  <c:v>2.6909999999999865</c:v>
                </c:pt>
                <c:pt idx="270">
                  <c:v>2.7009999999999863</c:v>
                </c:pt>
                <c:pt idx="271">
                  <c:v>2.7109999999999861</c:v>
                </c:pt>
                <c:pt idx="272">
                  <c:v>2.7209999999999859</c:v>
                </c:pt>
                <c:pt idx="273">
                  <c:v>2.7309999999999857</c:v>
                </c:pt>
                <c:pt idx="274">
                  <c:v>2.7409999999999854</c:v>
                </c:pt>
                <c:pt idx="275">
                  <c:v>2.7509999999999852</c:v>
                </c:pt>
                <c:pt idx="276">
                  <c:v>2.760999999999985</c:v>
                </c:pt>
                <c:pt idx="277">
                  <c:v>2.7709999999999848</c:v>
                </c:pt>
                <c:pt idx="278">
                  <c:v>2.7809999999999846</c:v>
                </c:pt>
                <c:pt idx="279">
                  <c:v>2.7909999999999844</c:v>
                </c:pt>
                <c:pt idx="280">
                  <c:v>2.8009999999999842</c:v>
                </c:pt>
                <c:pt idx="281">
                  <c:v>2.810999999999984</c:v>
                </c:pt>
                <c:pt idx="282">
                  <c:v>2.8209999999999837</c:v>
                </c:pt>
                <c:pt idx="283">
                  <c:v>2.8309999999999835</c:v>
                </c:pt>
                <c:pt idx="284">
                  <c:v>2.8409999999999833</c:v>
                </c:pt>
                <c:pt idx="285">
                  <c:v>2.8509999999999831</c:v>
                </c:pt>
                <c:pt idx="286">
                  <c:v>2.8609999999999829</c:v>
                </c:pt>
                <c:pt idx="287">
                  <c:v>2.8709999999999827</c:v>
                </c:pt>
                <c:pt idx="288">
                  <c:v>2.8809999999999825</c:v>
                </c:pt>
                <c:pt idx="289">
                  <c:v>2.8909999999999823</c:v>
                </c:pt>
                <c:pt idx="290">
                  <c:v>2.900999999999982</c:v>
                </c:pt>
                <c:pt idx="291">
                  <c:v>2.9109999999999818</c:v>
                </c:pt>
                <c:pt idx="292">
                  <c:v>2.9209999999999816</c:v>
                </c:pt>
                <c:pt idx="293">
                  <c:v>2.9309999999999814</c:v>
                </c:pt>
                <c:pt idx="294">
                  <c:v>2.9409999999999812</c:v>
                </c:pt>
                <c:pt idx="295">
                  <c:v>2.950999999999981</c:v>
                </c:pt>
                <c:pt idx="296">
                  <c:v>2.9609999999999808</c:v>
                </c:pt>
                <c:pt idx="297">
                  <c:v>2.9709999999999805</c:v>
                </c:pt>
                <c:pt idx="298">
                  <c:v>2.9809999999999803</c:v>
                </c:pt>
                <c:pt idx="299">
                  <c:v>2.9909999999999801</c:v>
                </c:pt>
                <c:pt idx="300">
                  <c:v>3.0009999999999799</c:v>
                </c:pt>
                <c:pt idx="301">
                  <c:v>3.0109999999999797</c:v>
                </c:pt>
                <c:pt idx="302">
                  <c:v>3.0209999999999795</c:v>
                </c:pt>
                <c:pt idx="303">
                  <c:v>3.0309999999999793</c:v>
                </c:pt>
                <c:pt idx="304">
                  <c:v>3.0409999999999791</c:v>
                </c:pt>
                <c:pt idx="305">
                  <c:v>3.0509999999999788</c:v>
                </c:pt>
                <c:pt idx="306">
                  <c:v>3.0609999999999786</c:v>
                </c:pt>
                <c:pt idx="307">
                  <c:v>3.0709999999999784</c:v>
                </c:pt>
                <c:pt idx="308">
                  <c:v>3.0809999999999782</c:v>
                </c:pt>
                <c:pt idx="309">
                  <c:v>3.090999999999978</c:v>
                </c:pt>
                <c:pt idx="310">
                  <c:v>3.1009999999999778</c:v>
                </c:pt>
                <c:pt idx="311">
                  <c:v>3.1109999999999776</c:v>
                </c:pt>
                <c:pt idx="312">
                  <c:v>3.1209999999999773</c:v>
                </c:pt>
                <c:pt idx="313">
                  <c:v>3.1309999999999771</c:v>
                </c:pt>
                <c:pt idx="314">
                  <c:v>3.1409999999999769</c:v>
                </c:pt>
                <c:pt idx="315">
                  <c:v>3.1509999999999767</c:v>
                </c:pt>
                <c:pt idx="316">
                  <c:v>3.1609999999999765</c:v>
                </c:pt>
                <c:pt idx="317">
                  <c:v>3.1709999999999763</c:v>
                </c:pt>
                <c:pt idx="318">
                  <c:v>3.1809999999999761</c:v>
                </c:pt>
                <c:pt idx="319">
                  <c:v>3.1909999999999759</c:v>
                </c:pt>
                <c:pt idx="320">
                  <c:v>3.2009999999999756</c:v>
                </c:pt>
                <c:pt idx="321">
                  <c:v>3.2109999999999754</c:v>
                </c:pt>
                <c:pt idx="322">
                  <c:v>3.2209999999999752</c:v>
                </c:pt>
                <c:pt idx="323">
                  <c:v>3.230999999999975</c:v>
                </c:pt>
                <c:pt idx="324">
                  <c:v>3.2409999999999748</c:v>
                </c:pt>
                <c:pt idx="325">
                  <c:v>3.2509999999999746</c:v>
                </c:pt>
                <c:pt idx="326">
                  <c:v>3.2609999999999744</c:v>
                </c:pt>
                <c:pt idx="327">
                  <c:v>3.2709999999999742</c:v>
                </c:pt>
                <c:pt idx="328">
                  <c:v>3.2809999999999739</c:v>
                </c:pt>
                <c:pt idx="329">
                  <c:v>3.2909999999999737</c:v>
                </c:pt>
                <c:pt idx="330">
                  <c:v>3.3009999999999735</c:v>
                </c:pt>
                <c:pt idx="331">
                  <c:v>3.3109999999999733</c:v>
                </c:pt>
                <c:pt idx="332">
                  <c:v>3.3209999999999731</c:v>
                </c:pt>
                <c:pt idx="333">
                  <c:v>3.3309999999999729</c:v>
                </c:pt>
                <c:pt idx="334">
                  <c:v>3.3409999999999727</c:v>
                </c:pt>
                <c:pt idx="335">
                  <c:v>3.3509999999999724</c:v>
                </c:pt>
                <c:pt idx="336">
                  <c:v>3.3609999999999722</c:v>
                </c:pt>
                <c:pt idx="337">
                  <c:v>3.370999999999972</c:v>
                </c:pt>
                <c:pt idx="338">
                  <c:v>3.3809999999999718</c:v>
                </c:pt>
                <c:pt idx="339">
                  <c:v>3.3909999999999716</c:v>
                </c:pt>
                <c:pt idx="340">
                  <c:v>3.4009999999999714</c:v>
                </c:pt>
                <c:pt idx="341">
                  <c:v>3.4109999999999712</c:v>
                </c:pt>
                <c:pt idx="342">
                  <c:v>3.420999999999971</c:v>
                </c:pt>
                <c:pt idx="343">
                  <c:v>3.4309999999999707</c:v>
                </c:pt>
                <c:pt idx="344">
                  <c:v>3.4409999999999705</c:v>
                </c:pt>
                <c:pt idx="345">
                  <c:v>3.4509999999999703</c:v>
                </c:pt>
                <c:pt idx="346">
                  <c:v>3.4609999999999701</c:v>
                </c:pt>
                <c:pt idx="347">
                  <c:v>3.4709999999999699</c:v>
                </c:pt>
                <c:pt idx="348">
                  <c:v>3.4809999999999697</c:v>
                </c:pt>
                <c:pt idx="349">
                  <c:v>3.4909999999999695</c:v>
                </c:pt>
                <c:pt idx="350">
                  <c:v>3.5009999999999692</c:v>
                </c:pt>
                <c:pt idx="351">
                  <c:v>3.510999999999969</c:v>
                </c:pt>
                <c:pt idx="352">
                  <c:v>3.5209999999999688</c:v>
                </c:pt>
                <c:pt idx="353">
                  <c:v>3.5309999999999686</c:v>
                </c:pt>
                <c:pt idx="354">
                  <c:v>3.5409999999999684</c:v>
                </c:pt>
                <c:pt idx="355">
                  <c:v>3.5509999999999682</c:v>
                </c:pt>
                <c:pt idx="356">
                  <c:v>3.560999999999968</c:v>
                </c:pt>
                <c:pt idx="357">
                  <c:v>3.5709999999999678</c:v>
                </c:pt>
                <c:pt idx="358">
                  <c:v>3.5809999999999675</c:v>
                </c:pt>
                <c:pt idx="359">
                  <c:v>3.5909999999999673</c:v>
                </c:pt>
                <c:pt idx="360">
                  <c:v>3.6009999999999671</c:v>
                </c:pt>
                <c:pt idx="361">
                  <c:v>3.6109999999999669</c:v>
                </c:pt>
                <c:pt idx="362">
                  <c:v>3.6209999999999667</c:v>
                </c:pt>
                <c:pt idx="363">
                  <c:v>3.6309999999999665</c:v>
                </c:pt>
                <c:pt idx="364">
                  <c:v>3.6409999999999663</c:v>
                </c:pt>
                <c:pt idx="365">
                  <c:v>3.6509999999999661</c:v>
                </c:pt>
                <c:pt idx="366">
                  <c:v>3.6609999999999658</c:v>
                </c:pt>
                <c:pt idx="367">
                  <c:v>3.6709999999999656</c:v>
                </c:pt>
                <c:pt idx="368">
                  <c:v>3.6809999999999654</c:v>
                </c:pt>
                <c:pt idx="369">
                  <c:v>3.6909999999999652</c:v>
                </c:pt>
                <c:pt idx="370">
                  <c:v>3.700999999999965</c:v>
                </c:pt>
                <c:pt idx="371">
                  <c:v>3.7109999999999648</c:v>
                </c:pt>
                <c:pt idx="372">
                  <c:v>3.7209999999999646</c:v>
                </c:pt>
                <c:pt idx="373">
                  <c:v>3.7309999999999643</c:v>
                </c:pt>
                <c:pt idx="374">
                  <c:v>3.7409999999999641</c:v>
                </c:pt>
                <c:pt idx="375">
                  <c:v>3.7509999999999639</c:v>
                </c:pt>
                <c:pt idx="376">
                  <c:v>3.7609999999999637</c:v>
                </c:pt>
                <c:pt idx="377">
                  <c:v>3.7709999999999635</c:v>
                </c:pt>
                <c:pt idx="378">
                  <c:v>3.7809999999999633</c:v>
                </c:pt>
                <c:pt idx="379">
                  <c:v>3.7909999999999631</c:v>
                </c:pt>
                <c:pt idx="380">
                  <c:v>3.8009999999999629</c:v>
                </c:pt>
                <c:pt idx="381">
                  <c:v>3.8109999999999626</c:v>
                </c:pt>
                <c:pt idx="382">
                  <c:v>3.8209999999999624</c:v>
                </c:pt>
                <c:pt idx="383">
                  <c:v>3.8309999999999622</c:v>
                </c:pt>
                <c:pt idx="384">
                  <c:v>3.840999999999962</c:v>
                </c:pt>
                <c:pt idx="385">
                  <c:v>3.8509999999999618</c:v>
                </c:pt>
                <c:pt idx="386">
                  <c:v>3.8609999999999616</c:v>
                </c:pt>
                <c:pt idx="387">
                  <c:v>3.8709999999999614</c:v>
                </c:pt>
                <c:pt idx="388">
                  <c:v>3.8809999999999611</c:v>
                </c:pt>
                <c:pt idx="389">
                  <c:v>3.8909999999999609</c:v>
                </c:pt>
                <c:pt idx="390">
                  <c:v>3.9009999999999607</c:v>
                </c:pt>
                <c:pt idx="391">
                  <c:v>3.9109999999999605</c:v>
                </c:pt>
                <c:pt idx="392">
                  <c:v>3.9209999999999603</c:v>
                </c:pt>
                <c:pt idx="393">
                  <c:v>3.9309999999999601</c:v>
                </c:pt>
                <c:pt idx="394">
                  <c:v>3.9409999999999599</c:v>
                </c:pt>
                <c:pt idx="395">
                  <c:v>3.9509999999999597</c:v>
                </c:pt>
                <c:pt idx="396">
                  <c:v>3.9609999999999594</c:v>
                </c:pt>
                <c:pt idx="397">
                  <c:v>3.9709999999999592</c:v>
                </c:pt>
                <c:pt idx="398">
                  <c:v>3.980999999999959</c:v>
                </c:pt>
                <c:pt idx="399">
                  <c:v>3.9909999999999588</c:v>
                </c:pt>
                <c:pt idx="400">
                  <c:v>4.0009999999999586</c:v>
                </c:pt>
                <c:pt idx="401">
                  <c:v>4.0109999999999584</c:v>
                </c:pt>
                <c:pt idx="402">
                  <c:v>4.0209999999999582</c:v>
                </c:pt>
                <c:pt idx="403">
                  <c:v>4.030999999999958</c:v>
                </c:pt>
                <c:pt idx="404">
                  <c:v>4.0409999999999577</c:v>
                </c:pt>
                <c:pt idx="405">
                  <c:v>4.0509999999999575</c:v>
                </c:pt>
                <c:pt idx="406">
                  <c:v>4.0609999999999573</c:v>
                </c:pt>
                <c:pt idx="407">
                  <c:v>4.0709999999999571</c:v>
                </c:pt>
                <c:pt idx="408">
                  <c:v>4.0809999999999569</c:v>
                </c:pt>
                <c:pt idx="409">
                  <c:v>4.0909999999999567</c:v>
                </c:pt>
                <c:pt idx="410">
                  <c:v>4.1009999999999565</c:v>
                </c:pt>
                <c:pt idx="411">
                  <c:v>4.1109999999999562</c:v>
                </c:pt>
                <c:pt idx="412">
                  <c:v>4.120999999999956</c:v>
                </c:pt>
                <c:pt idx="413">
                  <c:v>4.1309999999999558</c:v>
                </c:pt>
                <c:pt idx="414">
                  <c:v>4.1409999999999556</c:v>
                </c:pt>
                <c:pt idx="415">
                  <c:v>4.1509999999999554</c:v>
                </c:pt>
                <c:pt idx="416">
                  <c:v>4.1609999999999552</c:v>
                </c:pt>
                <c:pt idx="417">
                  <c:v>4.170999999999955</c:v>
                </c:pt>
                <c:pt idx="418">
                  <c:v>4.1809999999999548</c:v>
                </c:pt>
                <c:pt idx="419">
                  <c:v>4.1909999999999545</c:v>
                </c:pt>
                <c:pt idx="420">
                  <c:v>4.2009999999999543</c:v>
                </c:pt>
                <c:pt idx="421">
                  <c:v>4.2109999999999541</c:v>
                </c:pt>
                <c:pt idx="422">
                  <c:v>4.2209999999999539</c:v>
                </c:pt>
                <c:pt idx="423">
                  <c:v>4.2309999999999537</c:v>
                </c:pt>
                <c:pt idx="424">
                  <c:v>4.2409999999999535</c:v>
                </c:pt>
                <c:pt idx="425">
                  <c:v>4.2509999999999533</c:v>
                </c:pt>
                <c:pt idx="426">
                  <c:v>4.260999999999953</c:v>
                </c:pt>
                <c:pt idx="427">
                  <c:v>4.2709999999999528</c:v>
                </c:pt>
                <c:pt idx="428">
                  <c:v>4.2809999999999526</c:v>
                </c:pt>
                <c:pt idx="429">
                  <c:v>4.2909999999999524</c:v>
                </c:pt>
                <c:pt idx="430">
                  <c:v>4.3009999999999522</c:v>
                </c:pt>
                <c:pt idx="431">
                  <c:v>4.310999999999952</c:v>
                </c:pt>
                <c:pt idx="432">
                  <c:v>4.3209999999999518</c:v>
                </c:pt>
                <c:pt idx="433">
                  <c:v>4.3309999999999516</c:v>
                </c:pt>
                <c:pt idx="434">
                  <c:v>4.3409999999999513</c:v>
                </c:pt>
                <c:pt idx="435">
                  <c:v>4.3509999999999511</c:v>
                </c:pt>
                <c:pt idx="436">
                  <c:v>4.3609999999999509</c:v>
                </c:pt>
                <c:pt idx="437">
                  <c:v>4.3709999999999507</c:v>
                </c:pt>
                <c:pt idx="438">
                  <c:v>4.3809999999999505</c:v>
                </c:pt>
                <c:pt idx="439">
                  <c:v>4.3909999999999503</c:v>
                </c:pt>
                <c:pt idx="440">
                  <c:v>4.4009999999999501</c:v>
                </c:pt>
                <c:pt idx="441">
                  <c:v>4.4109999999999498</c:v>
                </c:pt>
                <c:pt idx="442">
                  <c:v>4.4209999999999496</c:v>
                </c:pt>
                <c:pt idx="443">
                  <c:v>4.4309999999999494</c:v>
                </c:pt>
                <c:pt idx="444">
                  <c:v>4.4409999999999492</c:v>
                </c:pt>
                <c:pt idx="445">
                  <c:v>4.450999999999949</c:v>
                </c:pt>
                <c:pt idx="446">
                  <c:v>4.4609999999999488</c:v>
                </c:pt>
                <c:pt idx="447">
                  <c:v>4.4709999999999486</c:v>
                </c:pt>
                <c:pt idx="448">
                  <c:v>4.4809999999999484</c:v>
                </c:pt>
                <c:pt idx="449">
                  <c:v>4.4909999999999481</c:v>
                </c:pt>
                <c:pt idx="450">
                  <c:v>4.5009999999999479</c:v>
                </c:pt>
                <c:pt idx="451">
                  <c:v>4.5109999999999477</c:v>
                </c:pt>
                <c:pt idx="452">
                  <c:v>4.5209999999999475</c:v>
                </c:pt>
                <c:pt idx="453">
                  <c:v>4.5309999999999473</c:v>
                </c:pt>
                <c:pt idx="454">
                  <c:v>4.5409999999999471</c:v>
                </c:pt>
                <c:pt idx="455">
                  <c:v>4.5509999999999469</c:v>
                </c:pt>
                <c:pt idx="456">
                  <c:v>4.5609999999999467</c:v>
                </c:pt>
                <c:pt idx="457">
                  <c:v>4.5709999999999464</c:v>
                </c:pt>
                <c:pt idx="458">
                  <c:v>4.5809999999999462</c:v>
                </c:pt>
                <c:pt idx="459">
                  <c:v>4.590999999999946</c:v>
                </c:pt>
                <c:pt idx="460">
                  <c:v>4.6009999999999458</c:v>
                </c:pt>
                <c:pt idx="461">
                  <c:v>4.6109999999999456</c:v>
                </c:pt>
                <c:pt idx="462">
                  <c:v>4.6209999999999454</c:v>
                </c:pt>
                <c:pt idx="463">
                  <c:v>4.6309999999999452</c:v>
                </c:pt>
                <c:pt idx="464">
                  <c:v>4.6409999999999449</c:v>
                </c:pt>
                <c:pt idx="465">
                  <c:v>4.6509999999999447</c:v>
                </c:pt>
                <c:pt idx="466">
                  <c:v>4.6609999999999445</c:v>
                </c:pt>
                <c:pt idx="467">
                  <c:v>4.6709999999999443</c:v>
                </c:pt>
                <c:pt idx="468">
                  <c:v>4.6809999999999441</c:v>
                </c:pt>
                <c:pt idx="469">
                  <c:v>4.6909999999999439</c:v>
                </c:pt>
                <c:pt idx="470">
                  <c:v>4.7009999999999437</c:v>
                </c:pt>
                <c:pt idx="471">
                  <c:v>4.7109999999999435</c:v>
                </c:pt>
                <c:pt idx="472">
                  <c:v>4.7209999999999432</c:v>
                </c:pt>
                <c:pt idx="473">
                  <c:v>4.730999999999943</c:v>
                </c:pt>
                <c:pt idx="474">
                  <c:v>4.7409999999999428</c:v>
                </c:pt>
                <c:pt idx="475">
                  <c:v>4.7509999999999426</c:v>
                </c:pt>
                <c:pt idx="476">
                  <c:v>4.7609999999999424</c:v>
                </c:pt>
                <c:pt idx="477">
                  <c:v>4.7709999999999422</c:v>
                </c:pt>
                <c:pt idx="478">
                  <c:v>4.780999999999942</c:v>
                </c:pt>
                <c:pt idx="479">
                  <c:v>4.7909999999999417</c:v>
                </c:pt>
                <c:pt idx="480">
                  <c:v>4.8009999999999415</c:v>
                </c:pt>
                <c:pt idx="481">
                  <c:v>4.8109999999999413</c:v>
                </c:pt>
                <c:pt idx="482">
                  <c:v>4.8209999999999411</c:v>
                </c:pt>
                <c:pt idx="483">
                  <c:v>4.8309999999999409</c:v>
                </c:pt>
                <c:pt idx="484">
                  <c:v>4.8409999999999407</c:v>
                </c:pt>
                <c:pt idx="485">
                  <c:v>4.8509999999999405</c:v>
                </c:pt>
                <c:pt idx="486">
                  <c:v>4.8609999999999403</c:v>
                </c:pt>
                <c:pt idx="487">
                  <c:v>4.87099999999994</c:v>
                </c:pt>
                <c:pt idx="488">
                  <c:v>4.8809999999999398</c:v>
                </c:pt>
                <c:pt idx="489">
                  <c:v>4.8909999999999396</c:v>
                </c:pt>
                <c:pt idx="490">
                  <c:v>4.9009999999999394</c:v>
                </c:pt>
                <c:pt idx="491">
                  <c:v>4.9109999999999392</c:v>
                </c:pt>
                <c:pt idx="492">
                  <c:v>4.920999999999939</c:v>
                </c:pt>
                <c:pt idx="493">
                  <c:v>4.9309999999999388</c:v>
                </c:pt>
                <c:pt idx="494">
                  <c:v>4.9409999999999386</c:v>
                </c:pt>
                <c:pt idx="495">
                  <c:v>4.9509999999999383</c:v>
                </c:pt>
                <c:pt idx="496">
                  <c:v>4.9609999999999381</c:v>
                </c:pt>
                <c:pt idx="497">
                  <c:v>4.9709999999999379</c:v>
                </c:pt>
                <c:pt idx="498">
                  <c:v>4.9809999999999377</c:v>
                </c:pt>
                <c:pt idx="499">
                  <c:v>4.9909999999999375</c:v>
                </c:pt>
                <c:pt idx="500">
                  <c:v>5.0009999999999373</c:v>
                </c:pt>
                <c:pt idx="501">
                  <c:v>5.0109999999999371</c:v>
                </c:pt>
              </c:numCache>
            </c:numRef>
          </c:xVal>
          <c:yVal>
            <c:numRef>
              <c:f>Sheet1!$G$14:$G$515</c:f>
              <c:numCache>
                <c:formatCode>0.00E+00</c:formatCode>
                <c:ptCount val="502"/>
                <c:pt idx="0">
                  <c:v>2.387247643742424E-4</c:v>
                </c:pt>
                <c:pt idx="1">
                  <c:v>2.7467003196893533E-2</c:v>
                </c:pt>
                <c:pt idx="2">
                  <c:v>9.5111544284172733E-2</c:v>
                </c:pt>
                <c:pt idx="3">
                  <c:v>0.19675584385529954</c:v>
                </c:pt>
                <c:pt idx="4">
                  <c:v>0.32645503632459433</c:v>
                </c:pt>
                <c:pt idx="5">
                  <c:v>0.47872983251149404</c:v>
                </c:pt>
                <c:pt idx="6">
                  <c:v>0.6485582398436015</c:v>
                </c:pt>
                <c:pt idx="7">
                  <c:v>0.83136517219101247</c:v>
                </c:pt>
                <c:pt idx="8">
                  <c:v>1.0230100822266575</c:v>
                </c:pt>
                <c:pt idx="9">
                  <c:v>1.219772772009363</c:v>
                </c:pt>
                <c:pt idx="10">
                  <c:v>1.4183375570190806</c:v>
                </c:pt>
                <c:pt idx="11">
                  <c:v>1.615775974812836</c:v>
                </c:pt>
                <c:pt idx="12">
                  <c:v>1.809528241598231</c:v>
                </c:pt>
                <c:pt idx="13">
                  <c:v>1.9973836682309907</c:v>
                </c:pt>
                <c:pt idx="14">
                  <c:v>2.1774602514341539</c:v>
                </c:pt>
                <c:pt idx="15">
                  <c:v>2.3481836565112828</c:v>
                </c:pt>
                <c:pt idx="16">
                  <c:v>2.5082658046797497</c:v>
                </c:pt>
                <c:pt idx="17">
                  <c:v>2.6566832716591695</c:v>
                </c:pt>
                <c:pt idx="18">
                  <c:v>2.7926556946580798</c:v>
                </c:pt>
                <c:pt idx="19">
                  <c:v>2.915624372804273</c:v>
                </c:pt>
                <c:pt idx="20">
                  <c:v>3.025231231792286</c:v>
                </c:pt>
                <c:pt idx="21">
                  <c:v>3.1212983075265468</c:v>
                </c:pt>
                <c:pt idx="22">
                  <c:v>3.2038078862769708</c:v>
                </c:pt>
                <c:pt idx="23">
                  <c:v>3.2728834207826449</c:v>
                </c:pt>
                <c:pt idx="24">
                  <c:v>3.3287713232650704</c:v>
                </c:pt>
                <c:pt idx="25">
                  <c:v>3.3718237178403898</c:v>
                </c:pt>
                <c:pt idx="26">
                  <c:v>3.4024822167063409</c:v>
                </c:pt>
                <c:pt idx="27">
                  <c:v>3.4212627670355094</c:v>
                </c:pt>
                <c:pt idx="28">
                  <c:v>3.4287415989947676</c:v>
                </c:pt>
                <c:pt idx="29">
                  <c:v>3.4255422899441355</c:v>
                </c:pt>
                <c:pt idx="30">
                  <c:v>3.4123239458098937</c:v>
                </c:pt>
                <c:pt idx="31">
                  <c:v>3.3897704879911612</c:v>
                </c:pt>
                <c:pt idx="32">
                  <c:v>3.358581023016316</c:v>
                </c:pt>
                <c:pt idx="33">
                  <c:v>3.3194612625443343</c:v>
                </c:pt>
                <c:pt idx="34">
                  <c:v>3.273115953198479</c:v>
                </c:pt>
                <c:pt idx="35">
                  <c:v>3.2202422690873767</c:v>
                </c:pt>
                <c:pt idx="36">
                  <c:v>3.1615241146461122</c:v>
                </c:pt>
                <c:pt idx="37">
                  <c:v>3.097627281532334</c:v>
                </c:pt>
                <c:pt idx="38">
                  <c:v>3.0291954006382493</c:v>
                </c:pt>
                <c:pt idx="39">
                  <c:v>2.9568466287167645</c:v>
                </c:pt>
                <c:pt idx="40">
                  <c:v>2.8811710085501194</c:v>
                </c:pt>
                <c:pt idx="41">
                  <c:v>2.8027284418908205</c:v>
                </c:pt>
                <c:pt idx="42">
                  <c:v>2.7220472154561155</c:v>
                </c:pt>
                <c:pt idx="43">
                  <c:v>2.639623021940773</c:v>
                </c:pt>
                <c:pt idx="44">
                  <c:v>2.555918420215912</c:v>
                </c:pt>
                <c:pt idx="45">
                  <c:v>2.4713626814978831</c:v>
                </c:pt>
                <c:pt idx="46">
                  <c:v>2.3863519712036685</c:v>
                </c:pt>
                <c:pt idx="47">
                  <c:v>2.3012498193686866</c:v>
                </c:pt>
                <c:pt idx="48">
                  <c:v>2.2163878358104965</c:v>
                </c:pt>
                <c:pt idx="49">
                  <c:v>2.1320666296076292</c:v>
                </c:pt>
                <c:pt idx="50">
                  <c:v>2.048556895866422</c:v>
                </c:pt>
                <c:pt idx="51">
                  <c:v>1.966100636118943</c:v>
                </c:pt>
                <c:pt idx="52">
                  <c:v>1.8849124819892691</c:v>
                </c:pt>
                <c:pt idx="53">
                  <c:v>1.8051810949486549</c:v>
                </c:pt>
                <c:pt idx="54">
                  <c:v>1.7270706180252604</c:v>
                </c:pt>
                <c:pt idx="55">
                  <c:v>1.6507221582202103</c:v>
                </c:pt>
                <c:pt idx="56">
                  <c:v>1.5762552810938679</c:v>
                </c:pt>
                <c:pt idx="57">
                  <c:v>1.5037695015146657</c:v>
                </c:pt>
                <c:pt idx="58">
                  <c:v>1.4333457569021864</c:v>
                </c:pt>
                <c:pt idx="59">
                  <c:v>1.3650478514448681</c:v>
                </c:pt>
                <c:pt idx="60">
                  <c:v>1.2989238617323813</c:v>
                </c:pt>
                <c:pt idx="61">
                  <c:v>1.2350074960174044</c:v>
                </c:pt>
                <c:pt idx="62">
                  <c:v>1.1733194009175212</c:v>
                </c:pt>
                <c:pt idx="63">
                  <c:v>1.1138684107930303</c:v>
                </c:pt>
                <c:pt idx="64">
                  <c:v>1.0566527362995981</c:v>
                </c:pt>
                <c:pt idx="65">
                  <c:v>1.0016610897256035</c:v>
                </c:pt>
                <c:pt idx="66">
                  <c:v>0.94887374569326466</c:v>
                </c:pt>
                <c:pt idx="67">
                  <c:v>0.89826353664050063</c:v>
                </c:pt>
                <c:pt idx="68">
                  <c:v>0.84979678321790775</c:v>
                </c:pt>
                <c:pt idx="69">
                  <c:v>0.80343416034247406</c:v>
                </c:pt>
                <c:pt idx="70">
                  <c:v>0.75913150015715691</c:v>
                </c:pt>
                <c:pt idx="71">
                  <c:v>0.71684053356296362</c:v>
                </c:pt>
                <c:pt idx="72">
                  <c:v>0.67650957232714315</c:v>
                </c:pt>
                <c:pt idx="73">
                  <c:v>0.63808413403647135</c:v>
                </c:pt>
                <c:pt idx="74">
                  <c:v>0.60150751236658184</c:v>
                </c:pt>
                <c:pt idx="75">
                  <c:v>0.56672129528481141</c:v>
                </c:pt>
                <c:pt idx="76">
                  <c:v>0.53366583390204703</c:v>
                </c:pt>
                <c:pt idx="77">
                  <c:v>0.50228066474533128</c:v>
                </c:pt>
                <c:pt idx="78">
                  <c:v>0.47250488824336101</c:v>
                </c:pt>
                <c:pt idx="79">
                  <c:v>0.44427750620706535</c:v>
                </c:pt>
                <c:pt idx="80">
                  <c:v>0.41753772105194964</c:v>
                </c:pt>
                <c:pt idx="81">
                  <c:v>0.39222519945234424</c:v>
                </c:pt>
                <c:pt idx="82">
                  <c:v>0.36828030304396009</c:v>
                </c:pt>
                <c:pt idx="83">
                  <c:v>0.34564428870370001</c:v>
                </c:pt>
                <c:pt idx="84">
                  <c:v>0.32425948083759704</c:v>
                </c:pt>
                <c:pt idx="85">
                  <c:v>0.30406941800166409</c:v>
                </c:pt>
                <c:pt idx="86">
                  <c:v>0.28501897606876314</c:v>
                </c:pt>
                <c:pt idx="87">
                  <c:v>0.26705447003921506</c:v>
                </c:pt>
                <c:pt idx="88">
                  <c:v>0.25012373647563441</c:v>
                </c:pt>
                <c:pt idx="89">
                  <c:v>0.23417619842472423</c:v>
                </c:pt>
                <c:pt idx="90">
                  <c:v>0.21916291457182724</c:v>
                </c:pt>
                <c:pt idx="91">
                  <c:v>0.20503661425883302</c:v>
                </c:pt>
                <c:pt idx="92">
                  <c:v>0.19175171988351558</c:v>
                </c:pt>
                <c:pt idx="93">
                  <c:v>0.17926435808909022</c:v>
                </c:pt>
                <c:pt idx="94">
                  <c:v>0.16753236104736774</c:v>
                </c:pt>
                <c:pt idx="95">
                  <c:v>0.15651525903764191</c:v>
                </c:pt>
                <c:pt idx="96">
                  <c:v>0.14617426542678491</c:v>
                </c:pt>
                <c:pt idx="97">
                  <c:v>0.13647225506402874</c:v>
                </c:pt>
                <c:pt idx="98">
                  <c:v>0.12737373701680679</c:v>
                </c:pt>
                <c:pt idx="99">
                  <c:v>0.11884482249179316</c:v>
                </c:pt>
                <c:pt idx="100">
                  <c:v>0.1108531887079513</c:v>
                </c:pt>
                <c:pt idx="101">
                  <c:v>0.1033680394159228</c:v>
                </c:pt>
                <c:pt idx="102">
                  <c:v>9.6360062690360543E-2</c:v>
                </c:pt>
                <c:pt idx="103">
                  <c:v>8.9801386558715307E-2</c:v>
                </c:pt>
                <c:pt idx="104">
                  <c:v>8.3665532971391315E-2</c:v>
                </c:pt>
                <c:pt idx="105">
                  <c:v>7.7927370563898979E-2</c:v>
                </c:pt>
                <c:pt idx="106">
                  <c:v>7.2563066611503135E-2</c:v>
                </c:pt>
                <c:pt idx="107">
                  <c:v>6.7550038530676398E-2</c:v>
                </c:pt>
                <c:pt idx="108">
                  <c:v>6.2866905239243681E-2</c:v>
                </c:pt>
                <c:pt idx="109">
                  <c:v>5.8493438648220951E-2</c:v>
                </c:pt>
                <c:pt idx="110">
                  <c:v>5.4410515522831673E-2</c:v>
                </c:pt>
                <c:pt idx="111">
                  <c:v>5.0600069917806148E-2</c:v>
                </c:pt>
                <c:pt idx="112">
                  <c:v>4.7045046362649168E-2</c:v>
                </c:pt>
                <c:pt idx="113">
                  <c:v>4.3729353945892703E-2</c:v>
                </c:pt>
                <c:pt idx="114">
                  <c:v>4.0637821423260508E-2</c:v>
                </c:pt>
                <c:pt idx="115">
                  <c:v>3.7756153452959185E-2</c:v>
                </c:pt>
                <c:pt idx="116">
                  <c:v>3.5070888041820909E-2</c:v>
                </c:pt>
                <c:pt idx="117">
                  <c:v>3.2569355268571722E-2</c:v>
                </c:pt>
                <c:pt idx="118">
                  <c:v>3.0239637334942095E-2</c:v>
                </c:pt>
                <c:pt idx="119">
                  <c:v>2.807052998150654E-2</c:v>
                </c:pt>
                <c:pt idx="120">
                  <c:v>2.6051505292910653E-2</c:v>
                </c:pt>
                <c:pt idx="121">
                  <c:v>2.417267590636708E-2</c:v>
                </c:pt>
                <c:pt idx="122">
                  <c:v>2.2424760627862764E-2</c:v>
                </c:pt>
                <c:pt idx="123">
                  <c:v>2.0799051452286717E-2</c:v>
                </c:pt>
                <c:pt idx="124">
                  <c:v>1.9287381976567593E-2</c:v>
                </c:pt>
                <c:pt idx="125">
                  <c:v>1.7882097188779731E-2</c:v>
                </c:pt>
                <c:pt idx="126">
                  <c:v>1.6576024610957672E-2</c:v>
                </c:pt>
                <c:pt idx="127">
                  <c:v>1.5362446768952277E-2</c:v>
                </c:pt>
                <c:pt idx="128">
                  <c:v>1.4235074958988743E-2</c:v>
                </c:pt>
                <c:pt idx="129">
                  <c:v>1.3188024277571552E-2</c:v>
                </c:pt>
                <c:pt idx="130">
                  <c:v>1.2215789878954032E-2</c:v>
                </c:pt>
                <c:pt idx="131">
                  <c:v>1.1313224422486572E-2</c:v>
                </c:pt>
                <c:pt idx="132">
                  <c:v>1.0475516670718233E-2</c:v>
                </c:pt>
                <c:pt idx="133">
                  <c:v>9.6981711980995249E-3</c:v>
                </c:pt>
                <c:pt idx="134">
                  <c:v>8.9769891694677639E-3</c:v>
                </c:pt>
                <c:pt idx="135">
                  <c:v>8.3080501471491444E-3</c:v>
                </c:pt>
                <c:pt idx="136">
                  <c:v>7.6876948854396098E-3</c:v>
                </c:pt>
                <c:pt idx="137">
                  <c:v>7.1125090713960275E-3</c:v>
                </c:pt>
                <c:pt idx="138">
                  <c:v>6.5793079712444195E-3</c:v>
                </c:pt>
                <c:pt idx="139">
                  <c:v>6.0851219422641397E-3</c:v>
                </c:pt>
                <c:pt idx="140">
                  <c:v>5.6271827707086971E-3</c:v>
                </c:pt>
                <c:pt idx="141">
                  <c:v>5.2029107971517203E-3</c:v>
                </c:pt>
                <c:pt idx="142">
                  <c:v>4.8099027915763353E-3</c:v>
                </c:pt>
                <c:pt idx="143">
                  <c:v>4.4459205415423551E-3</c:v>
                </c:pt>
                <c:pt idx="144">
                  <c:v>4.1088801178472837E-3</c:v>
                </c:pt>
                <c:pt idx="145">
                  <c:v>3.7968417832305026E-3</c:v>
                </c:pt>
                <c:pt idx="146">
                  <c:v>3.508000510842517E-3</c:v>
                </c:pt>
                <c:pt idx="147">
                  <c:v>3.2406770803984583E-3</c:v>
                </c:pt>
                <c:pt idx="148">
                  <c:v>2.9933097211492939E-3</c:v>
                </c:pt>
                <c:pt idx="149">
                  <c:v>2.764446272024202E-3</c:v>
                </c:pt>
                <c:pt idx="150">
                  <c:v>2.5527368305171415E-3</c:v>
                </c:pt>
                <c:pt idx="151">
                  <c:v>2.3569268631014068E-3</c:v>
                </c:pt>
                <c:pt idx="152">
                  <c:v>2.1758507511534212E-3</c:v>
                </c:pt>
                <c:pt idx="153">
                  <c:v>2.0084257475454577E-3</c:v>
                </c:pt>
                <c:pt idx="154">
                  <c:v>1.8536463202223198E-3</c:v>
                </c:pt>
                <c:pt idx="155">
                  <c:v>1.7105788602062612E-3</c:v>
                </c:pt>
                <c:pt idx="156">
                  <c:v>1.5783567325740554E-3</c:v>
                </c:pt>
                <c:pt idx="157">
                  <c:v>1.4561756500187542E-3</c:v>
                </c:pt>
                <c:pt idx="158">
                  <c:v>1.3432893496435215E-3</c:v>
                </c:pt>
                <c:pt idx="159">
                  <c:v>1.2390055546356935E-3</c:v>
                </c:pt>
                <c:pt idx="160">
                  <c:v>1.142682203434262E-3</c:v>
                </c:pt>
                <c:pt idx="161">
                  <c:v>1.053723929932876E-3</c:v>
                </c:pt>
                <c:pt idx="162">
                  <c:v>9.7157877915319234E-4</c:v>
                </c:pt>
                <c:pt idx="163">
                  <c:v>8.9573514367940013E-4</c:v>
                </c:pt>
                <c:pt idx="164">
                  <c:v>8.2571890696474942E-4</c:v>
                </c:pt>
                <c:pt idx="165">
                  <c:v>7.6109078040481398E-4</c:v>
                </c:pt>
                <c:pt idx="166">
                  <c:v>7.0144382182073413E-4</c:v>
                </c:pt>
                <c:pt idx="167">
                  <c:v>6.4640112370963933E-4</c:v>
                </c:pt>
                <c:pt idx="168">
                  <c:v>5.9561366029911209E-4</c:v>
                </c:pt>
                <c:pt idx="169">
                  <c:v>5.4875828308940217E-4</c:v>
                </c:pt>
                <c:pt idx="170">
                  <c:v>5.0553585518150373E-4</c:v>
                </c:pt>
                <c:pt idx="171">
                  <c:v>4.6566951527261683E-4</c:v>
                </c:pt>
                <c:pt idx="172">
                  <c:v>4.2890306275351767E-4</c:v>
                </c:pt>
                <c:pt idx="173">
                  <c:v>3.9499945586642435E-4</c:v>
                </c:pt>
                <c:pt idx="174">
                  <c:v>3.6373941537791085E-4</c:v>
                </c:pt>
                <c:pt idx="175">
                  <c:v>3.349201266903977E-4</c:v>
                </c:pt>
                <c:pt idx="176">
                  <c:v>3.0835403375895136E-4</c:v>
                </c:pt>
                <c:pt idx="177">
                  <c:v>2.8386771859851163E-4</c:v>
                </c:pt>
                <c:pt idx="178">
                  <c:v>2.6130086056144064E-4</c:v>
                </c:pt>
                <c:pt idx="179">
                  <c:v>2.4050526993741467E-4</c:v>
                </c:pt>
                <c:pt idx="180">
                  <c:v>2.2134399077825589E-4</c:v>
                </c:pt>
                <c:pt idx="181">
                  <c:v>2.0369046818040424E-4</c:v>
                </c:pt>
                <c:pt idx="182">
                  <c:v>1.8742777556822785E-4</c:v>
                </c:pt>
                <c:pt idx="183">
                  <c:v>1.7244789781341012E-4</c:v>
                </c:pt>
                <c:pt idx="184">
                  <c:v>1.5865106630000072E-4</c:v>
                </c:pt>
                <c:pt idx="185">
                  <c:v>1.4594514230242329E-4</c:v>
                </c:pt>
                <c:pt idx="186">
                  <c:v>1.3424504528563444E-4</c:v>
                </c:pt>
                <c:pt idx="187">
                  <c:v>1.2347222296352591E-4</c:v>
                </c:pt>
                <c:pt idx="188">
                  <c:v>1.1355416016444914E-4</c:v>
                </c:pt>
                <c:pt idx="189">
                  <c:v>1.0442392375214105E-4</c:v>
                </c:pt>
                <c:pt idx="190">
                  <c:v>9.6019741037131889E-5</c:v>
                </c:pt>
                <c:pt idx="191">
                  <c:v>8.8284609288595892E-5</c:v>
                </c:pt>
                <c:pt idx="192">
                  <c:v>8.1165934120285138E-5</c:v>
                </c:pt>
                <c:pt idx="193">
                  <c:v>7.4615194677295351E-5</c:v>
                </c:pt>
                <c:pt idx="194">
                  <c:v>6.8587633693572008E-5</c:v>
                </c:pt>
                <c:pt idx="195">
                  <c:v>6.3041970623887886E-5</c:v>
                </c:pt>
                <c:pt idx="196">
                  <c:v>5.7940136179017733E-5</c:v>
                </c:pt>
                <c:pt idx="197">
                  <c:v>5.3247026709616995E-5</c:v>
                </c:pt>
                <c:pt idx="198">
                  <c:v>4.8930276993286239E-5</c:v>
                </c:pt>
                <c:pt idx="199">
                  <c:v>4.496005008103653E-5</c:v>
                </c:pt>
                <c:pt idx="200">
                  <c:v>4.1308842954254974E-5</c:v>
                </c:pt>
                <c:pt idx="201">
                  <c:v>3.7951306831758924E-5</c:v>
                </c:pt>
                <c:pt idx="202">
                  <c:v>3.4864081049027323E-5</c:v>
                </c:pt>
                <c:pt idx="203">
                  <c:v>3.2025639508564396E-5</c:v>
                </c:pt>
                <c:pt idx="204">
                  <c:v>2.9416148771980176E-5</c:v>
                </c:pt>
                <c:pt idx="205">
                  <c:v>2.7017336931065746E-5</c:v>
                </c:pt>
                <c:pt idx="206">
                  <c:v>2.4812372457246274E-5</c:v>
                </c:pt>
                <c:pt idx="207">
                  <c:v>2.2785752286590965E-5</c:v>
                </c:pt>
                <c:pt idx="208">
                  <c:v>2.0923198451344255E-5</c:v>
                </c:pt>
                <c:pt idx="209">
                  <c:v>1.9211562618966562E-5</c:v>
                </c:pt>
                <c:pt idx="210">
                  <c:v>1.7638737946197316E-5</c:v>
                </c:pt>
                <c:pt idx="211">
                  <c:v>1.6193577698906598E-5</c:v>
                </c:pt>
                <c:pt idx="212">
                  <c:v>1.4865820128698122E-5</c:v>
                </c:pt>
                <c:pt idx="213">
                  <c:v>1.3646019134582573E-5</c:v>
                </c:pt>
                <c:pt idx="214">
                  <c:v>1.25254802727383E-5</c:v>
                </c:pt>
                <c:pt idx="215">
                  <c:v>1.1496201709603957E-5</c:v>
                </c:pt>
                <c:pt idx="216">
                  <c:v>1.0550819743468495E-5</c:v>
                </c:pt>
                <c:pt idx="217">
                  <c:v>9.6825585474992793E-6</c:v>
                </c:pt>
                <c:pt idx="218">
                  <c:v>8.8851838129271684E-6</c:v>
                </c:pt>
                <c:pt idx="219">
                  <c:v>8.1529599950224857E-6</c:v>
                </c:pt>
                <c:pt idx="220">
                  <c:v>7.4806108866824196E-6</c:v>
                </c:pt>
                <c:pt idx="221">
                  <c:v>6.8632832650255657E-6</c:v>
                </c:pt>
                <c:pt idx="222">
                  <c:v>6.2965133754664209E-6</c:v>
                </c:pt>
                <c:pt idx="223">
                  <c:v>5.7761960354284377E-6</c:v>
                </c:pt>
                <c:pt idx="224">
                  <c:v>5.2985561562451222E-6</c:v>
                </c:pt>
                <c:pt idx="225">
                  <c:v>4.8601224969869261E-6</c:v>
                </c:pt>
                <c:pt idx="226">
                  <c:v>4.4577034780231746E-6</c:v>
                </c:pt>
                <c:pt idx="227">
                  <c:v>4.0883648951617044E-6</c:v>
                </c:pt>
                <c:pt idx="228">
                  <c:v>3.7494093872788046E-6</c:v>
                </c:pt>
                <c:pt idx="229">
                  <c:v>3.4383575215284519E-6</c:v>
                </c:pt>
                <c:pt idx="230">
                  <c:v>3.1529303705644176E-6</c:v>
                </c:pt>
                <c:pt idx="231">
                  <c:v>2.8910334657855863E-6</c:v>
                </c:pt>
                <c:pt idx="232">
                  <c:v>2.6507420194750092E-6</c:v>
                </c:pt>
                <c:pt idx="233">
                  <c:v>2.4302873169021146E-6</c:v>
                </c:pt>
                <c:pt idx="234">
                  <c:v>2.2280441870416414E-6</c:v>
                </c:pt>
                <c:pt idx="235">
                  <c:v>2.042519467577255E-6</c:v>
                </c:pt>
                <c:pt idx="236">
                  <c:v>1.8723413863449271E-6</c:v>
                </c:pt>
                <c:pt idx="237">
                  <c:v>1.7162497873682197E-6</c:v>
                </c:pt>
                <c:pt idx="238">
                  <c:v>1.5730871351825642E-6</c:v>
                </c:pt>
                <c:pt idx="239">
                  <c:v>1.4417902362701072E-6</c:v>
                </c:pt>
                <c:pt idx="240">
                  <c:v>1.3213826211625784E-6</c:v>
                </c:pt>
                <c:pt idx="241">
                  <c:v>1.2109675351459889E-6</c:v>
                </c:pt>
                <c:pt idx="242">
                  <c:v>1.109721489543539E-6</c:v>
                </c:pt>
                <c:pt idx="243">
                  <c:v>1.0168883292879273E-6</c:v>
                </c:pt>
                <c:pt idx="244">
                  <c:v>9.3177377594316946E-7</c:v>
                </c:pt>
                <c:pt idx="245">
                  <c:v>8.5374040852132635E-7</c:v>
                </c:pt>
                <c:pt idx="246">
                  <c:v>7.8220304738031921E-7</c:v>
                </c:pt>
                <c:pt idx="247">
                  <c:v>7.1662450920411876E-7</c:v>
                </c:pt>
                <c:pt idx="248">
                  <c:v>6.5651170357257096E-7</c:v>
                </c:pt>
                <c:pt idx="249">
                  <c:v>6.0141204394115952E-7</c:v>
                </c:pt>
                <c:pt idx="250">
                  <c:v>5.5091014798547641E-7</c:v>
                </c:pt>
                <c:pt idx="251">
                  <c:v>5.0462480423445627E-7</c:v>
                </c:pt>
                <c:pt idx="252">
                  <c:v>4.622061837334105E-7</c:v>
                </c:pt>
                <c:pt idx="253">
                  <c:v>4.2333327715386385E-7</c:v>
                </c:pt>
                <c:pt idx="254">
                  <c:v>3.8771153931301271E-7</c:v>
                </c:pt>
                <c:pt idx="255">
                  <c:v>3.5507072449114554E-7</c:v>
                </c:pt>
                <c:pt idx="256">
                  <c:v>3.2516289724991554E-7</c:v>
                </c:pt>
                <c:pt idx="257">
                  <c:v>2.9776060466626977E-7</c:v>
                </c:pt>
                <c:pt idx="258">
                  <c:v>2.7265519701412539E-7</c:v>
                </c:pt>
                <c:pt idx="259">
                  <c:v>2.4965528495570915E-7</c:v>
                </c:pt>
                <c:pt idx="260">
                  <c:v>2.2858532225364278E-7</c:v>
                </c:pt>
                <c:pt idx="261">
                  <c:v>2.0928430388960066E-7</c:v>
                </c:pt>
                <c:pt idx="262">
                  <c:v>1.9160457028124808E-7</c:v>
                </c:pt>
                <c:pt idx="263">
                  <c:v>1.7541070903189308E-7</c:v>
                </c:pt>
                <c:pt idx="264">
                  <c:v>1.6057854633124435E-7</c:v>
                </c:pt>
                <c:pt idx="265">
                  <c:v>1.4699422075589459E-7</c:v>
                </c:pt>
                <c:pt idx="266">
                  <c:v>1.3455333279851142E-7</c:v>
                </c:pt>
                <c:pt idx="267">
                  <c:v>1.2316016398919452E-7</c:v>
                </c:pt>
                <c:pt idx="268">
                  <c:v>1.1272695996466204E-7</c:v>
                </c:pt>
                <c:pt idx="269">
                  <c:v>1.0317327229410277E-7</c:v>
                </c:pt>
                <c:pt idx="270">
                  <c:v>9.442535428773344E-8</c:v>
                </c:pt>
                <c:pt idx="271">
                  <c:v>8.6415606398183635E-8</c:v>
                </c:pt>
                <c:pt idx="272">
                  <c:v>7.9082067178332938E-8</c:v>
                </c:pt>
                <c:pt idx="273">
                  <c:v>7.2367946084618544E-8</c:v>
                </c:pt>
                <c:pt idx="274">
                  <c:v>6.6221194714243907E-8</c:v>
                </c:pt>
                <c:pt idx="275">
                  <c:v>6.0594113340255166E-8</c:v>
                </c:pt>
                <c:pt idx="276">
                  <c:v>5.5442989861988077E-8</c:v>
                </c:pt>
                <c:pt idx="277">
                  <c:v>5.0727768521608767E-8</c:v>
                </c:pt>
                <c:pt idx="278">
                  <c:v>4.6411745952056722E-8</c:v>
                </c:pt>
                <c:pt idx="279">
                  <c:v>4.2461292319058378E-8</c:v>
                </c:pt>
                <c:pt idx="280">
                  <c:v>3.8845595501410678E-8</c:v>
                </c:pt>
                <c:pt idx="281">
                  <c:v>3.5536426420695508E-8</c:v>
                </c:pt>
                <c:pt idx="282">
                  <c:v>3.2507923785102214E-8</c:v>
                </c:pt>
                <c:pt idx="283">
                  <c:v>2.9736396653215748E-8</c:v>
                </c:pt>
                <c:pt idx="284">
                  <c:v>2.7200143353422947E-8</c:v>
                </c:pt>
                <c:pt idx="285">
                  <c:v>2.4879285413922306E-8</c:v>
                </c:pt>
                <c:pt idx="286">
                  <c:v>2.2755615268021496E-8</c:v>
                </c:pt>
                <c:pt idx="287">
                  <c:v>2.0812456600239887E-8</c:v>
                </c:pt>
                <c:pt idx="288">
                  <c:v>1.9034536291422098E-8</c:v>
                </c:pt>
                <c:pt idx="289">
                  <c:v>1.7407867006233726E-8</c:v>
                </c:pt>
                <c:pt idx="290">
                  <c:v>1.5919639544700806E-8</c:v>
                </c:pt>
                <c:pt idx="291">
                  <c:v>1.4558124151374777E-8</c:v>
                </c:pt>
                <c:pt idx="292">
                  <c:v>1.3312580041795976E-8</c:v>
                </c:pt>
                <c:pt idx="293">
                  <c:v>1.2173172466655352E-8</c:v>
                </c:pt>
                <c:pt idx="294">
                  <c:v>1.1130896689827914E-8</c:v>
                </c:pt>
                <c:pt idx="295">
                  <c:v>1.0177508307704449E-8</c:v>
                </c:pt>
                <c:pt idx="296">
                  <c:v>9.3054593843115457E-9</c:v>
                </c:pt>
                <c:pt idx="297">
                  <c:v>8.5078399199431834E-9</c:v>
                </c:pt>
                <c:pt idx="298">
                  <c:v>7.7783242107346332E-9</c:v>
                </c:pt>
                <c:pt idx="299">
                  <c:v>7.1111216930682611E-9</c:v>
                </c:pt>
                <c:pt idx="300">
                  <c:v>6.5009319001858489E-9</c:v>
                </c:pt>
                <c:pt idx="301">
                  <c:v>5.9429031891246508E-9</c:v>
                </c:pt>
                <c:pt idx="302">
                  <c:v>5.4325949243224101E-9</c:v>
                </c:pt>
                <c:pt idx="303">
                  <c:v>4.9659428301510108E-9</c:v>
                </c:pt>
                <c:pt idx="304">
                  <c:v>4.5392272484275832E-9</c:v>
                </c:pt>
                <c:pt idx="305">
                  <c:v>4.1490440587924324E-9</c:v>
                </c:pt>
                <c:pt idx="306">
                  <c:v>3.7922780398844392E-9</c:v>
                </c:pt>
                <c:pt idx="307">
                  <c:v>3.4660784676455029E-9</c:v>
                </c:pt>
                <c:pt idx="308">
                  <c:v>3.1678367639679669E-9</c:v>
                </c:pt>
                <c:pt idx="309">
                  <c:v>2.8951660243949435E-9</c:v>
                </c:pt>
                <c:pt idx="310">
                  <c:v>2.6458822678026331E-9</c:v>
                </c:pt>
                <c:pt idx="311">
                  <c:v>2.4179872640392313E-9</c:v>
                </c:pt>
                <c:pt idx="312">
                  <c:v>2.2096528074676354E-9</c:v>
                </c:pt>
                <c:pt idx="313">
                  <c:v>2.0192063153406515E-9</c:v>
                </c:pt>
                <c:pt idx="314">
                  <c:v>1.8451176400135442E-9</c:v>
                </c:pt>
                <c:pt idx="315">
                  <c:v>1.6859869932417071E-9</c:v>
                </c:pt>
                <c:pt idx="316">
                  <c:v>1.5405338892893472E-9</c:v>
                </c:pt>
                <c:pt idx="317">
                  <c:v>1.4075870213520233E-9</c:v>
                </c:pt>
                <c:pt idx="318">
                  <c:v>1.2860749929280262E-9</c:v>
                </c:pt>
                <c:pt idx="319">
                  <c:v>1.1750178323155966E-9</c:v>
                </c:pt>
                <c:pt idx="320">
                  <c:v>1.073519224411401E-9</c:v>
                </c:pt>
                <c:pt idx="321">
                  <c:v>9.8075939948688172E-10</c:v>
                </c:pt>
                <c:pt idx="322">
                  <c:v>8.9598862366378185E-10</c:v>
                </c:pt>
                <c:pt idx="323">
                  <c:v>8.1852124043446196E-10</c:v>
                </c:pt>
                <c:pt idx="324">
                  <c:v>7.4773021681412877E-10</c:v>
                </c:pt>
                <c:pt idx="325">
                  <c:v>6.8304215159900321E-10</c:v>
                </c:pt>
                <c:pt idx="326">
                  <c:v>6.2393270676906893E-10</c:v>
                </c:pt>
                <c:pt idx="327">
                  <c:v>5.6992242634096491E-10</c:v>
                </c:pt>
                <c:pt idx="328">
                  <c:v>5.2057290997153592E-10</c:v>
                </c:pt>
                <c:pt idx="329">
                  <c:v>4.7548331135753434E-10</c:v>
                </c:pt>
                <c:pt idx="330">
                  <c:v>4.342871339930045E-10</c:v>
                </c:pt>
                <c:pt idx="331">
                  <c:v>3.9664929915173942E-10</c:v>
                </c:pt>
                <c:pt idx="332">
                  <c:v>3.6226346307537713E-10</c:v>
                </c:pt>
                <c:pt idx="333">
                  <c:v>3.3084956228427529E-10</c:v>
                </c:pt>
                <c:pt idx="334">
                  <c:v>3.0215156770286169E-10</c:v>
                </c:pt>
                <c:pt idx="335">
                  <c:v>2.7593542991712042E-10</c:v>
                </c:pt>
                <c:pt idx="336">
                  <c:v>2.5198719937181248E-10</c:v>
                </c:pt>
                <c:pt idx="337">
                  <c:v>2.3011130667996016E-10</c:v>
                </c:pt>
                <c:pt idx="338">
                  <c:v>2.1012898946769739E-10</c:v>
                </c:pt>
                <c:pt idx="339">
                  <c:v>1.9187685332334451E-10</c:v>
                </c:pt>
                <c:pt idx="340">
                  <c:v>1.7520555546889439E-10</c:v>
                </c:pt>
                <c:pt idx="341">
                  <c:v>1.5997860073366362E-10</c:v>
                </c:pt>
                <c:pt idx="342">
                  <c:v>1.4607124029029731E-10</c:v>
                </c:pt>
                <c:pt idx="343">
                  <c:v>1.333694644199793E-10</c:v>
                </c:pt>
                <c:pt idx="344">
                  <c:v>1.2176908131235885E-10</c:v>
                </c:pt>
                <c:pt idx="345">
                  <c:v>1.111748745823084E-10</c:v>
                </c:pt>
                <c:pt idx="346">
                  <c:v>1.0149983280517523E-10</c:v>
                </c:pt>
                <c:pt idx="347">
                  <c:v>9.2664444939621961E-11</c:v>
                </c:pt>
                <c:pt idx="348">
                  <c:v>8.4596056026689443E-11</c:v>
                </c:pt>
                <c:pt idx="349">
                  <c:v>7.7228278029492183E-11</c:v>
                </c:pt>
                <c:pt idx="350">
                  <c:v>7.0500451113568432E-11</c:v>
                </c:pt>
                <c:pt idx="351">
                  <c:v>6.4357151066748514E-11</c:v>
                </c:pt>
                <c:pt idx="352">
                  <c:v>5.8747738922577004E-11</c:v>
                </c:pt>
                <c:pt idx="353">
                  <c:v>5.3625949185619744E-11</c:v>
                </c:pt>
                <c:pt idx="354">
                  <c:v>4.8949513363054721E-11</c:v>
                </c:pt>
                <c:pt idx="355">
                  <c:v>4.467981578707501E-11</c:v>
                </c:pt>
                <c:pt idx="356">
                  <c:v>4.0781578969132418E-11</c:v>
                </c:pt>
                <c:pt idx="357">
                  <c:v>3.7222575961755675E-11</c:v>
                </c:pt>
                <c:pt idx="358">
                  <c:v>3.3973367418567851E-11</c:v>
                </c:pt>
                <c:pt idx="359">
                  <c:v>3.1007061239781986E-11</c:v>
                </c:pt>
                <c:pt idx="360">
                  <c:v>2.8299092870424805E-11</c:v>
                </c:pt>
                <c:pt idx="361">
                  <c:v>2.582702448328249E-11</c:v>
                </c:pt>
                <c:pt idx="362">
                  <c:v>2.3570361429290208E-11</c:v>
                </c:pt>
                <c:pt idx="363">
                  <c:v>2.1510384476044243E-11</c:v>
                </c:pt>
                <c:pt idx="364">
                  <c:v>1.9629996481345396E-11</c:v>
                </c:pt>
                <c:pt idx="365">
                  <c:v>1.7913582264191005E-11</c:v>
                </c:pt>
                <c:pt idx="366">
                  <c:v>1.634688054132309E-11</c:v>
                </c:pt>
                <c:pt idx="367">
                  <c:v>1.4916866894139292E-11</c:v>
                </c:pt>
                <c:pt idx="368">
                  <c:v>1.3611646819253092E-11</c:v>
                </c:pt>
                <c:pt idx="369">
                  <c:v>1.242035799693065E-11</c:v>
                </c:pt>
                <c:pt idx="370">
                  <c:v>1.1333080985684532E-11</c:v>
                </c:pt>
                <c:pt idx="371">
                  <c:v>1.0340757619054598E-11</c:v>
                </c:pt>
                <c:pt idx="372">
                  <c:v>9.4351164425684626E-12</c:v>
                </c:pt>
                <c:pt idx="373">
                  <c:v>8.608604585572969E-12</c:v>
                </c:pt>
                <c:pt idx="374">
                  <c:v>7.8543255144739191E-12</c:v>
                </c:pt>
                <c:pt idx="375">
                  <c:v>7.1659821613530751E-12</c:v>
                </c:pt>
                <c:pt idx="376">
                  <c:v>6.5378249653146704E-12</c:v>
                </c:pt>
                <c:pt idx="377">
                  <c:v>5.9646044035850355E-12</c:v>
                </c:pt>
                <c:pt idx="378">
                  <c:v>5.441527625681222E-12</c:v>
                </c:pt>
                <c:pt idx="379">
                  <c:v>4.9642188371470016E-12</c:v>
                </c:pt>
                <c:pt idx="380">
                  <c:v>4.528683109705022E-12</c:v>
                </c:pt>
                <c:pt idx="381">
                  <c:v>4.1312733224267537E-12</c:v>
                </c:pt>
                <c:pt idx="382">
                  <c:v>3.7686599639005163E-12</c:v>
                </c:pt>
                <c:pt idx="383">
                  <c:v>3.4378035485846194E-12</c:v>
                </c:pt>
                <c:pt idx="384">
                  <c:v>3.1359294217514279E-12</c:v>
                </c:pt>
                <c:pt idx="385">
                  <c:v>2.8605047468310514E-12</c:v>
                </c:pt>
                <c:pt idx="386">
                  <c:v>2.6092174867018077E-12</c:v>
                </c:pt>
                <c:pt idx="387">
                  <c:v>2.3799572066933907E-12</c:v>
                </c:pt>
                <c:pt idx="388">
                  <c:v>2.1707975418975642E-12</c:v>
                </c:pt>
                <c:pt idx="389">
                  <c:v>1.9799801849354662E-12</c:v>
                </c:pt>
                <c:pt idx="390">
                  <c:v>1.8059002627248885E-12</c:v>
                </c:pt>
                <c:pt idx="391">
                  <c:v>1.6470929821186143E-12</c:v>
                </c:pt>
                <c:pt idx="392">
                  <c:v>1.5022214346410874E-12</c:v>
                </c:pt>
                <c:pt idx="393">
                  <c:v>1.3700654600170674E-12</c:v>
                </c:pt>
                <c:pt idx="394">
                  <c:v>1.2495114768385556E-12</c:v>
                </c:pt>
                <c:pt idx="395">
                  <c:v>1.1395431966251054E-12</c:v>
                </c:pt>
                <c:pt idx="396">
                  <c:v>1.0392331447614783E-12</c:v>
                </c:pt>
                <c:pt idx="397">
                  <c:v>9.4773491840343238E-13</c:v>
                </c:pt>
                <c:pt idx="398">
                  <c:v>8.642761174807578E-13</c:v>
                </c:pt>
                <c:pt idx="399">
                  <c:v>7.8815189044514417E-13</c:v>
                </c:pt>
                <c:pt idx="400">
                  <c:v>7.187190414537503E-13</c:v>
                </c:pt>
                <c:pt idx="401">
                  <c:v>6.5539065028816942E-13</c:v>
                </c:pt>
                <c:pt idx="402">
                  <c:v>5.9763116052011696E-13</c:v>
                </c:pt>
                <c:pt idx="403">
                  <c:v>5.4495189528387033E-13</c:v>
                </c:pt>
                <c:pt idx="404">
                  <c:v>4.9690696353201001E-13</c:v>
                </c:pt>
                <c:pt idx="405">
                  <c:v>4.5308952286482456E-13</c:v>
                </c:pt>
                <c:pt idx="406">
                  <c:v>4.131283679593577E-13</c:v>
                </c:pt>
                <c:pt idx="407">
                  <c:v>3.7668481630721874E-13</c:v>
                </c:pt>
                <c:pt idx="408">
                  <c:v>3.4344986542109492E-13</c:v>
                </c:pt>
                <c:pt idx="409">
                  <c:v>3.1314159790934233E-13</c:v>
                </c:pt>
                <c:pt idx="410">
                  <c:v>2.8550281286399603E-13</c:v>
                </c:pt>
                <c:pt idx="411">
                  <c:v>2.6029886387653685E-13</c:v>
                </c:pt>
                <c:pt idx="412">
                  <c:v>2.3731568570333031E-13</c:v>
                </c:pt>
                <c:pt idx="413">
                  <c:v>2.1635799316244115E-13</c:v>
                </c:pt>
                <c:pt idx="414">
                  <c:v>1.9724763726850635E-13</c:v>
                </c:pt>
                <c:pt idx="415">
                  <c:v>1.798221049139171E-13</c:v>
                </c:pt>
                <c:pt idx="416">
                  <c:v>1.6393314959350701E-13</c:v>
                </c:pt>
                <c:pt idx="417">
                  <c:v>1.4944554175603485E-13</c:v>
                </c:pt>
                <c:pt idx="418">
                  <c:v>1.3623592835758223E-13</c:v>
                </c:pt>
                <c:pt idx="419">
                  <c:v>1.2419179209811847E-13</c:v>
                </c:pt>
                <c:pt idx="420">
                  <c:v>1.1321050164993212E-13</c:v>
                </c:pt>
                <c:pt idx="421">
                  <c:v>1.0319844494237939E-13</c:v>
                </c:pt>
                <c:pt idx="422">
                  <c:v>9.4070238257715018E-14</c:v>
                </c:pt>
                <c:pt idx="423">
                  <c:v>8.5748004523049408E-14</c:v>
                </c:pt>
                <c:pt idx="424">
                  <c:v>7.8160714759220261E-14</c:v>
                </c:pt>
                <c:pt idx="425">
                  <c:v>7.1243587173076145E-14</c:v>
                </c:pt>
                <c:pt idx="426">
                  <c:v>6.49375388597068E-14</c:v>
                </c:pt>
                <c:pt idx="427">
                  <c:v>5.9188685519618704E-14</c:v>
                </c:pt>
                <c:pt idx="428">
                  <c:v>5.3947884996111599E-14</c:v>
                </c:pt>
                <c:pt idx="429">
                  <c:v>4.9170320803681973E-14</c:v>
                </c:pt>
                <c:pt idx="430">
                  <c:v>4.4815122152028402E-14</c:v>
                </c:pt>
                <c:pt idx="431">
                  <c:v>4.084501727500329E-14</c:v>
                </c:pt>
                <c:pt idx="432">
                  <c:v>3.7226017152095999E-14</c:v>
                </c:pt>
                <c:pt idx="433">
                  <c:v>3.3927126964092042E-14</c:v>
                </c:pt>
                <c:pt idx="434">
                  <c:v>3.0920082856499903E-14</c:v>
                </c:pt>
                <c:pt idx="435">
                  <c:v>2.8179111796102417E-14</c:v>
                </c:pt>
                <c:pt idx="436">
                  <c:v>2.5680712499315962E-14</c:v>
                </c:pt>
                <c:pt idx="437">
                  <c:v>2.3403455587544779E-14</c:v>
                </c:pt>
                <c:pt idx="438">
                  <c:v>2.1327801285835473E-14</c:v>
                </c:pt>
                <c:pt idx="439">
                  <c:v>1.9435933128229836E-14</c:v>
                </c:pt>
                <c:pt idx="440">
                  <c:v>1.771160626748449E-14</c:v>
                </c:pt>
                <c:pt idx="441">
                  <c:v>1.614000910939078E-14</c:v>
                </c:pt>
                <c:pt idx="442">
                  <c:v>1.4707637103818214E-14</c:v>
                </c:pt>
                <c:pt idx="443">
                  <c:v>1.3402177626718309E-14</c:v>
                </c:pt>
                <c:pt idx="444">
                  <c:v>1.2212404980554236E-14</c:v>
                </c:pt>
                <c:pt idx="445">
                  <c:v>1.1128084625697772E-14</c:v>
                </c:pt>
                <c:pt idx="446">
                  <c:v>1.0139885832995975E-14</c:v>
                </c:pt>
                <c:pt idx="447">
                  <c:v>9.2393020185894375E-15</c:v>
                </c:pt>
                <c:pt idx="448">
                  <c:v>8.4185780867540022E-15</c:v>
                </c:pt>
                <c:pt idx="449">
                  <c:v>7.6706441655775917E-15</c:v>
                </c:pt>
                <c:pt idx="450">
                  <c:v>6.9890551741673535E-15</c:v>
                </c:pt>
                <c:pt idx="451">
                  <c:v>6.3679357092565158E-15</c:v>
                </c:pt>
                <c:pt idx="452">
                  <c:v>5.8019297839569587E-15</c:v>
                </c:pt>
                <c:pt idx="453">
                  <c:v>5.2861549923568316E-15</c:v>
                </c:pt>
                <c:pt idx="454">
                  <c:v>4.8161607110352336E-15</c:v>
                </c:pt>
                <c:pt idx="455">
                  <c:v>4.3878899826684668E-15</c:v>
                </c:pt>
                <c:pt idx="456">
                  <c:v>3.99764475802451E-15</c:v>
                </c:pt>
                <c:pt idx="457">
                  <c:v>3.6420542010370012E-15</c:v>
                </c:pt>
                <c:pt idx="458">
                  <c:v>3.318045787562598E-15</c:v>
                </c:pt>
                <c:pt idx="459">
                  <c:v>3.0228189520690389E-15</c:v>
                </c:pt>
                <c:pt idx="460">
                  <c:v>2.7538210580729434E-15</c:v>
                </c:pt>
                <c:pt idx="461">
                  <c:v>2.5087254878306586E-15</c:v>
                </c:pt>
                <c:pt idx="462">
                  <c:v>2.2854116647427713E-15</c:v>
                </c:pt>
                <c:pt idx="463">
                  <c:v>2.0819468383205558E-15</c:v>
                </c:pt>
                <c:pt idx="464">
                  <c:v>1.8965694765092551E-15</c:v>
                </c:pt>
                <c:pt idx="465">
                  <c:v>1.7276741238034776E-15</c:v>
                </c:pt>
                <c:pt idx="466">
                  <c:v>1.5737975960315838E-15</c:v>
                </c:pt>
                <c:pt idx="467">
                  <c:v>1.4336063940386236E-15</c:v>
                </c:pt>
                <c:pt idx="468">
                  <c:v>1.3058852288512932E-15</c:v>
                </c:pt>
                <c:pt idx="469">
                  <c:v>1.1895265603573097E-15</c:v>
                </c:pt>
                <c:pt idx="470">
                  <c:v>1.083521060148119E-15</c:v>
                </c:pt>
                <c:pt idx="471">
                  <c:v>9.8694891703605097E-16</c:v>
                </c:pt>
                <c:pt idx="472">
                  <c:v>8.9897191092784591E-16</c:v>
                </c:pt>
                <c:pt idx="473">
                  <c:v>8.188261872783738E-16</c:v>
                </c:pt>
                <c:pt idx="474">
                  <c:v>7.4581567031470772E-16</c:v>
                </c:pt>
                <c:pt idx="475">
                  <c:v>6.7930605866381735E-16</c:v>
                </c:pt>
                <c:pt idx="476">
                  <c:v>6.1871935198120675E-16</c:v>
                </c:pt>
                <c:pt idx="477">
                  <c:v>5.635288617060977E-16</c:v>
                </c:pt>
                <c:pt idx="478">
                  <c:v>5.1325466319858283E-16</c:v>
                </c:pt>
                <c:pt idx="479">
                  <c:v>4.6745945028104738E-16</c:v>
                </c:pt>
                <c:pt idx="480">
                  <c:v>4.2574475664174549E-16</c:v>
                </c:pt>
                <c:pt idx="481">
                  <c:v>3.8774751169173908E-16</c:v>
                </c:pt>
                <c:pt idx="482">
                  <c:v>3.5313690132404541E-16</c:v>
                </c:pt>
                <c:pt idx="483">
                  <c:v>3.2161150663001435E-16</c:v>
                </c:pt>
                <c:pt idx="484">
                  <c:v>2.9289669600480945E-16</c:v>
                </c:pt>
                <c:pt idx="485">
                  <c:v>2.6674224824133017E-16</c:v>
                </c:pt>
                <c:pt idx="486">
                  <c:v>2.4292018618864238E-16</c:v>
                </c:pt>
                <c:pt idx="487">
                  <c:v>2.2122280235355972E-16</c:v>
                </c:pt>
                <c:pt idx="488">
                  <c:v>2.0146085946783694E-16</c:v>
                </c:pt>
                <c:pt idx="489">
                  <c:v>1.8346195054236487E-16</c:v>
                </c:pt>
                <c:pt idx="490">
                  <c:v>1.6706900429673899E-16</c:v>
                </c:pt>
                <c:pt idx="491">
                  <c:v>1.5213892309881341E-16</c:v>
                </c:pt>
                <c:pt idx="492">
                  <c:v>1.385413416855434E-16</c:v>
                </c:pt>
                <c:pt idx="493">
                  <c:v>1.2615749597262842E-16</c:v>
                </c:pt>
                <c:pt idx="494">
                  <c:v>1.1487919220536615E-16</c:v>
                </c:pt>
                <c:pt idx="495">
                  <c:v>1.0460786756479981E-16</c:v>
                </c:pt>
                <c:pt idx="496">
                  <c:v>9.5253734128676765E-17</c:v>
                </c:pt>
                <c:pt idx="497">
                  <c:v>8.6734998803039303E-17</c:v>
                </c:pt>
                <c:pt idx="498">
                  <c:v>7.8977152493281122E-17</c:v>
                </c:pt>
                <c:pt idx="499">
                  <c:v>7.1912322378864696E-17</c:v>
                </c:pt>
                <c:pt idx="500">
                  <c:v>6.5478681698711907E-17</c:v>
                </c:pt>
                <c:pt idx="501">
                  <c:v>5.9619911949157965E-17</c:v>
                </c:pt>
              </c:numCache>
            </c:numRef>
          </c:yVal>
          <c:smooth val="1"/>
        </c:ser>
        <c:ser>
          <c:idx val="2"/>
          <c:order val="2"/>
          <c:tx>
            <c:v>300K 4 GeV H-</c:v>
          </c:tx>
          <c:spPr>
            <a:ln w="25400">
              <a:solidFill>
                <a:srgbClr val="339966"/>
              </a:solidFill>
              <a:prstDash val="solid"/>
            </a:ln>
          </c:spPr>
          <c:marker>
            <c:symbol val="none"/>
          </c:marker>
          <c:xVal>
            <c:numRef>
              <c:f>Sheet1!$A$14:$A$515</c:f>
              <c:numCache>
                <c:formatCode>General</c:formatCode>
                <c:ptCount val="502"/>
                <c:pt idx="0">
                  <c:v>1E-3</c:v>
                </c:pt>
                <c:pt idx="1">
                  <c:v>1.0999999999999999E-2</c:v>
                </c:pt>
                <c:pt idx="2">
                  <c:v>2.0999999999999998E-2</c:v>
                </c:pt>
                <c:pt idx="3">
                  <c:v>3.1E-2</c:v>
                </c:pt>
                <c:pt idx="4">
                  <c:v>4.1000000000000002E-2</c:v>
                </c:pt>
                <c:pt idx="5">
                  <c:v>5.1000000000000004E-2</c:v>
                </c:pt>
                <c:pt idx="6">
                  <c:v>6.1000000000000006E-2</c:v>
                </c:pt>
                <c:pt idx="7">
                  <c:v>7.1000000000000008E-2</c:v>
                </c:pt>
                <c:pt idx="8">
                  <c:v>8.1000000000000003E-2</c:v>
                </c:pt>
                <c:pt idx="9">
                  <c:v>9.0999999999999998E-2</c:v>
                </c:pt>
                <c:pt idx="10">
                  <c:v>0.10099999999999999</c:v>
                </c:pt>
                <c:pt idx="11">
                  <c:v>0.11099999999999999</c:v>
                </c:pt>
                <c:pt idx="12">
                  <c:v>0.12099999999999998</c:v>
                </c:pt>
                <c:pt idx="13">
                  <c:v>0.13099999999999998</c:v>
                </c:pt>
                <c:pt idx="14">
                  <c:v>0.14099999999999999</c:v>
                </c:pt>
                <c:pt idx="15">
                  <c:v>0.151</c:v>
                </c:pt>
                <c:pt idx="16">
                  <c:v>0.161</c:v>
                </c:pt>
                <c:pt idx="17">
                  <c:v>0.17100000000000001</c:v>
                </c:pt>
                <c:pt idx="18">
                  <c:v>0.18100000000000002</c:v>
                </c:pt>
                <c:pt idx="19">
                  <c:v>0.19100000000000003</c:v>
                </c:pt>
                <c:pt idx="20">
                  <c:v>0.20100000000000004</c:v>
                </c:pt>
                <c:pt idx="21">
                  <c:v>0.21100000000000005</c:v>
                </c:pt>
                <c:pt idx="22">
                  <c:v>0.22100000000000006</c:v>
                </c:pt>
                <c:pt idx="23">
                  <c:v>0.23100000000000007</c:v>
                </c:pt>
                <c:pt idx="24">
                  <c:v>0.24100000000000008</c:v>
                </c:pt>
                <c:pt idx="25">
                  <c:v>0.25100000000000006</c:v>
                </c:pt>
                <c:pt idx="26">
                  <c:v>0.26100000000000007</c:v>
                </c:pt>
                <c:pt idx="27">
                  <c:v>0.27100000000000007</c:v>
                </c:pt>
                <c:pt idx="28">
                  <c:v>0.28100000000000008</c:v>
                </c:pt>
                <c:pt idx="29">
                  <c:v>0.29100000000000009</c:v>
                </c:pt>
                <c:pt idx="30">
                  <c:v>0.3010000000000001</c:v>
                </c:pt>
                <c:pt idx="31">
                  <c:v>0.31100000000000011</c:v>
                </c:pt>
                <c:pt idx="32">
                  <c:v>0.32100000000000012</c:v>
                </c:pt>
                <c:pt idx="33">
                  <c:v>0.33100000000000013</c:v>
                </c:pt>
                <c:pt idx="34">
                  <c:v>0.34100000000000014</c:v>
                </c:pt>
                <c:pt idx="35">
                  <c:v>0.35100000000000015</c:v>
                </c:pt>
                <c:pt idx="36">
                  <c:v>0.36100000000000015</c:v>
                </c:pt>
                <c:pt idx="37">
                  <c:v>0.37100000000000016</c:v>
                </c:pt>
                <c:pt idx="38">
                  <c:v>0.38100000000000017</c:v>
                </c:pt>
                <c:pt idx="39">
                  <c:v>0.39100000000000018</c:v>
                </c:pt>
                <c:pt idx="40">
                  <c:v>0.40100000000000019</c:v>
                </c:pt>
                <c:pt idx="41">
                  <c:v>0.4110000000000002</c:v>
                </c:pt>
                <c:pt idx="42">
                  <c:v>0.42100000000000021</c:v>
                </c:pt>
                <c:pt idx="43">
                  <c:v>0.43100000000000022</c:v>
                </c:pt>
                <c:pt idx="44">
                  <c:v>0.44100000000000023</c:v>
                </c:pt>
                <c:pt idx="45">
                  <c:v>0.45100000000000023</c:v>
                </c:pt>
                <c:pt idx="46">
                  <c:v>0.46100000000000024</c:v>
                </c:pt>
                <c:pt idx="47">
                  <c:v>0.47100000000000025</c:v>
                </c:pt>
                <c:pt idx="48">
                  <c:v>0.48100000000000026</c:v>
                </c:pt>
                <c:pt idx="49">
                  <c:v>0.49100000000000027</c:v>
                </c:pt>
                <c:pt idx="50">
                  <c:v>0.50100000000000022</c:v>
                </c:pt>
                <c:pt idx="51">
                  <c:v>0.51100000000000023</c:v>
                </c:pt>
                <c:pt idx="52">
                  <c:v>0.52100000000000024</c:v>
                </c:pt>
                <c:pt idx="53">
                  <c:v>0.53100000000000025</c:v>
                </c:pt>
                <c:pt idx="54">
                  <c:v>0.54100000000000026</c:v>
                </c:pt>
                <c:pt idx="55">
                  <c:v>0.55100000000000027</c:v>
                </c:pt>
                <c:pt idx="56">
                  <c:v>0.56100000000000028</c:v>
                </c:pt>
                <c:pt idx="57">
                  <c:v>0.57100000000000029</c:v>
                </c:pt>
                <c:pt idx="58">
                  <c:v>0.58100000000000029</c:v>
                </c:pt>
                <c:pt idx="59">
                  <c:v>0.5910000000000003</c:v>
                </c:pt>
                <c:pt idx="60">
                  <c:v>0.60100000000000031</c:v>
                </c:pt>
                <c:pt idx="61">
                  <c:v>0.61100000000000032</c:v>
                </c:pt>
                <c:pt idx="62">
                  <c:v>0.62100000000000033</c:v>
                </c:pt>
                <c:pt idx="63">
                  <c:v>0.63100000000000034</c:v>
                </c:pt>
                <c:pt idx="64">
                  <c:v>0.64100000000000035</c:v>
                </c:pt>
                <c:pt idx="65">
                  <c:v>0.65100000000000036</c:v>
                </c:pt>
                <c:pt idx="66">
                  <c:v>0.66100000000000037</c:v>
                </c:pt>
                <c:pt idx="67">
                  <c:v>0.67100000000000037</c:v>
                </c:pt>
                <c:pt idx="68">
                  <c:v>0.68100000000000038</c:v>
                </c:pt>
                <c:pt idx="69">
                  <c:v>0.69100000000000039</c:v>
                </c:pt>
                <c:pt idx="70">
                  <c:v>0.7010000000000004</c:v>
                </c:pt>
                <c:pt idx="71">
                  <c:v>0.71100000000000041</c:v>
                </c:pt>
                <c:pt idx="72">
                  <c:v>0.72100000000000042</c:v>
                </c:pt>
                <c:pt idx="73">
                  <c:v>0.73100000000000043</c:v>
                </c:pt>
                <c:pt idx="74">
                  <c:v>0.74100000000000044</c:v>
                </c:pt>
                <c:pt idx="75">
                  <c:v>0.75100000000000044</c:v>
                </c:pt>
                <c:pt idx="76">
                  <c:v>0.76100000000000045</c:v>
                </c:pt>
                <c:pt idx="77">
                  <c:v>0.77100000000000046</c:v>
                </c:pt>
                <c:pt idx="78">
                  <c:v>0.78100000000000047</c:v>
                </c:pt>
                <c:pt idx="79">
                  <c:v>0.79100000000000048</c:v>
                </c:pt>
                <c:pt idx="80">
                  <c:v>0.80100000000000049</c:v>
                </c:pt>
                <c:pt idx="81">
                  <c:v>0.8110000000000005</c:v>
                </c:pt>
                <c:pt idx="82">
                  <c:v>0.82100000000000051</c:v>
                </c:pt>
                <c:pt idx="83">
                  <c:v>0.83100000000000052</c:v>
                </c:pt>
                <c:pt idx="84">
                  <c:v>0.84100000000000052</c:v>
                </c:pt>
                <c:pt idx="85">
                  <c:v>0.85100000000000053</c:v>
                </c:pt>
                <c:pt idx="86">
                  <c:v>0.86100000000000054</c:v>
                </c:pt>
                <c:pt idx="87">
                  <c:v>0.87100000000000055</c:v>
                </c:pt>
                <c:pt idx="88">
                  <c:v>0.88100000000000056</c:v>
                </c:pt>
                <c:pt idx="89">
                  <c:v>0.89100000000000057</c:v>
                </c:pt>
                <c:pt idx="90">
                  <c:v>0.90100000000000058</c:v>
                </c:pt>
                <c:pt idx="91">
                  <c:v>0.91100000000000059</c:v>
                </c:pt>
                <c:pt idx="92">
                  <c:v>0.9210000000000006</c:v>
                </c:pt>
                <c:pt idx="93">
                  <c:v>0.9310000000000006</c:v>
                </c:pt>
                <c:pt idx="94">
                  <c:v>0.94100000000000061</c:v>
                </c:pt>
                <c:pt idx="95">
                  <c:v>0.95100000000000062</c:v>
                </c:pt>
                <c:pt idx="96">
                  <c:v>0.96100000000000063</c:v>
                </c:pt>
                <c:pt idx="97">
                  <c:v>0.97100000000000064</c:v>
                </c:pt>
                <c:pt idx="98">
                  <c:v>0.98100000000000065</c:v>
                </c:pt>
                <c:pt idx="99">
                  <c:v>0.99100000000000066</c:v>
                </c:pt>
                <c:pt idx="100">
                  <c:v>1.0010000000000006</c:v>
                </c:pt>
                <c:pt idx="101">
                  <c:v>1.0110000000000006</c:v>
                </c:pt>
                <c:pt idx="102">
                  <c:v>1.0210000000000006</c:v>
                </c:pt>
                <c:pt idx="103">
                  <c:v>1.0310000000000006</c:v>
                </c:pt>
                <c:pt idx="104">
                  <c:v>1.0410000000000006</c:v>
                </c:pt>
                <c:pt idx="105">
                  <c:v>1.0510000000000006</c:v>
                </c:pt>
                <c:pt idx="106">
                  <c:v>1.0610000000000006</c:v>
                </c:pt>
                <c:pt idx="107">
                  <c:v>1.0710000000000006</c:v>
                </c:pt>
                <c:pt idx="108">
                  <c:v>1.0810000000000006</c:v>
                </c:pt>
                <c:pt idx="109">
                  <c:v>1.0910000000000006</c:v>
                </c:pt>
                <c:pt idx="110">
                  <c:v>1.1010000000000006</c:v>
                </c:pt>
                <c:pt idx="111">
                  <c:v>1.1110000000000007</c:v>
                </c:pt>
                <c:pt idx="112">
                  <c:v>1.1210000000000007</c:v>
                </c:pt>
                <c:pt idx="113">
                  <c:v>1.1310000000000007</c:v>
                </c:pt>
                <c:pt idx="114">
                  <c:v>1.1410000000000007</c:v>
                </c:pt>
                <c:pt idx="115">
                  <c:v>1.1510000000000007</c:v>
                </c:pt>
                <c:pt idx="116">
                  <c:v>1.1610000000000007</c:v>
                </c:pt>
                <c:pt idx="117">
                  <c:v>1.1710000000000007</c:v>
                </c:pt>
                <c:pt idx="118">
                  <c:v>1.1810000000000007</c:v>
                </c:pt>
                <c:pt idx="119">
                  <c:v>1.1910000000000007</c:v>
                </c:pt>
                <c:pt idx="120">
                  <c:v>1.2010000000000007</c:v>
                </c:pt>
                <c:pt idx="121">
                  <c:v>1.2110000000000007</c:v>
                </c:pt>
                <c:pt idx="122">
                  <c:v>1.2210000000000008</c:v>
                </c:pt>
                <c:pt idx="123">
                  <c:v>1.2310000000000008</c:v>
                </c:pt>
                <c:pt idx="124">
                  <c:v>1.2410000000000008</c:v>
                </c:pt>
                <c:pt idx="125">
                  <c:v>1.2510000000000008</c:v>
                </c:pt>
                <c:pt idx="126">
                  <c:v>1.2610000000000008</c:v>
                </c:pt>
                <c:pt idx="127">
                  <c:v>1.2710000000000008</c:v>
                </c:pt>
                <c:pt idx="128">
                  <c:v>1.2810000000000008</c:v>
                </c:pt>
                <c:pt idx="129">
                  <c:v>1.2910000000000008</c:v>
                </c:pt>
                <c:pt idx="130">
                  <c:v>1.3010000000000008</c:v>
                </c:pt>
                <c:pt idx="131">
                  <c:v>1.3110000000000008</c:v>
                </c:pt>
                <c:pt idx="132">
                  <c:v>1.3210000000000008</c:v>
                </c:pt>
                <c:pt idx="133">
                  <c:v>1.3310000000000008</c:v>
                </c:pt>
                <c:pt idx="134">
                  <c:v>1.3410000000000009</c:v>
                </c:pt>
                <c:pt idx="135">
                  <c:v>1.3510000000000009</c:v>
                </c:pt>
                <c:pt idx="136">
                  <c:v>1.3610000000000009</c:v>
                </c:pt>
                <c:pt idx="137">
                  <c:v>1.3710000000000009</c:v>
                </c:pt>
                <c:pt idx="138">
                  <c:v>1.3810000000000009</c:v>
                </c:pt>
                <c:pt idx="139">
                  <c:v>1.3910000000000009</c:v>
                </c:pt>
                <c:pt idx="140">
                  <c:v>1.4010000000000009</c:v>
                </c:pt>
                <c:pt idx="141">
                  <c:v>1.4110000000000009</c:v>
                </c:pt>
                <c:pt idx="142">
                  <c:v>1.4210000000000009</c:v>
                </c:pt>
                <c:pt idx="143">
                  <c:v>1.4310000000000009</c:v>
                </c:pt>
                <c:pt idx="144">
                  <c:v>1.4410000000000009</c:v>
                </c:pt>
                <c:pt idx="145">
                  <c:v>1.451000000000001</c:v>
                </c:pt>
                <c:pt idx="146">
                  <c:v>1.461000000000001</c:v>
                </c:pt>
                <c:pt idx="147">
                  <c:v>1.471000000000001</c:v>
                </c:pt>
                <c:pt idx="148">
                  <c:v>1.481000000000001</c:v>
                </c:pt>
                <c:pt idx="149">
                  <c:v>1.491000000000001</c:v>
                </c:pt>
                <c:pt idx="150">
                  <c:v>1.501000000000001</c:v>
                </c:pt>
                <c:pt idx="151">
                  <c:v>1.511000000000001</c:v>
                </c:pt>
                <c:pt idx="152">
                  <c:v>1.521000000000001</c:v>
                </c:pt>
                <c:pt idx="153">
                  <c:v>1.531000000000001</c:v>
                </c:pt>
                <c:pt idx="154">
                  <c:v>1.541000000000001</c:v>
                </c:pt>
                <c:pt idx="155">
                  <c:v>1.551000000000001</c:v>
                </c:pt>
                <c:pt idx="156">
                  <c:v>1.5610000000000011</c:v>
                </c:pt>
                <c:pt idx="157">
                  <c:v>1.5710000000000011</c:v>
                </c:pt>
                <c:pt idx="158">
                  <c:v>1.5810000000000011</c:v>
                </c:pt>
                <c:pt idx="159">
                  <c:v>1.5910000000000011</c:v>
                </c:pt>
                <c:pt idx="160">
                  <c:v>1.6010000000000011</c:v>
                </c:pt>
                <c:pt idx="161">
                  <c:v>1.6110000000000011</c:v>
                </c:pt>
                <c:pt idx="162">
                  <c:v>1.6210000000000011</c:v>
                </c:pt>
                <c:pt idx="163">
                  <c:v>1.6310000000000011</c:v>
                </c:pt>
                <c:pt idx="164">
                  <c:v>1.6410000000000011</c:v>
                </c:pt>
                <c:pt idx="165">
                  <c:v>1.6510000000000011</c:v>
                </c:pt>
                <c:pt idx="166">
                  <c:v>1.6610000000000011</c:v>
                </c:pt>
                <c:pt idx="167">
                  <c:v>1.6710000000000012</c:v>
                </c:pt>
                <c:pt idx="168">
                  <c:v>1.6810000000000012</c:v>
                </c:pt>
                <c:pt idx="169">
                  <c:v>1.6910000000000012</c:v>
                </c:pt>
                <c:pt idx="170">
                  <c:v>1.7010000000000012</c:v>
                </c:pt>
                <c:pt idx="171">
                  <c:v>1.7110000000000012</c:v>
                </c:pt>
                <c:pt idx="172">
                  <c:v>1.7210000000000012</c:v>
                </c:pt>
                <c:pt idx="173">
                  <c:v>1.7310000000000012</c:v>
                </c:pt>
                <c:pt idx="174">
                  <c:v>1.7410000000000012</c:v>
                </c:pt>
                <c:pt idx="175">
                  <c:v>1.7510000000000012</c:v>
                </c:pt>
                <c:pt idx="176">
                  <c:v>1.7610000000000012</c:v>
                </c:pt>
                <c:pt idx="177">
                  <c:v>1.7710000000000012</c:v>
                </c:pt>
                <c:pt idx="178">
                  <c:v>1.7810000000000012</c:v>
                </c:pt>
                <c:pt idx="179">
                  <c:v>1.7910000000000013</c:v>
                </c:pt>
                <c:pt idx="180">
                  <c:v>1.8010000000000013</c:v>
                </c:pt>
                <c:pt idx="181">
                  <c:v>1.8110000000000013</c:v>
                </c:pt>
                <c:pt idx="182">
                  <c:v>1.8210000000000013</c:v>
                </c:pt>
                <c:pt idx="183">
                  <c:v>1.8310000000000013</c:v>
                </c:pt>
                <c:pt idx="184">
                  <c:v>1.8410000000000013</c:v>
                </c:pt>
                <c:pt idx="185">
                  <c:v>1.8510000000000013</c:v>
                </c:pt>
                <c:pt idx="186">
                  <c:v>1.8610000000000013</c:v>
                </c:pt>
                <c:pt idx="187">
                  <c:v>1.8710000000000013</c:v>
                </c:pt>
                <c:pt idx="188">
                  <c:v>1.8810000000000013</c:v>
                </c:pt>
                <c:pt idx="189">
                  <c:v>1.8910000000000013</c:v>
                </c:pt>
                <c:pt idx="190">
                  <c:v>1.9010000000000014</c:v>
                </c:pt>
                <c:pt idx="191">
                  <c:v>1.9110000000000014</c:v>
                </c:pt>
                <c:pt idx="192">
                  <c:v>1.9210000000000014</c:v>
                </c:pt>
                <c:pt idx="193">
                  <c:v>1.9310000000000014</c:v>
                </c:pt>
                <c:pt idx="194">
                  <c:v>1.9410000000000014</c:v>
                </c:pt>
                <c:pt idx="195">
                  <c:v>1.9510000000000014</c:v>
                </c:pt>
                <c:pt idx="196">
                  <c:v>1.9610000000000014</c:v>
                </c:pt>
                <c:pt idx="197">
                  <c:v>1.9710000000000014</c:v>
                </c:pt>
                <c:pt idx="198">
                  <c:v>1.9810000000000014</c:v>
                </c:pt>
                <c:pt idx="199">
                  <c:v>1.9910000000000014</c:v>
                </c:pt>
                <c:pt idx="200">
                  <c:v>2.0010000000000012</c:v>
                </c:pt>
                <c:pt idx="201">
                  <c:v>2.011000000000001</c:v>
                </c:pt>
                <c:pt idx="202">
                  <c:v>2.0210000000000008</c:v>
                </c:pt>
                <c:pt idx="203">
                  <c:v>2.0310000000000006</c:v>
                </c:pt>
                <c:pt idx="204">
                  <c:v>2.0410000000000004</c:v>
                </c:pt>
                <c:pt idx="205">
                  <c:v>2.0510000000000002</c:v>
                </c:pt>
                <c:pt idx="206">
                  <c:v>2.0609999999999999</c:v>
                </c:pt>
                <c:pt idx="207">
                  <c:v>2.0709999999999997</c:v>
                </c:pt>
                <c:pt idx="208">
                  <c:v>2.0809999999999995</c:v>
                </c:pt>
                <c:pt idx="209">
                  <c:v>2.0909999999999993</c:v>
                </c:pt>
                <c:pt idx="210">
                  <c:v>2.1009999999999991</c:v>
                </c:pt>
                <c:pt idx="211">
                  <c:v>2.1109999999999989</c:v>
                </c:pt>
                <c:pt idx="212">
                  <c:v>2.1209999999999987</c:v>
                </c:pt>
                <c:pt idx="213">
                  <c:v>2.1309999999999985</c:v>
                </c:pt>
                <c:pt idx="214">
                  <c:v>2.1409999999999982</c:v>
                </c:pt>
                <c:pt idx="215">
                  <c:v>2.150999999999998</c:v>
                </c:pt>
                <c:pt idx="216">
                  <c:v>2.1609999999999978</c:v>
                </c:pt>
                <c:pt idx="217">
                  <c:v>2.1709999999999976</c:v>
                </c:pt>
                <c:pt idx="218">
                  <c:v>2.1809999999999974</c:v>
                </c:pt>
                <c:pt idx="219">
                  <c:v>2.1909999999999972</c:v>
                </c:pt>
                <c:pt idx="220">
                  <c:v>2.200999999999997</c:v>
                </c:pt>
                <c:pt idx="221">
                  <c:v>2.2109999999999967</c:v>
                </c:pt>
                <c:pt idx="222">
                  <c:v>2.2209999999999965</c:v>
                </c:pt>
                <c:pt idx="223">
                  <c:v>2.2309999999999963</c:v>
                </c:pt>
                <c:pt idx="224">
                  <c:v>2.2409999999999961</c:v>
                </c:pt>
                <c:pt idx="225">
                  <c:v>2.2509999999999959</c:v>
                </c:pt>
                <c:pt idx="226">
                  <c:v>2.2609999999999957</c:v>
                </c:pt>
                <c:pt idx="227">
                  <c:v>2.2709999999999955</c:v>
                </c:pt>
                <c:pt idx="228">
                  <c:v>2.2809999999999953</c:v>
                </c:pt>
                <c:pt idx="229">
                  <c:v>2.290999999999995</c:v>
                </c:pt>
                <c:pt idx="230">
                  <c:v>2.3009999999999948</c:v>
                </c:pt>
                <c:pt idx="231">
                  <c:v>2.3109999999999946</c:v>
                </c:pt>
                <c:pt idx="232">
                  <c:v>2.3209999999999944</c:v>
                </c:pt>
                <c:pt idx="233">
                  <c:v>2.3309999999999942</c:v>
                </c:pt>
                <c:pt idx="234">
                  <c:v>2.340999999999994</c:v>
                </c:pt>
                <c:pt idx="235">
                  <c:v>2.3509999999999938</c:v>
                </c:pt>
                <c:pt idx="236">
                  <c:v>2.3609999999999935</c:v>
                </c:pt>
                <c:pt idx="237">
                  <c:v>2.3709999999999933</c:v>
                </c:pt>
                <c:pt idx="238">
                  <c:v>2.3809999999999931</c:v>
                </c:pt>
                <c:pt idx="239">
                  <c:v>2.3909999999999929</c:v>
                </c:pt>
                <c:pt idx="240">
                  <c:v>2.4009999999999927</c:v>
                </c:pt>
                <c:pt idx="241">
                  <c:v>2.4109999999999925</c:v>
                </c:pt>
                <c:pt idx="242">
                  <c:v>2.4209999999999923</c:v>
                </c:pt>
                <c:pt idx="243">
                  <c:v>2.4309999999999921</c:v>
                </c:pt>
                <c:pt idx="244">
                  <c:v>2.4409999999999918</c:v>
                </c:pt>
                <c:pt idx="245">
                  <c:v>2.4509999999999916</c:v>
                </c:pt>
                <c:pt idx="246">
                  <c:v>2.4609999999999914</c:v>
                </c:pt>
                <c:pt idx="247">
                  <c:v>2.4709999999999912</c:v>
                </c:pt>
                <c:pt idx="248">
                  <c:v>2.480999999999991</c:v>
                </c:pt>
                <c:pt idx="249">
                  <c:v>2.4909999999999908</c:v>
                </c:pt>
                <c:pt idx="250">
                  <c:v>2.5009999999999906</c:v>
                </c:pt>
                <c:pt idx="251">
                  <c:v>2.5109999999999904</c:v>
                </c:pt>
                <c:pt idx="252">
                  <c:v>2.5209999999999901</c:v>
                </c:pt>
                <c:pt idx="253">
                  <c:v>2.5309999999999899</c:v>
                </c:pt>
                <c:pt idx="254">
                  <c:v>2.5409999999999897</c:v>
                </c:pt>
                <c:pt idx="255">
                  <c:v>2.5509999999999895</c:v>
                </c:pt>
                <c:pt idx="256">
                  <c:v>2.5609999999999893</c:v>
                </c:pt>
                <c:pt idx="257">
                  <c:v>2.5709999999999891</c:v>
                </c:pt>
                <c:pt idx="258">
                  <c:v>2.5809999999999889</c:v>
                </c:pt>
                <c:pt idx="259">
                  <c:v>2.5909999999999886</c:v>
                </c:pt>
                <c:pt idx="260">
                  <c:v>2.6009999999999884</c:v>
                </c:pt>
                <c:pt idx="261">
                  <c:v>2.6109999999999882</c:v>
                </c:pt>
                <c:pt idx="262">
                  <c:v>2.620999999999988</c:v>
                </c:pt>
                <c:pt idx="263">
                  <c:v>2.6309999999999878</c:v>
                </c:pt>
                <c:pt idx="264">
                  <c:v>2.6409999999999876</c:v>
                </c:pt>
                <c:pt idx="265">
                  <c:v>2.6509999999999874</c:v>
                </c:pt>
                <c:pt idx="266">
                  <c:v>2.6609999999999872</c:v>
                </c:pt>
                <c:pt idx="267">
                  <c:v>2.6709999999999869</c:v>
                </c:pt>
                <c:pt idx="268">
                  <c:v>2.6809999999999867</c:v>
                </c:pt>
                <c:pt idx="269">
                  <c:v>2.6909999999999865</c:v>
                </c:pt>
                <c:pt idx="270">
                  <c:v>2.7009999999999863</c:v>
                </c:pt>
                <c:pt idx="271">
                  <c:v>2.7109999999999861</c:v>
                </c:pt>
                <c:pt idx="272">
                  <c:v>2.7209999999999859</c:v>
                </c:pt>
                <c:pt idx="273">
                  <c:v>2.7309999999999857</c:v>
                </c:pt>
                <c:pt idx="274">
                  <c:v>2.7409999999999854</c:v>
                </c:pt>
                <c:pt idx="275">
                  <c:v>2.7509999999999852</c:v>
                </c:pt>
                <c:pt idx="276">
                  <c:v>2.760999999999985</c:v>
                </c:pt>
                <c:pt idx="277">
                  <c:v>2.7709999999999848</c:v>
                </c:pt>
                <c:pt idx="278">
                  <c:v>2.7809999999999846</c:v>
                </c:pt>
                <c:pt idx="279">
                  <c:v>2.7909999999999844</c:v>
                </c:pt>
                <c:pt idx="280">
                  <c:v>2.8009999999999842</c:v>
                </c:pt>
                <c:pt idx="281">
                  <c:v>2.810999999999984</c:v>
                </c:pt>
                <c:pt idx="282">
                  <c:v>2.8209999999999837</c:v>
                </c:pt>
                <c:pt idx="283">
                  <c:v>2.8309999999999835</c:v>
                </c:pt>
                <c:pt idx="284">
                  <c:v>2.8409999999999833</c:v>
                </c:pt>
                <c:pt idx="285">
                  <c:v>2.8509999999999831</c:v>
                </c:pt>
                <c:pt idx="286">
                  <c:v>2.8609999999999829</c:v>
                </c:pt>
                <c:pt idx="287">
                  <c:v>2.8709999999999827</c:v>
                </c:pt>
                <c:pt idx="288">
                  <c:v>2.8809999999999825</c:v>
                </c:pt>
                <c:pt idx="289">
                  <c:v>2.8909999999999823</c:v>
                </c:pt>
                <c:pt idx="290">
                  <c:v>2.900999999999982</c:v>
                </c:pt>
                <c:pt idx="291">
                  <c:v>2.9109999999999818</c:v>
                </c:pt>
                <c:pt idx="292">
                  <c:v>2.9209999999999816</c:v>
                </c:pt>
                <c:pt idx="293">
                  <c:v>2.9309999999999814</c:v>
                </c:pt>
                <c:pt idx="294">
                  <c:v>2.9409999999999812</c:v>
                </c:pt>
                <c:pt idx="295">
                  <c:v>2.950999999999981</c:v>
                </c:pt>
                <c:pt idx="296">
                  <c:v>2.9609999999999808</c:v>
                </c:pt>
                <c:pt idx="297">
                  <c:v>2.9709999999999805</c:v>
                </c:pt>
                <c:pt idx="298">
                  <c:v>2.9809999999999803</c:v>
                </c:pt>
                <c:pt idx="299">
                  <c:v>2.9909999999999801</c:v>
                </c:pt>
                <c:pt idx="300">
                  <c:v>3.0009999999999799</c:v>
                </c:pt>
                <c:pt idx="301">
                  <c:v>3.0109999999999797</c:v>
                </c:pt>
                <c:pt idx="302">
                  <c:v>3.0209999999999795</c:v>
                </c:pt>
                <c:pt idx="303">
                  <c:v>3.0309999999999793</c:v>
                </c:pt>
                <c:pt idx="304">
                  <c:v>3.0409999999999791</c:v>
                </c:pt>
                <c:pt idx="305">
                  <c:v>3.0509999999999788</c:v>
                </c:pt>
                <c:pt idx="306">
                  <c:v>3.0609999999999786</c:v>
                </c:pt>
                <c:pt idx="307">
                  <c:v>3.0709999999999784</c:v>
                </c:pt>
                <c:pt idx="308">
                  <c:v>3.0809999999999782</c:v>
                </c:pt>
                <c:pt idx="309">
                  <c:v>3.090999999999978</c:v>
                </c:pt>
                <c:pt idx="310">
                  <c:v>3.1009999999999778</c:v>
                </c:pt>
                <c:pt idx="311">
                  <c:v>3.1109999999999776</c:v>
                </c:pt>
                <c:pt idx="312">
                  <c:v>3.1209999999999773</c:v>
                </c:pt>
                <c:pt idx="313">
                  <c:v>3.1309999999999771</c:v>
                </c:pt>
                <c:pt idx="314">
                  <c:v>3.1409999999999769</c:v>
                </c:pt>
                <c:pt idx="315">
                  <c:v>3.1509999999999767</c:v>
                </c:pt>
                <c:pt idx="316">
                  <c:v>3.1609999999999765</c:v>
                </c:pt>
                <c:pt idx="317">
                  <c:v>3.1709999999999763</c:v>
                </c:pt>
                <c:pt idx="318">
                  <c:v>3.1809999999999761</c:v>
                </c:pt>
                <c:pt idx="319">
                  <c:v>3.1909999999999759</c:v>
                </c:pt>
                <c:pt idx="320">
                  <c:v>3.2009999999999756</c:v>
                </c:pt>
                <c:pt idx="321">
                  <c:v>3.2109999999999754</c:v>
                </c:pt>
                <c:pt idx="322">
                  <c:v>3.2209999999999752</c:v>
                </c:pt>
                <c:pt idx="323">
                  <c:v>3.230999999999975</c:v>
                </c:pt>
                <c:pt idx="324">
                  <c:v>3.2409999999999748</c:v>
                </c:pt>
                <c:pt idx="325">
                  <c:v>3.2509999999999746</c:v>
                </c:pt>
                <c:pt idx="326">
                  <c:v>3.2609999999999744</c:v>
                </c:pt>
                <c:pt idx="327">
                  <c:v>3.2709999999999742</c:v>
                </c:pt>
                <c:pt idx="328">
                  <c:v>3.2809999999999739</c:v>
                </c:pt>
                <c:pt idx="329">
                  <c:v>3.2909999999999737</c:v>
                </c:pt>
                <c:pt idx="330">
                  <c:v>3.3009999999999735</c:v>
                </c:pt>
                <c:pt idx="331">
                  <c:v>3.3109999999999733</c:v>
                </c:pt>
                <c:pt idx="332">
                  <c:v>3.3209999999999731</c:v>
                </c:pt>
                <c:pt idx="333">
                  <c:v>3.3309999999999729</c:v>
                </c:pt>
                <c:pt idx="334">
                  <c:v>3.3409999999999727</c:v>
                </c:pt>
                <c:pt idx="335">
                  <c:v>3.3509999999999724</c:v>
                </c:pt>
                <c:pt idx="336">
                  <c:v>3.3609999999999722</c:v>
                </c:pt>
                <c:pt idx="337">
                  <c:v>3.370999999999972</c:v>
                </c:pt>
                <c:pt idx="338">
                  <c:v>3.3809999999999718</c:v>
                </c:pt>
                <c:pt idx="339">
                  <c:v>3.3909999999999716</c:v>
                </c:pt>
                <c:pt idx="340">
                  <c:v>3.4009999999999714</c:v>
                </c:pt>
                <c:pt idx="341">
                  <c:v>3.4109999999999712</c:v>
                </c:pt>
                <c:pt idx="342">
                  <c:v>3.420999999999971</c:v>
                </c:pt>
                <c:pt idx="343">
                  <c:v>3.4309999999999707</c:v>
                </c:pt>
                <c:pt idx="344">
                  <c:v>3.4409999999999705</c:v>
                </c:pt>
                <c:pt idx="345">
                  <c:v>3.4509999999999703</c:v>
                </c:pt>
                <c:pt idx="346">
                  <c:v>3.4609999999999701</c:v>
                </c:pt>
                <c:pt idx="347">
                  <c:v>3.4709999999999699</c:v>
                </c:pt>
                <c:pt idx="348">
                  <c:v>3.4809999999999697</c:v>
                </c:pt>
                <c:pt idx="349">
                  <c:v>3.4909999999999695</c:v>
                </c:pt>
                <c:pt idx="350">
                  <c:v>3.5009999999999692</c:v>
                </c:pt>
                <c:pt idx="351">
                  <c:v>3.510999999999969</c:v>
                </c:pt>
                <c:pt idx="352">
                  <c:v>3.5209999999999688</c:v>
                </c:pt>
                <c:pt idx="353">
                  <c:v>3.5309999999999686</c:v>
                </c:pt>
                <c:pt idx="354">
                  <c:v>3.5409999999999684</c:v>
                </c:pt>
                <c:pt idx="355">
                  <c:v>3.5509999999999682</c:v>
                </c:pt>
                <c:pt idx="356">
                  <c:v>3.560999999999968</c:v>
                </c:pt>
                <c:pt idx="357">
                  <c:v>3.5709999999999678</c:v>
                </c:pt>
                <c:pt idx="358">
                  <c:v>3.5809999999999675</c:v>
                </c:pt>
                <c:pt idx="359">
                  <c:v>3.5909999999999673</c:v>
                </c:pt>
                <c:pt idx="360">
                  <c:v>3.6009999999999671</c:v>
                </c:pt>
                <c:pt idx="361">
                  <c:v>3.6109999999999669</c:v>
                </c:pt>
                <c:pt idx="362">
                  <c:v>3.6209999999999667</c:v>
                </c:pt>
                <c:pt idx="363">
                  <c:v>3.6309999999999665</c:v>
                </c:pt>
                <c:pt idx="364">
                  <c:v>3.6409999999999663</c:v>
                </c:pt>
                <c:pt idx="365">
                  <c:v>3.6509999999999661</c:v>
                </c:pt>
                <c:pt idx="366">
                  <c:v>3.6609999999999658</c:v>
                </c:pt>
                <c:pt idx="367">
                  <c:v>3.6709999999999656</c:v>
                </c:pt>
                <c:pt idx="368">
                  <c:v>3.6809999999999654</c:v>
                </c:pt>
                <c:pt idx="369">
                  <c:v>3.6909999999999652</c:v>
                </c:pt>
                <c:pt idx="370">
                  <c:v>3.700999999999965</c:v>
                </c:pt>
                <c:pt idx="371">
                  <c:v>3.7109999999999648</c:v>
                </c:pt>
                <c:pt idx="372">
                  <c:v>3.7209999999999646</c:v>
                </c:pt>
                <c:pt idx="373">
                  <c:v>3.7309999999999643</c:v>
                </c:pt>
                <c:pt idx="374">
                  <c:v>3.7409999999999641</c:v>
                </c:pt>
                <c:pt idx="375">
                  <c:v>3.7509999999999639</c:v>
                </c:pt>
                <c:pt idx="376">
                  <c:v>3.7609999999999637</c:v>
                </c:pt>
                <c:pt idx="377">
                  <c:v>3.7709999999999635</c:v>
                </c:pt>
                <c:pt idx="378">
                  <c:v>3.7809999999999633</c:v>
                </c:pt>
                <c:pt idx="379">
                  <c:v>3.7909999999999631</c:v>
                </c:pt>
                <c:pt idx="380">
                  <c:v>3.8009999999999629</c:v>
                </c:pt>
                <c:pt idx="381">
                  <c:v>3.8109999999999626</c:v>
                </c:pt>
                <c:pt idx="382">
                  <c:v>3.8209999999999624</c:v>
                </c:pt>
                <c:pt idx="383">
                  <c:v>3.8309999999999622</c:v>
                </c:pt>
                <c:pt idx="384">
                  <c:v>3.840999999999962</c:v>
                </c:pt>
                <c:pt idx="385">
                  <c:v>3.8509999999999618</c:v>
                </c:pt>
                <c:pt idx="386">
                  <c:v>3.8609999999999616</c:v>
                </c:pt>
                <c:pt idx="387">
                  <c:v>3.8709999999999614</c:v>
                </c:pt>
                <c:pt idx="388">
                  <c:v>3.8809999999999611</c:v>
                </c:pt>
                <c:pt idx="389">
                  <c:v>3.8909999999999609</c:v>
                </c:pt>
                <c:pt idx="390">
                  <c:v>3.9009999999999607</c:v>
                </c:pt>
                <c:pt idx="391">
                  <c:v>3.9109999999999605</c:v>
                </c:pt>
                <c:pt idx="392">
                  <c:v>3.9209999999999603</c:v>
                </c:pt>
                <c:pt idx="393">
                  <c:v>3.9309999999999601</c:v>
                </c:pt>
                <c:pt idx="394">
                  <c:v>3.9409999999999599</c:v>
                </c:pt>
                <c:pt idx="395">
                  <c:v>3.9509999999999597</c:v>
                </c:pt>
                <c:pt idx="396">
                  <c:v>3.9609999999999594</c:v>
                </c:pt>
                <c:pt idx="397">
                  <c:v>3.9709999999999592</c:v>
                </c:pt>
                <c:pt idx="398">
                  <c:v>3.980999999999959</c:v>
                </c:pt>
                <c:pt idx="399">
                  <c:v>3.9909999999999588</c:v>
                </c:pt>
                <c:pt idx="400">
                  <c:v>4.0009999999999586</c:v>
                </c:pt>
                <c:pt idx="401">
                  <c:v>4.0109999999999584</c:v>
                </c:pt>
                <c:pt idx="402">
                  <c:v>4.0209999999999582</c:v>
                </c:pt>
                <c:pt idx="403">
                  <c:v>4.030999999999958</c:v>
                </c:pt>
                <c:pt idx="404">
                  <c:v>4.0409999999999577</c:v>
                </c:pt>
                <c:pt idx="405">
                  <c:v>4.0509999999999575</c:v>
                </c:pt>
                <c:pt idx="406">
                  <c:v>4.0609999999999573</c:v>
                </c:pt>
                <c:pt idx="407">
                  <c:v>4.0709999999999571</c:v>
                </c:pt>
                <c:pt idx="408">
                  <c:v>4.0809999999999569</c:v>
                </c:pt>
                <c:pt idx="409">
                  <c:v>4.0909999999999567</c:v>
                </c:pt>
                <c:pt idx="410">
                  <c:v>4.1009999999999565</c:v>
                </c:pt>
                <c:pt idx="411">
                  <c:v>4.1109999999999562</c:v>
                </c:pt>
                <c:pt idx="412">
                  <c:v>4.120999999999956</c:v>
                </c:pt>
                <c:pt idx="413">
                  <c:v>4.1309999999999558</c:v>
                </c:pt>
                <c:pt idx="414">
                  <c:v>4.1409999999999556</c:v>
                </c:pt>
                <c:pt idx="415">
                  <c:v>4.1509999999999554</c:v>
                </c:pt>
                <c:pt idx="416">
                  <c:v>4.1609999999999552</c:v>
                </c:pt>
                <c:pt idx="417">
                  <c:v>4.170999999999955</c:v>
                </c:pt>
                <c:pt idx="418">
                  <c:v>4.1809999999999548</c:v>
                </c:pt>
                <c:pt idx="419">
                  <c:v>4.1909999999999545</c:v>
                </c:pt>
                <c:pt idx="420">
                  <c:v>4.2009999999999543</c:v>
                </c:pt>
                <c:pt idx="421">
                  <c:v>4.2109999999999541</c:v>
                </c:pt>
                <c:pt idx="422">
                  <c:v>4.2209999999999539</c:v>
                </c:pt>
                <c:pt idx="423">
                  <c:v>4.2309999999999537</c:v>
                </c:pt>
                <c:pt idx="424">
                  <c:v>4.2409999999999535</c:v>
                </c:pt>
                <c:pt idx="425">
                  <c:v>4.2509999999999533</c:v>
                </c:pt>
                <c:pt idx="426">
                  <c:v>4.260999999999953</c:v>
                </c:pt>
                <c:pt idx="427">
                  <c:v>4.2709999999999528</c:v>
                </c:pt>
                <c:pt idx="428">
                  <c:v>4.2809999999999526</c:v>
                </c:pt>
                <c:pt idx="429">
                  <c:v>4.2909999999999524</c:v>
                </c:pt>
                <c:pt idx="430">
                  <c:v>4.3009999999999522</c:v>
                </c:pt>
                <c:pt idx="431">
                  <c:v>4.310999999999952</c:v>
                </c:pt>
                <c:pt idx="432">
                  <c:v>4.3209999999999518</c:v>
                </c:pt>
                <c:pt idx="433">
                  <c:v>4.3309999999999516</c:v>
                </c:pt>
                <c:pt idx="434">
                  <c:v>4.3409999999999513</c:v>
                </c:pt>
                <c:pt idx="435">
                  <c:v>4.3509999999999511</c:v>
                </c:pt>
                <c:pt idx="436">
                  <c:v>4.3609999999999509</c:v>
                </c:pt>
                <c:pt idx="437">
                  <c:v>4.3709999999999507</c:v>
                </c:pt>
                <c:pt idx="438">
                  <c:v>4.3809999999999505</c:v>
                </c:pt>
                <c:pt idx="439">
                  <c:v>4.3909999999999503</c:v>
                </c:pt>
                <c:pt idx="440">
                  <c:v>4.4009999999999501</c:v>
                </c:pt>
                <c:pt idx="441">
                  <c:v>4.4109999999999498</c:v>
                </c:pt>
                <c:pt idx="442">
                  <c:v>4.4209999999999496</c:v>
                </c:pt>
                <c:pt idx="443">
                  <c:v>4.4309999999999494</c:v>
                </c:pt>
                <c:pt idx="444">
                  <c:v>4.4409999999999492</c:v>
                </c:pt>
                <c:pt idx="445">
                  <c:v>4.450999999999949</c:v>
                </c:pt>
                <c:pt idx="446">
                  <c:v>4.4609999999999488</c:v>
                </c:pt>
                <c:pt idx="447">
                  <c:v>4.4709999999999486</c:v>
                </c:pt>
                <c:pt idx="448">
                  <c:v>4.4809999999999484</c:v>
                </c:pt>
                <c:pt idx="449">
                  <c:v>4.4909999999999481</c:v>
                </c:pt>
                <c:pt idx="450">
                  <c:v>4.5009999999999479</c:v>
                </c:pt>
                <c:pt idx="451">
                  <c:v>4.5109999999999477</c:v>
                </c:pt>
                <c:pt idx="452">
                  <c:v>4.5209999999999475</c:v>
                </c:pt>
                <c:pt idx="453">
                  <c:v>4.5309999999999473</c:v>
                </c:pt>
                <c:pt idx="454">
                  <c:v>4.5409999999999471</c:v>
                </c:pt>
                <c:pt idx="455">
                  <c:v>4.5509999999999469</c:v>
                </c:pt>
                <c:pt idx="456">
                  <c:v>4.5609999999999467</c:v>
                </c:pt>
                <c:pt idx="457">
                  <c:v>4.5709999999999464</c:v>
                </c:pt>
                <c:pt idx="458">
                  <c:v>4.5809999999999462</c:v>
                </c:pt>
                <c:pt idx="459">
                  <c:v>4.590999999999946</c:v>
                </c:pt>
                <c:pt idx="460">
                  <c:v>4.6009999999999458</c:v>
                </c:pt>
                <c:pt idx="461">
                  <c:v>4.6109999999999456</c:v>
                </c:pt>
                <c:pt idx="462">
                  <c:v>4.6209999999999454</c:v>
                </c:pt>
                <c:pt idx="463">
                  <c:v>4.6309999999999452</c:v>
                </c:pt>
                <c:pt idx="464">
                  <c:v>4.6409999999999449</c:v>
                </c:pt>
                <c:pt idx="465">
                  <c:v>4.6509999999999447</c:v>
                </c:pt>
                <c:pt idx="466">
                  <c:v>4.6609999999999445</c:v>
                </c:pt>
                <c:pt idx="467">
                  <c:v>4.6709999999999443</c:v>
                </c:pt>
                <c:pt idx="468">
                  <c:v>4.6809999999999441</c:v>
                </c:pt>
                <c:pt idx="469">
                  <c:v>4.6909999999999439</c:v>
                </c:pt>
                <c:pt idx="470">
                  <c:v>4.7009999999999437</c:v>
                </c:pt>
                <c:pt idx="471">
                  <c:v>4.7109999999999435</c:v>
                </c:pt>
                <c:pt idx="472">
                  <c:v>4.7209999999999432</c:v>
                </c:pt>
                <c:pt idx="473">
                  <c:v>4.730999999999943</c:v>
                </c:pt>
                <c:pt idx="474">
                  <c:v>4.7409999999999428</c:v>
                </c:pt>
                <c:pt idx="475">
                  <c:v>4.7509999999999426</c:v>
                </c:pt>
                <c:pt idx="476">
                  <c:v>4.7609999999999424</c:v>
                </c:pt>
                <c:pt idx="477">
                  <c:v>4.7709999999999422</c:v>
                </c:pt>
                <c:pt idx="478">
                  <c:v>4.780999999999942</c:v>
                </c:pt>
                <c:pt idx="479">
                  <c:v>4.7909999999999417</c:v>
                </c:pt>
                <c:pt idx="480">
                  <c:v>4.8009999999999415</c:v>
                </c:pt>
                <c:pt idx="481">
                  <c:v>4.8109999999999413</c:v>
                </c:pt>
                <c:pt idx="482">
                  <c:v>4.8209999999999411</c:v>
                </c:pt>
                <c:pt idx="483">
                  <c:v>4.8309999999999409</c:v>
                </c:pt>
                <c:pt idx="484">
                  <c:v>4.8409999999999407</c:v>
                </c:pt>
                <c:pt idx="485">
                  <c:v>4.8509999999999405</c:v>
                </c:pt>
                <c:pt idx="486">
                  <c:v>4.8609999999999403</c:v>
                </c:pt>
                <c:pt idx="487">
                  <c:v>4.87099999999994</c:v>
                </c:pt>
                <c:pt idx="488">
                  <c:v>4.8809999999999398</c:v>
                </c:pt>
                <c:pt idx="489">
                  <c:v>4.8909999999999396</c:v>
                </c:pt>
                <c:pt idx="490">
                  <c:v>4.9009999999999394</c:v>
                </c:pt>
                <c:pt idx="491">
                  <c:v>4.9109999999999392</c:v>
                </c:pt>
                <c:pt idx="492">
                  <c:v>4.920999999999939</c:v>
                </c:pt>
                <c:pt idx="493">
                  <c:v>4.9309999999999388</c:v>
                </c:pt>
                <c:pt idx="494">
                  <c:v>4.9409999999999386</c:v>
                </c:pt>
                <c:pt idx="495">
                  <c:v>4.9509999999999383</c:v>
                </c:pt>
                <c:pt idx="496">
                  <c:v>4.9609999999999381</c:v>
                </c:pt>
                <c:pt idx="497">
                  <c:v>4.9709999999999379</c:v>
                </c:pt>
                <c:pt idx="498">
                  <c:v>4.9809999999999377</c:v>
                </c:pt>
                <c:pt idx="499">
                  <c:v>4.9909999999999375</c:v>
                </c:pt>
                <c:pt idx="500">
                  <c:v>5.0009999999999373</c:v>
                </c:pt>
                <c:pt idx="501">
                  <c:v>5.0109999999999371</c:v>
                </c:pt>
              </c:numCache>
            </c:numRef>
          </c:xVal>
          <c:yVal>
            <c:numRef>
              <c:f>Sheet1!$J$14:$J$515</c:f>
              <c:numCache>
                <c:formatCode>0.00E+00</c:formatCode>
                <c:ptCount val="502"/>
                <c:pt idx="0">
                  <c:v>3.3032736932501782E-5</c:v>
                </c:pt>
                <c:pt idx="1">
                  <c:v>3.9233516672433407E-3</c:v>
                </c:pt>
                <c:pt idx="2">
                  <c:v>1.4034214819345258E-2</c:v>
                </c:pt>
                <c:pt idx="3">
                  <c:v>3.0012415256393272E-2</c:v>
                </c:pt>
                <c:pt idx="4">
                  <c:v>5.1513811495316475E-2</c:v>
                </c:pt>
                <c:pt idx="5">
                  <c:v>7.8203311352226343E-2</c:v>
                </c:pt>
                <c:pt idx="6">
                  <c:v>0.10975484961674688</c:v>
                </c:pt>
                <c:pt idx="7">
                  <c:v>0.1458513595959712</c:v>
                </c:pt>
                <c:pt idx="8">
                  <c:v>0.18618473857984028</c:v>
                </c:pt>
                <c:pt idx="9">
                  <c:v>0.23045580729066467</c:v>
                </c:pt>
                <c:pt idx="10">
                  <c:v>0.27837426339024984</c:v>
                </c:pt>
                <c:pt idx="11">
                  <c:v>0.32965862912859933</c:v>
                </c:pt>
                <c:pt idx="12">
                  <c:v>0.38403619322842586</c:v>
                </c:pt>
                <c:pt idx="13">
                  <c:v>0.44124294710967099</c:v>
                </c:pt>
                <c:pt idx="14">
                  <c:v>0.50102351556790259</c:v>
                </c:pt>
                <c:pt idx="15">
                  <c:v>0.56313108202975981</c:v>
                </c:pt>
                <c:pt idx="16">
                  <c:v>0.62732730851758045</c:v>
                </c:pt>
                <c:pt idx="17">
                  <c:v>0.69338225046389579</c:v>
                </c:pt>
                <c:pt idx="18">
                  <c:v>0.76107426652462618</c:v>
                </c:pt>
                <c:pt idx="19">
                  <c:v>0.83018992354751042</c:v>
                </c:pt>
                <c:pt idx="20">
                  <c:v>0.90052389685958123</c:v>
                </c:pt>
                <c:pt idx="21">
                  <c:v>0.97187886604425189</c:v>
                </c:pt>
                <c:pt idx="22">
                  <c:v>1.044065406384914</c:v>
                </c:pt>
                <c:pt idx="23">
                  <c:v>1.1169018761577132</c:v>
                </c:pt>
                <c:pt idx="24">
                  <c:v>1.1902142999614902</c:v>
                </c:pt>
                <c:pt idx="25">
                  <c:v>1.2638362482776413</c:v>
                </c:pt>
                <c:pt idx="26">
                  <c:v>1.3376087134568817</c:v>
                </c:pt>
                <c:pt idx="27">
                  <c:v>1.4113799823336384</c:v>
                </c:pt>
                <c:pt idx="28">
                  <c:v>1.4850055056719846</c:v>
                </c:pt>
                <c:pt idx="29">
                  <c:v>1.5583477646496524</c:v>
                </c:pt>
                <c:pt idx="30">
                  <c:v>1.63127613458882</c:v>
                </c:pt>
                <c:pt idx="31">
                  <c:v>1.7036667461439359</c:v>
                </c:pt>
                <c:pt idx="32">
                  <c:v>1.7754023441579168</c:v>
                </c:pt>
                <c:pt idx="33">
                  <c:v>1.8463721443986127</c:v>
                </c:pt>
                <c:pt idx="34">
                  <c:v>1.9164716883874811</c:v>
                </c:pt>
                <c:pt idx="35">
                  <c:v>1.9856026965319291</c:v>
                </c:pt>
                <c:pt idx="36">
                  <c:v>2.053672919771893</c:v>
                </c:pt>
                <c:pt idx="37">
                  <c:v>2.1205959899497597</c:v>
                </c:pt>
                <c:pt idx="38">
                  <c:v>2.1862912691109031</c:v>
                </c:pt>
                <c:pt idx="39">
                  <c:v>2.2506836979397713</c:v>
                </c:pt>
                <c:pt idx="40">
                  <c:v>2.3137036435337381</c:v>
                </c:pt>
                <c:pt idx="41">
                  <c:v>2.3752867467138032</c:v>
                </c:pt>
                <c:pt idx="42">
                  <c:v>2.4353737690676418</c:v>
                </c:pt>
                <c:pt idx="43">
                  <c:v>2.4939104399166911</c:v>
                </c:pt>
                <c:pt idx="44">
                  <c:v>2.5508473033946353</c:v>
                </c:pt>
                <c:pt idx="45">
                  <c:v>2.6061395658201603</c:v>
                </c:pt>
                <c:pt idx="46">
                  <c:v>2.6597469435419132</c:v>
                </c:pt>
                <c:pt idx="47">
                  <c:v>2.7116335114285093</c:v>
                </c:pt>
                <c:pt idx="48">
                  <c:v>2.7617675521709932</c:v>
                </c:pt>
                <c:pt idx="49">
                  <c:v>2.8101214065595168</c:v>
                </c:pt>
                <c:pt idx="50">
                  <c:v>2.8566713248901903</c:v>
                </c:pt>
                <c:pt idx="51">
                  <c:v>2.90139731965197</c:v>
                </c:pt>
                <c:pt idx="52">
                  <c:v>2.9442830196372642</c:v>
                </c:pt>
                <c:pt idx="53">
                  <c:v>2.9853155256136139</c:v>
                </c:pt>
                <c:pt idx="54">
                  <c:v>3.0244852676873148</c:v>
                </c:pt>
                <c:pt idx="55">
                  <c:v>3.0617858644832956</c:v>
                </c:pt>
                <c:pt idx="56">
                  <c:v>3.0972139842588962</c:v>
                </c:pt>
                <c:pt idx="57">
                  <c:v>3.1307692080625853</c:v>
                </c:pt>
                <c:pt idx="58">
                  <c:v>3.1624538950417809</c:v>
                </c:pt>
                <c:pt idx="59">
                  <c:v>3.1922730499973664</c:v>
                </c:pt>
                <c:pt idx="60">
                  <c:v>3.2202341932755942</c:v>
                </c:pt>
                <c:pt idx="61">
                  <c:v>3.2463472330814693</c:v>
                </c:pt>
                <c:pt idx="62">
                  <c:v>3.2706243402909814</c:v>
                </c:pt>
                <c:pt idx="63">
                  <c:v>3.2930798258329181</c:v>
                </c:pt>
                <c:pt idx="64">
                  <c:v>3.3137300207045151</c:v>
                </c:pt>
                <c:pt idx="65">
                  <c:v>3.3325931586786397</c:v>
                </c:pt>
                <c:pt idx="66">
                  <c:v>3.3496892617539658</c:v>
                </c:pt>
                <c:pt idx="67">
                  <c:v>3.3650400283932842</c:v>
                </c:pt>
                <c:pt idx="68">
                  <c:v>3.378668724588989</c:v>
                </c:pt>
                <c:pt idx="69">
                  <c:v>3.390600077788847</c:v>
                </c:pt>
                <c:pt idx="70">
                  <c:v>3.4008601737093174</c:v>
                </c:pt>
                <c:pt idx="71">
                  <c:v>3.4094763560580152</c:v>
                </c:pt>
                <c:pt idx="72">
                  <c:v>3.416477129181446</c:v>
                </c:pt>
                <c:pt idx="73">
                  <c:v>3.4218920636488011</c:v>
                </c:pt>
                <c:pt idx="74">
                  <c:v>3.4257517047774928</c:v>
                </c:pt>
                <c:pt idx="75">
                  <c:v>3.4280874841011273</c:v>
                </c:pt>
                <c:pt idx="76">
                  <c:v>3.4289316337759117</c:v>
                </c:pt>
                <c:pt idx="77">
                  <c:v>3.4283171039168772</c:v>
                </c:pt>
                <c:pt idx="78">
                  <c:v>3.4262774828509954</c:v>
                </c:pt>
                <c:pt idx="79">
                  <c:v>3.4228469202700933</c:v>
                </c:pt>
                <c:pt idx="80">
                  <c:v>3.4180600532625052</c:v>
                </c:pt>
                <c:pt idx="81">
                  <c:v>3.4119519351987191</c:v>
                </c:pt>
                <c:pt idx="82">
                  <c:v>3.4045579674426745</c:v>
                </c:pt>
                <c:pt idx="83">
                  <c:v>3.3959138338570583</c:v>
                </c:pt>
                <c:pt idx="84">
                  <c:v>3.3860554380678693</c:v>
                </c:pt>
                <c:pt idx="85">
                  <c:v>3.3750188434505461</c:v>
                </c:pt>
                <c:pt idx="86">
                  <c:v>3.362840215797231</c:v>
                </c:pt>
                <c:pt idx="87">
                  <c:v>3.3495557686222956</c:v>
                </c:pt>
                <c:pt idx="88">
                  <c:v>3.3352017110608254</c:v>
                </c:pt>
                <c:pt idx="89">
                  <c:v>3.3198141983127396</c:v>
                </c:pt>
                <c:pt idx="90">
                  <c:v>3.3034292845831739</c:v>
                </c:pt>
                <c:pt idx="91">
                  <c:v>3.2860828784680858</c:v>
                </c:pt>
                <c:pt idx="92">
                  <c:v>3.2678107007324004</c:v>
                </c:pt>
                <c:pt idx="93">
                  <c:v>3.2486482444266382</c:v>
                </c:pt>
                <c:pt idx="94">
                  <c:v>3.2286307372867293</c:v>
                </c:pt>
                <c:pt idx="95">
                  <c:v>3.2077931063606626</c:v>
                </c:pt>
                <c:pt idx="96">
                  <c:v>3.1861699448046394</c:v>
                </c:pt>
                <c:pt idx="97">
                  <c:v>3.1637954807907582</c:v>
                </c:pt>
                <c:pt idx="98">
                  <c:v>3.1407035484675272</c:v>
                </c:pt>
                <c:pt idx="99">
                  <c:v>3.1169275609141258</c:v>
                </c:pt>
                <c:pt idx="100">
                  <c:v>3.0925004850289226</c:v>
                </c:pt>
                <c:pt idx="101">
                  <c:v>3.0674548182926116</c:v>
                </c:pt>
                <c:pt idx="102">
                  <c:v>3.041822567346224</c:v>
                </c:pt>
                <c:pt idx="103">
                  <c:v>3.0156352283242818</c:v>
                </c:pt>
                <c:pt idx="104">
                  <c:v>2.9889237688835517</c:v>
                </c:pt>
                <c:pt idx="105">
                  <c:v>2.9617186118680645</c:v>
                </c:pt>
                <c:pt idx="106">
                  <c:v>2.9340496205514475</c:v>
                </c:pt>
                <c:pt idx="107">
                  <c:v>2.9059460853980048</c:v>
                </c:pt>
                <c:pt idx="108">
                  <c:v>2.8774367122845788</c:v>
                </c:pt>
                <c:pt idx="109">
                  <c:v>2.8485496121257929</c:v>
                </c:pt>
                <c:pt idx="110">
                  <c:v>2.8193122918459133</c:v>
                </c:pt>
                <c:pt idx="111">
                  <c:v>2.7897516466414469</c:v>
                </c:pt>
                <c:pt idx="112">
                  <c:v>2.7598939534792621</c:v>
                </c:pt>
                <c:pt idx="113">
                  <c:v>2.7297648657759876</c:v>
                </c:pt>
                <c:pt idx="114">
                  <c:v>2.6993894092053687</c:v>
                </c:pt>
                <c:pt idx="115">
                  <c:v>2.6687919785811993</c:v>
                </c:pt>
                <c:pt idx="116">
                  <c:v>2.6379963357644667</c:v>
                </c:pt>
                <c:pt idx="117">
                  <c:v>2.6070256085444869</c:v>
                </c:pt>
                <c:pt idx="118">
                  <c:v>2.5759022904448092</c:v>
                </c:pt>
                <c:pt idx="119">
                  <c:v>2.5446482414058256</c:v>
                </c:pt>
                <c:pt idx="120">
                  <c:v>2.5132846892972327</c:v>
                </c:pt>
                <c:pt idx="121">
                  <c:v>2.4818322322145603</c:v>
                </c:pt>
                <c:pt idx="122">
                  <c:v>2.4503108415152819</c:v>
                </c:pt>
                <c:pt idx="123">
                  <c:v>2.4187398655511658</c:v>
                </c:pt>
                <c:pt idx="124">
                  <c:v>2.3871380340547597</c:v>
                </c:pt>
                <c:pt idx="125">
                  <c:v>2.3555234631391637</c:v>
                </c:pt>
                <c:pt idx="126">
                  <c:v>2.3239136608714213</c:v>
                </c:pt>
                <c:pt idx="127">
                  <c:v>2.2923255333811721</c:v>
                </c:pt>
                <c:pt idx="128">
                  <c:v>2.2607753914673769</c:v>
                </c:pt>
                <c:pt idx="129">
                  <c:v>2.2292789576671894</c:v>
                </c:pt>
                <c:pt idx="130">
                  <c:v>2.1978513737522993</c:v>
                </c:pt>
                <c:pt idx="131">
                  <c:v>2.1665072086192736</c:v>
                </c:pt>
                <c:pt idx="132">
                  <c:v>2.1352604665415984</c:v>
                </c:pt>
                <c:pt idx="133">
                  <c:v>2.1041245957524177</c:v>
                </c:pt>
                <c:pt idx="134">
                  <c:v>2.0731124973280548</c:v>
                </c:pt>
                <c:pt idx="135">
                  <c:v>2.0422365343436386</c:v>
                </c:pt>
                <c:pt idx="136">
                  <c:v>2.0115085412732943</c:v>
                </c:pt>
                <c:pt idx="137">
                  <c:v>1.9809398336084874</c:v>
                </c:pt>
                <c:pt idx="138">
                  <c:v>1.9505412176692523</c:v>
                </c:pt>
                <c:pt idx="139">
                  <c:v>1.9203230005841179</c:v>
                </c:pt>
                <c:pt idx="140">
                  <c:v>1.8902950004156314</c:v>
                </c:pt>
                <c:pt idx="141">
                  <c:v>1.8604665564094369</c:v>
                </c:pt>
                <c:pt idx="142">
                  <c:v>1.8308465393459017</c:v>
                </c:pt>
                <c:pt idx="143">
                  <c:v>1.8014433619742738</c:v>
                </c:pt>
                <c:pt idx="144">
                  <c:v>1.7722649895104172</c:v>
                </c:pt>
                <c:pt idx="145">
                  <c:v>1.7433189501799848</c:v>
                </c:pt>
                <c:pt idx="146">
                  <c:v>1.7146123457900087</c:v>
                </c:pt>
                <c:pt idx="147">
                  <c:v>1.6861518623126575</c:v>
                </c:pt>
                <c:pt idx="148">
                  <c:v>1.6579437804658692</c:v>
                </c:pt>
                <c:pt idx="149">
                  <c:v>1.6299939862764068</c:v>
                </c:pt>
                <c:pt idx="150">
                  <c:v>1.6023079816117272</c:v>
                </c:pt>
                <c:pt idx="151">
                  <c:v>1.5748908946678568</c:v>
                </c:pt>
                <c:pt idx="152">
                  <c:v>1.5477474904012578</c:v>
                </c:pt>
                <c:pt idx="153">
                  <c:v>1.5208821808934283</c:v>
                </c:pt>
                <c:pt idx="154">
                  <c:v>1.4942990356377033</c:v>
                </c:pt>
                <c:pt idx="155">
                  <c:v>1.4680017917384456</c:v>
                </c:pt>
                <c:pt idx="156">
                  <c:v>1.4419938640134768</c:v>
                </c:pt>
                <c:pt idx="157">
                  <c:v>1.4162783549912965</c:v>
                </c:pt>
                <c:pt idx="158">
                  <c:v>1.3908580647952162</c:v>
                </c:pt>
                <c:pt idx="159">
                  <c:v>1.3657355009071768</c:v>
                </c:pt>
                <c:pt idx="160">
                  <c:v>1.3409128878046148</c:v>
                </c:pt>
                <c:pt idx="161">
                  <c:v>1.316392176464275</c:v>
                </c:pt>
                <c:pt idx="162">
                  <c:v>1.2921750537274108</c:v>
                </c:pt>
                <c:pt idx="163">
                  <c:v>1.2682629515213473</c:v>
                </c:pt>
                <c:pt idx="164">
                  <c:v>1.2446570559328658</c:v>
                </c:pt>
                <c:pt idx="165">
                  <c:v>1.221358316129318</c:v>
                </c:pt>
                <c:pt idx="166">
                  <c:v>1.1983674531238733</c:v>
                </c:pt>
                <c:pt idx="167">
                  <c:v>1.1756849683817041</c:v>
                </c:pt>
                <c:pt idx="168">
                  <c:v>1.1533111522642949</c:v>
                </c:pt>
                <c:pt idx="169">
                  <c:v>1.1312460923095438</c:v>
                </c:pt>
                <c:pt idx="170">
                  <c:v>1.109489681345557</c:v>
                </c:pt>
                <c:pt idx="171">
                  <c:v>1.0880416254365433</c:v>
                </c:pt>
                <c:pt idx="172">
                  <c:v>1.0669014516594135</c:v>
                </c:pt>
                <c:pt idx="173">
                  <c:v>1.0460685157100884</c:v>
                </c:pt>
                <c:pt idx="174">
                  <c:v>1.0255420093387968</c:v>
                </c:pt>
                <c:pt idx="175">
                  <c:v>1.0053209676139014</c:v>
                </c:pt>
                <c:pt idx="176">
                  <c:v>0.98540427601411373</c:v>
                </c:pt>
                <c:pt idx="177">
                  <c:v>0.96579067734913493</c:v>
                </c:pt>
                <c:pt idx="178">
                  <c:v>0.94647877850906748</c:v>
                </c:pt>
                <c:pt idx="179">
                  <c:v>0.92746705704311738</c:v>
                </c:pt>
                <c:pt idx="180">
                  <c:v>0.90875386756832266</c:v>
                </c:pt>
                <c:pt idx="181">
                  <c:v>0.89033744800926795</c:v>
                </c:pt>
                <c:pt idx="182">
                  <c:v>0.87221592566986395</c:v>
                </c:pt>
                <c:pt idx="183">
                  <c:v>0.85438732313852084</c:v>
                </c:pt>
                <c:pt idx="184">
                  <c:v>0.8368495640281155</c:v>
                </c:pt>
                <c:pt idx="185">
                  <c:v>0.81960047855238016</c:v>
                </c:pt>
                <c:pt idx="186">
                  <c:v>0.80263780894039105</c:v>
                </c:pt>
                <c:pt idx="187">
                  <c:v>0.78595921469105345</c:v>
                </c:pt>
                <c:pt idx="188">
                  <c:v>0.76956227766948271</c:v>
                </c:pt>
                <c:pt idx="189">
                  <c:v>0.75344450704740118</c:v>
                </c:pt>
                <c:pt idx="190">
                  <c:v>0.73760334408967543</c:v>
                </c:pt>
                <c:pt idx="191">
                  <c:v>0.72203616678923654</c:v>
                </c:pt>
                <c:pt idx="192">
                  <c:v>0.70674029435272945</c:v>
                </c:pt>
                <c:pt idx="193">
                  <c:v>0.69171299153925292</c:v>
                </c:pt>
                <c:pt idx="194">
                  <c:v>0.67695147285466439</c:v>
                </c:pt>
                <c:pt idx="195">
                  <c:v>0.66245290660394696</c:v>
                </c:pt>
                <c:pt idx="196">
                  <c:v>0.64821441880419428</c:v>
                </c:pt>
                <c:pt idx="197">
                  <c:v>0.63423309696081231</c:v>
                </c:pt>
                <c:pt idx="198">
                  <c:v>0.62050599370957138</c:v>
                </c:pt>
                <c:pt idx="199">
                  <c:v>0.60703013032715958</c:v>
                </c:pt>
                <c:pt idx="200">
                  <c:v>0.5938025001129329</c:v>
                </c:pt>
                <c:pt idx="201">
                  <c:v>0.58082007164455673</c:v>
                </c:pt>
                <c:pt idx="202">
                  <c:v>0.56807979191025648</c:v>
                </c:pt>
                <c:pt idx="203">
                  <c:v>0.55557858932040882</c:v>
                </c:pt>
                <c:pt idx="204">
                  <c:v>0.54331337660118073</c:v>
                </c:pt>
                <c:pt idx="205">
                  <c:v>0.53128105357297795</c:v>
                </c:pt>
                <c:pt idx="206">
                  <c:v>0.51947850981639887</c:v>
                </c:pt>
                <c:pt idx="207">
                  <c:v>0.50790262722842194</c:v>
                </c:pt>
                <c:pt idx="208">
                  <c:v>0.49655028247154326</c:v>
                </c:pt>
                <c:pt idx="209">
                  <c:v>0.48541834931853689</c:v>
                </c:pt>
                <c:pt idx="210">
                  <c:v>0.47450370089553628</c:v>
                </c:pt>
                <c:pt idx="211">
                  <c:v>0.46380321182607526</c:v>
                </c:pt>
                <c:pt idx="212">
                  <c:v>0.45331376027873549</c:v>
                </c:pt>
                <c:pt idx="213">
                  <c:v>0.44303222992100227</c:v>
                </c:pt>
                <c:pt idx="214">
                  <c:v>0.43295551178191732</c:v>
                </c:pt>
                <c:pt idx="215">
                  <c:v>0.42308050602607861</c:v>
                </c:pt>
                <c:pt idx="216">
                  <c:v>0.41340412364151913</c:v>
                </c:pt>
                <c:pt idx="217">
                  <c:v>0.40392328804394168</c:v>
                </c:pt>
                <c:pt idx="218">
                  <c:v>0.39463493659978782</c:v>
                </c:pt>
                <c:pt idx="219">
                  <c:v>0.38553602207054655</c:v>
                </c:pt>
                <c:pt idx="220">
                  <c:v>0.37662351398070248</c:v>
                </c:pt>
                <c:pt idx="221">
                  <c:v>0.36789439991166051</c:v>
                </c:pt>
                <c:pt idx="222">
                  <c:v>0.35934568672396844</c:v>
                </c:pt>
                <c:pt idx="223">
                  <c:v>0.35097440171011302</c:v>
                </c:pt>
                <c:pt idx="224">
                  <c:v>0.34277759368009747</c:v>
                </c:pt>
                <c:pt idx="225">
                  <c:v>0.3347523339820242</c:v>
                </c:pt>
                <c:pt idx="226">
                  <c:v>0.32689571745980661</c:v>
                </c:pt>
                <c:pt idx="227">
                  <c:v>0.31920486335013393</c:v>
                </c:pt>
                <c:pt idx="228">
                  <c:v>0.31167691612074311</c:v>
                </c:pt>
                <c:pt idx="229">
                  <c:v>0.30430904625203792</c:v>
                </c:pt>
                <c:pt idx="230">
                  <c:v>0.29709845096401111</c:v>
                </c:pt>
                <c:pt idx="231">
                  <c:v>0.29004235489043922</c:v>
                </c:pt>
                <c:pt idx="232">
                  <c:v>0.28313801070221961</c:v>
                </c:pt>
                <c:pt idx="233">
                  <c:v>0.27638269968171808</c:v>
                </c:pt>
                <c:pt idx="234">
                  <c:v>0.26977373224993101</c:v>
                </c:pt>
                <c:pt idx="235">
                  <c:v>0.26330844844822832</c:v>
                </c:pt>
                <c:pt idx="236">
                  <c:v>0.256984218376414</c:v>
                </c:pt>
                <c:pt idx="237">
                  <c:v>0.25079844258876899</c:v>
                </c:pt>
                <c:pt idx="238">
                  <c:v>0.2447485524497362</c:v>
                </c:pt>
                <c:pt idx="239">
                  <c:v>0.23883201045083344</c:v>
                </c:pt>
                <c:pt idx="240">
                  <c:v>0.23304631049036115</c:v>
                </c:pt>
                <c:pt idx="241">
                  <c:v>0.2273889781174207</c:v>
                </c:pt>
                <c:pt idx="242">
                  <c:v>0.22185757074171492</c:v>
                </c:pt>
                <c:pt idx="243">
                  <c:v>0.21644967781057781</c:v>
                </c:pt>
                <c:pt idx="244">
                  <c:v>0.21116292095462424</c:v>
                </c:pt>
                <c:pt idx="245">
                  <c:v>0.20599495410337842</c:v>
                </c:pt>
                <c:pt idx="246">
                  <c:v>0.20094346357220308</c:v>
                </c:pt>
                <c:pt idx="247">
                  <c:v>0.19600616812181415</c:v>
                </c:pt>
                <c:pt idx="248">
                  <c:v>0.19118081899162159</c:v>
                </c:pt>
                <c:pt idx="249">
                  <c:v>0.18646519990810381</c:v>
                </c:pt>
                <c:pt idx="250">
                  <c:v>0.18185712706939255</c:v>
                </c:pt>
                <c:pt idx="251">
                  <c:v>0.17735444910720222</c:v>
                </c:pt>
                <c:pt idx="252">
                  <c:v>0.17295504702720091</c:v>
                </c:pt>
                <c:pt idx="253">
                  <c:v>0.1686568341288984</c:v>
                </c:pt>
                <c:pt idx="254">
                  <c:v>0.16445775590607639</c:v>
                </c:pt>
                <c:pt idx="255">
                  <c:v>0.16035578992876859</c:v>
                </c:pt>
                <c:pt idx="256">
                  <c:v>0.15634894570775068</c:v>
                </c:pt>
                <c:pt idx="257">
                  <c:v>0.15243526454248474</c:v>
                </c:pt>
                <c:pt idx="258">
                  <c:v>0.14861281935341736</c:v>
                </c:pt>
                <c:pt idx="259">
                  <c:v>0.14487971449950859</c:v>
                </c:pt>
                <c:pt idx="260">
                  <c:v>0.14123408558183653</c:v>
                </c:pt>
                <c:pt idx="261">
                  <c:v>0.13767409923409454</c:v>
                </c:pt>
                <c:pt idx="262">
                  <c:v>0.13419795290076433</c:v>
                </c:pt>
                <c:pt idx="263">
                  <c:v>0.1308038746037333</c:v>
                </c:pt>
                <c:pt idx="264">
                  <c:v>0.12749012269807791</c:v>
                </c:pt>
                <c:pt idx="265">
                  <c:v>0.12425498561772894</c:v>
                </c:pt>
                <c:pt idx="266">
                  <c:v>0.12109678161169393</c:v>
                </c:pt>
                <c:pt idx="267">
                  <c:v>0.11801385847149175</c:v>
                </c:pt>
                <c:pt idx="268">
                  <c:v>0.11500459325043487</c:v>
                </c:pt>
                <c:pt idx="269">
                  <c:v>0.11206739197535831</c:v>
                </c:pt>
                <c:pt idx="270">
                  <c:v>0.10920068935138881</c:v>
                </c:pt>
                <c:pt idx="271">
                  <c:v>0.10640294846030492</c:v>
                </c:pt>
                <c:pt idx="272">
                  <c:v>0.10367266045303451</c:v>
                </c:pt>
                <c:pt idx="273">
                  <c:v>0.10100834423680344</c:v>
                </c:pt>
                <c:pt idx="274">
                  <c:v>9.8408546157433316E-2</c:v>
                </c:pt>
                <c:pt idx="275">
                  <c:v>9.5871839677263149E-2</c:v>
                </c:pt>
                <c:pt idx="276">
                  <c:v>9.3396825049153531E-2</c:v>
                </c:pt>
                <c:pt idx="277">
                  <c:v>9.0982128987009581E-2</c:v>
                </c:pt>
                <c:pt idx="278">
                  <c:v>8.8626404333241343E-2</c:v>
                </c:pt>
                <c:pt idx="279">
                  <c:v>8.6328329723563954E-2</c:v>
                </c:pt>
                <c:pt idx="280">
                  <c:v>8.4086609249518274E-2</c:v>
                </c:pt>
                <c:pt idx="281">
                  <c:v>8.1899972119081801E-2</c:v>
                </c:pt>
                <c:pt idx="282">
                  <c:v>7.9767172315717436E-2</c:v>
                </c:pt>
                <c:pt idx="283">
                  <c:v>7.7686988256194495E-2</c:v>
                </c:pt>
                <c:pt idx="284">
                  <c:v>7.5658222447501644E-2</c:v>
                </c:pt>
                <c:pt idx="285">
                  <c:v>7.3679701143155488E-2</c:v>
                </c:pt>
                <c:pt idx="286">
                  <c:v>7.1750273999190428E-2</c:v>
                </c:pt>
                <c:pt idx="287">
                  <c:v>6.9868813730111307E-2</c:v>
                </c:pt>
                <c:pt idx="288">
                  <c:v>6.8034215765065104E-2</c:v>
                </c:pt>
                <c:pt idx="289">
                  <c:v>6.6245397904482542E-2</c:v>
                </c:pt>
                <c:pt idx="290">
                  <c:v>6.4501299977426083E-2</c:v>
                </c:pt>
                <c:pt idx="291">
                  <c:v>6.2800883499866178E-2</c:v>
                </c:pt>
                <c:pt idx="292">
                  <c:v>6.1143131334098585E-2</c:v>
                </c:pt>
                <c:pt idx="293">
                  <c:v>5.9527047349504196E-2</c:v>
                </c:pt>
                <c:pt idx="294">
                  <c:v>5.7951656084840097E-2</c:v>
                </c:pt>
                <c:pt idx="295">
                  <c:v>5.6416002412238E-2</c:v>
                </c:pt>
                <c:pt idx="296">
                  <c:v>5.4919151203085687E-2</c:v>
                </c:pt>
                <c:pt idx="297">
                  <c:v>5.3460186995941412E-2</c:v>
                </c:pt>
                <c:pt idx="298">
                  <c:v>5.2038213666637842E-2</c:v>
                </c:pt>
                <c:pt idx="299">
                  <c:v>5.065235410071102E-2</c:v>
                </c:pt>
                <c:pt idx="300">
                  <c:v>4.930174986828862E-2</c:v>
                </c:pt>
                <c:pt idx="301">
                  <c:v>4.798556090155718E-2</c:v>
                </c:pt>
                <c:pt idx="302">
                  <c:v>4.6702965174926461E-2</c:v>
                </c:pt>
                <c:pt idx="303">
                  <c:v>4.5453158387994949E-2</c:v>
                </c:pt>
                <c:pt idx="304">
                  <c:v>4.4235353651416148E-2</c:v>
                </c:pt>
                <c:pt idx="305">
                  <c:v>4.3048781175759894E-2</c:v>
                </c:pt>
                <c:pt idx="306">
                  <c:v>4.1892687963449284E-2</c:v>
                </c:pt>
                <c:pt idx="307">
                  <c:v>4.0766337503857608E-2</c:v>
                </c:pt>
                <c:pt idx="308">
                  <c:v>3.9669009471630039E-2</c:v>
                </c:pt>
                <c:pt idx="309">
                  <c:v>3.8599999428302501E-2</c:v>
                </c:pt>
                <c:pt idx="310">
                  <c:v>3.7558618527272887E-2</c:v>
                </c:pt>
                <c:pt idx="311">
                  <c:v>3.6544193222181783E-2</c:v>
                </c:pt>
                <c:pt idx="312">
                  <c:v>3.5556064978748685E-2</c:v>
                </c:pt>
                <c:pt idx="313">
                  <c:v>3.4593589990111306E-2</c:v>
                </c:pt>
                <c:pt idx="314">
                  <c:v>3.3656138895701966E-2</c:v>
                </c:pt>
                <c:pt idx="315">
                  <c:v>3.27430965036987E-2</c:v>
                </c:pt>
                <c:pt idx="316">
                  <c:v>3.1853861517079141E-2</c:v>
                </c:pt>
                <c:pt idx="317">
                  <c:v>3.0987846263301911E-2</c:v>
                </c:pt>
                <c:pt idx="318">
                  <c:v>3.0144476427637047E-2</c:v>
                </c:pt>
                <c:pt idx="319">
                  <c:v>2.9323190790163052E-2</c:v>
                </c:pt>
                <c:pt idx="320">
                  <c:v>2.8523440966442607E-2</c:v>
                </c:pt>
                <c:pt idx="321">
                  <c:v>2.7744691151887813E-2</c:v>
                </c:pt>
                <c:pt idx="322">
                  <c:v>2.6986417869821467E-2</c:v>
                </c:pt>
                <c:pt idx="323">
                  <c:v>2.6248109723236282E-2</c:v>
                </c:pt>
                <c:pt idx="324">
                  <c:v>2.5529267150253616E-2</c:v>
                </c:pt>
                <c:pt idx="325">
                  <c:v>2.4829402183278237E-2</c:v>
                </c:pt>
                <c:pt idx="326">
                  <c:v>2.4148038211843782E-2</c:v>
                </c:pt>
                <c:pt idx="327">
                  <c:v>2.3484709749140208E-2</c:v>
                </c:pt>
                <c:pt idx="328">
                  <c:v>2.2838962202214104E-2</c:v>
                </c:pt>
                <c:pt idx="329">
                  <c:v>2.2210351645826663E-2</c:v>
                </c:pt>
                <c:pt idx="330">
                  <c:v>2.159844459995652E-2</c:v>
                </c:pt>
                <c:pt idx="331">
                  <c:v>2.1002817810928786E-2</c:v>
                </c:pt>
                <c:pt idx="332">
                  <c:v>2.0423058036151336E-2</c:v>
                </c:pt>
                <c:pt idx="333">
                  <c:v>1.985876183243792E-2</c:v>
                </c:pt>
                <c:pt idx="334">
                  <c:v>1.9309535347894445E-2</c:v>
                </c:pt>
                <c:pt idx="335">
                  <c:v>1.8774994117344859E-2</c:v>
                </c:pt>
                <c:pt idx="336">
                  <c:v>1.8254762861270282E-2</c:v>
                </c:pt>
                <c:pt idx="337">
                  <c:v>1.7748475288234367E-2</c:v>
                </c:pt>
                <c:pt idx="338">
                  <c:v>1.7255773900765867E-2</c:v>
                </c:pt>
                <c:pt idx="339">
                  <c:v>1.6776309804669227E-2</c:v>
                </c:pt>
                <c:pt idx="340">
                  <c:v>1.6309742521731143E-2</c:v>
                </c:pt>
                <c:pt idx="341">
                  <c:v>1.5855739805791989E-2</c:v>
                </c:pt>
                <c:pt idx="342">
                  <c:v>1.5413977462148667E-2</c:v>
                </c:pt>
                <c:pt idx="343">
                  <c:v>1.4984139170255054E-2</c:v>
                </c:pt>
                <c:pt idx="344">
                  <c:v>1.4565916309684322E-2</c:v>
                </c:pt>
                <c:pt idx="345">
                  <c:v>1.4159007789319635E-2</c:v>
                </c:pt>
                <c:pt idx="346">
                  <c:v>1.3763119879734649E-2</c:v>
                </c:pt>
                <c:pt idx="347">
                  <c:v>1.3377966048728502E-2</c:v>
                </c:pt>
                <c:pt idx="348">
                  <c:v>1.300326679997745E-2</c:v>
                </c:pt>
                <c:pt idx="349">
                  <c:v>1.2638749514764777E-2</c:v>
                </c:pt>
                <c:pt idx="350">
                  <c:v>1.2284148296751349E-2</c:v>
                </c:pt>
                <c:pt idx="351">
                  <c:v>1.1939203819747269E-2</c:v>
                </c:pt>
                <c:pt idx="352">
                  <c:v>1.1603663178446303E-2</c:v>
                </c:pt>
                <c:pt idx="353">
                  <c:v>1.1277279742082709E-2</c:v>
                </c:pt>
                <c:pt idx="354">
                  <c:v>1.0959813010971989E-2</c:v>
                </c:pt>
                <c:pt idx="355">
                  <c:v>1.065102847589445E-2</c:v>
                </c:pt>
                <c:pt idx="356">
                  <c:v>1.0350697480282547E-2</c:v>
                </c:pt>
                <c:pt idx="357">
                  <c:v>1.0058597085171539E-2</c:v>
                </c:pt>
                <c:pt idx="358">
                  <c:v>9.7745099368728612E-3</c:v>
                </c:pt>
                <c:pt idx="359">
                  <c:v>9.4982241373307141E-3</c:v>
                </c:pt>
                <c:pt idx="360">
                  <c:v>9.2295331171208129E-3</c:v>
                </c:pt>
                <c:pt idx="361">
                  <c:v>8.9682355110518447E-3</c:v>
                </c:pt>
                <c:pt idx="362">
                  <c:v>8.7141350363287538E-3</c:v>
                </c:pt>
                <c:pt idx="363">
                  <c:v>8.4670403732381976E-3</c:v>
                </c:pt>
                <c:pt idx="364">
                  <c:v>8.2267650483159784E-3</c:v>
                </c:pt>
                <c:pt idx="365">
                  <c:v>7.9931273199567582E-3</c:v>
                </c:pt>
                <c:pt idx="366">
                  <c:v>7.765950066426378E-3</c:v>
                </c:pt>
                <c:pt idx="367">
                  <c:v>7.5450606762370457E-3</c:v>
                </c:pt>
                <c:pt idx="368">
                  <c:v>7.3302909408464439E-3</c:v>
                </c:pt>
                <c:pt idx="369">
                  <c:v>7.12147694964144E-3</c:v>
                </c:pt>
                <c:pt idx="370">
                  <c:v>6.9184589871678238E-3</c:v>
                </c:pt>
                <c:pt idx="371">
                  <c:v>6.721081432567555E-3</c:v>
                </c:pt>
                <c:pt idx="372">
                  <c:v>6.5291926611848045E-3</c:v>
                </c:pt>
                <c:pt idx="373">
                  <c:v>6.3426449483034875E-3</c:v>
                </c:pt>
                <c:pt idx="374">
                  <c:v>6.1612943749784288E-3</c:v>
                </c:pt>
                <c:pt idx="375">
                  <c:v>5.985000735922617E-3</c:v>
                </c:pt>
                <c:pt idx="376">
                  <c:v>5.8136274494138681E-3</c:v>
                </c:pt>
                <c:pt idx="377">
                  <c:v>5.6470414691842715E-3</c:v>
                </c:pt>
                <c:pt idx="378">
                  <c:v>5.4851131982560468E-3</c:v>
                </c:pt>
                <c:pt idx="379">
                  <c:v>5.3277164046881551E-3</c:v>
                </c:pt>
                <c:pt idx="380">
                  <c:v>5.174728139197904E-3</c:v>
                </c:pt>
                <c:pt idx="381">
                  <c:v>5.0260286546227623E-3</c:v>
                </c:pt>
                <c:pt idx="382">
                  <c:v>4.8815013271874671E-3</c:v>
                </c:pt>
                <c:pt idx="383">
                  <c:v>4.7410325795423317E-3</c:v>
                </c:pt>
                <c:pt idx="384">
                  <c:v>4.6045118055386969E-3</c:v>
                </c:pt>
                <c:pt idx="385">
                  <c:v>4.471831296708262E-3</c:v>
                </c:pt>
                <c:pt idx="386">
                  <c:v>4.3428861704130914E-3</c:v>
                </c:pt>
                <c:pt idx="387">
                  <c:v>4.2175742996338984E-3</c:v>
                </c:pt>
                <c:pt idx="388">
                  <c:v>4.0957962443643131E-3</c:v>
                </c:pt>
                <c:pt idx="389">
                  <c:v>3.9774551845793912E-3</c:v>
                </c:pt>
                <c:pt idx="390">
                  <c:v>3.862456854747101E-3</c:v>
                </c:pt>
                <c:pt idx="391">
                  <c:v>3.7507094798519824E-3</c:v>
                </c:pt>
                <c:pt idx="392">
                  <c:v>3.6421237129005946E-3</c:v>
                </c:pt>
                <c:pt idx="393">
                  <c:v>3.5366125738784809E-3</c:v>
                </c:pt>
                <c:pt idx="394">
                  <c:v>3.4340913901295773E-3</c:v>
                </c:pt>
                <c:pt idx="395">
                  <c:v>3.3344777381286266E-3</c:v>
                </c:pt>
                <c:pt idx="396">
                  <c:v>3.2376913866181021E-3</c:v>
                </c:pt>
                <c:pt idx="397">
                  <c:v>3.143654241081398E-3</c:v>
                </c:pt>
                <c:pt idx="398">
                  <c:v>3.0522902895245576E-3</c:v>
                </c:pt>
                <c:pt idx="399">
                  <c:v>2.9635255495391332E-3</c:v>
                </c:pt>
                <c:pt idx="400">
                  <c:v>2.8772880166194653E-3</c:v>
                </c:pt>
                <c:pt idx="401">
                  <c:v>2.7935076137077072E-3</c:v>
                </c:pt>
                <c:pt idx="402">
                  <c:v>2.7121161419408004E-3</c:v>
                </c:pt>
                <c:pt idx="403">
                  <c:v>2.633047232573685E-3</c:v>
                </c:pt>
                <c:pt idx="404">
                  <c:v>2.5562363000536312E-3</c:v>
                </c:pt>
                <c:pt idx="405">
                  <c:v>2.4816204962210581E-3</c:v>
                </c:pt>
                <c:pt idx="406">
                  <c:v>2.4091386656124132E-3</c:v>
                </c:pt>
                <c:pt idx="407">
                  <c:v>2.3387313018413129E-3</c:v>
                </c:pt>
                <c:pt idx="408">
                  <c:v>2.2703405050345173E-3</c:v>
                </c:pt>
                <c:pt idx="409">
                  <c:v>2.2039099402996793E-3</c:v>
                </c:pt>
                <c:pt idx="410">
                  <c:v>2.1393847972021917E-3</c:v>
                </c:pt>
                <c:pt idx="411">
                  <c:v>2.0767117502290084E-3</c:v>
                </c:pt>
                <c:pt idx="412">
                  <c:v>2.01583892021754E-3</c:v>
                </c:pt>
                <c:pt idx="413">
                  <c:v>1.9567158367282942E-3</c:v>
                </c:pt>
                <c:pt idx="414">
                  <c:v>1.899293401340205E-3</c:v>
                </c:pt>
                <c:pt idx="415">
                  <c:v>1.8435238518479907E-3</c:v>
                </c:pt>
                <c:pt idx="416">
                  <c:v>1.7893607273413404E-3</c:v>
                </c:pt>
                <c:pt idx="417">
                  <c:v>1.7367588341461462E-3</c:v>
                </c:pt>
                <c:pt idx="418">
                  <c:v>1.6856742126081449E-3</c:v>
                </c:pt>
                <c:pt idx="419">
                  <c:v>1.6360641047000301E-3</c:v>
                </c:pt>
                <c:pt idx="420">
                  <c:v>1.5878869224331699E-3</c:v>
                </c:pt>
                <c:pt idx="421">
                  <c:v>1.5411022170556945E-3</c:v>
                </c:pt>
                <c:pt idx="422">
                  <c:v>1.4956706490188239E-3</c:v>
                </c:pt>
                <c:pt idx="423">
                  <c:v>1.4515539586938729E-3</c:v>
                </c:pt>
                <c:pt idx="424">
                  <c:v>1.4087149378225864E-3</c:v>
                </c:pt>
                <c:pt idx="425">
                  <c:v>1.3671174016838465E-3</c:v>
                </c:pt>
                <c:pt idx="426">
                  <c:v>1.3267261619602003E-3</c:v>
                </c:pt>
                <c:pt idx="427">
                  <c:v>1.2875070002878308E-3</c:v>
                </c:pt>
                <c:pt idx="428">
                  <c:v>1.2494266424741092E-3</c:v>
                </c:pt>
                <c:pt idx="429">
                  <c:v>1.2124527333670415E-3</c:v>
                </c:pt>
                <c:pt idx="430">
                  <c:v>1.1765538123613706E-3</c:v>
                </c:pt>
                <c:pt idx="431">
                  <c:v>1.1416992895263091E-3</c:v>
                </c:pt>
                <c:pt idx="432">
                  <c:v>1.1078594223402215E-3</c:v>
                </c:pt>
                <c:pt idx="433">
                  <c:v>1.07500529301792E-3</c:v>
                </c:pt>
                <c:pt idx="434">
                  <c:v>1.0431087864164947E-3</c:v>
                </c:pt>
                <c:pt idx="435">
                  <c:v>1.012142568505902E-3</c:v>
                </c:pt>
                <c:pt idx="436">
                  <c:v>9.8208006539086587E-4</c:v>
                </c:pt>
                <c:pt idx="437">
                  <c:v>9.528954428708158E-4</c:v>
                </c:pt>
                <c:pt idx="438">
                  <c:v>9.2456358652511232E-4</c:v>
                </c:pt>
                <c:pt idx="439">
                  <c:v>8.9706008231072375E-4</c:v>
                </c:pt>
                <c:pt idx="440">
                  <c:v>8.7036119766020813E-4</c:v>
                </c:pt>
                <c:pt idx="441">
                  <c:v>8.4444386306772434E-4</c:v>
                </c:pt>
                <c:pt idx="442">
                  <c:v>8.1928565415137966E-4</c:v>
                </c:pt>
                <c:pt idx="443">
                  <c:v>7.9486477418027593E-4</c:v>
                </c:pt>
                <c:pt idx="444">
                  <c:v>7.7116003705496382E-4</c:v>
                </c:pt>
                <c:pt idx="445">
                  <c:v>7.4815085073023208E-4</c:v>
                </c:pt>
                <c:pt idx="446">
                  <c:v>7.2581720106941754E-4</c:v>
                </c:pt>
                <c:pt idx="447">
                  <c:v>7.0413963611965695E-4</c:v>
                </c:pt>
                <c:pt idx="448">
                  <c:v>6.8309925079772466E-4</c:v>
                </c:pt>
                <c:pt idx="449">
                  <c:v>6.6267767197637317E-4</c:v>
                </c:pt>
                <c:pt idx="450">
                  <c:v>6.4285704396124213E-4</c:v>
                </c:pt>
                <c:pt idx="451">
                  <c:v>6.2362001434873213E-4</c:v>
                </c:pt>
                <c:pt idx="452">
                  <c:v>6.049497202553556E-4</c:v>
                </c:pt>
                <c:pt idx="453">
                  <c:v>5.8682977490935779E-4</c:v>
                </c:pt>
                <c:pt idx="454">
                  <c:v>5.6924425459558019E-4</c:v>
                </c:pt>
                <c:pt idx="455">
                  <c:v>5.5217768594476079E-4</c:v>
                </c:pt>
                <c:pt idx="456">
                  <c:v>5.3561503355864482E-4</c:v>
                </c:pt>
                <c:pt idx="457">
                  <c:v>5.1954168796254077E-4</c:v>
                </c:pt>
                <c:pt idx="458">
                  <c:v>5.0394345387701819E-4</c:v>
                </c:pt>
                <c:pt idx="459">
                  <c:v>4.8880653880081391E-4</c:v>
                </c:pt>
                <c:pt idx="460">
                  <c:v>4.7411754189704425E-4</c:v>
                </c:pt>
                <c:pt idx="461">
                  <c:v>4.598634431750955E-4</c:v>
                </c:pt>
                <c:pt idx="462">
                  <c:v>4.4603159296067909E-4</c:v>
                </c:pt>
                <c:pt idx="463">
                  <c:v>4.3260970164681105E-4</c:v>
                </c:pt>
                <c:pt idx="464">
                  <c:v>4.1958582971849149E-4</c:v>
                </c:pt>
                <c:pt idx="465">
                  <c:v>4.0694837804423325E-4</c:v>
                </c:pt>
                <c:pt idx="466">
                  <c:v>3.9468607842752586E-4</c:v>
                </c:pt>
                <c:pt idx="467">
                  <c:v>3.827879844116911E-4</c:v>
                </c:pt>
                <c:pt idx="468">
                  <c:v>3.7124346233158577E-4</c:v>
                </c:pt>
                <c:pt idx="469">
                  <c:v>3.6004218260586953E-4</c:v>
                </c:pt>
                <c:pt idx="470">
                  <c:v>3.4917411126363703E-4</c:v>
                </c:pt>
                <c:pt idx="471">
                  <c:v>3.386295016994068E-4</c:v>
                </c:pt>
                <c:pt idx="472">
                  <c:v>3.2839888665056063E-4</c:v>
                </c:pt>
                <c:pt idx="473">
                  <c:v>3.1847307039153402E-4</c:v>
                </c:pt>
                <c:pt idx="474">
                  <c:v>3.0884312113911615E-4</c:v>
                </c:pt>
                <c:pt idx="475">
                  <c:v>2.9950036366341922E-4</c:v>
                </c:pt>
                <c:pt idx="476">
                  <c:v>2.9043637209918413E-4</c:v>
                </c:pt>
                <c:pt idx="477">
                  <c:v>2.8164296295219723E-4</c:v>
                </c:pt>
                <c:pt idx="478">
                  <c:v>2.7311218829578526E-4</c:v>
                </c:pt>
                <c:pt idx="479">
                  <c:v>2.6483632915239231E-4</c:v>
                </c:pt>
                <c:pt idx="480">
                  <c:v>2.5680788905543779E-4</c:v>
                </c:pt>
                <c:pt idx="481">
                  <c:v>2.4901958778672761E-4</c:v>
                </c:pt>
                <c:pt idx="482">
                  <c:v>2.4146435528485624E-4</c:v>
                </c:pt>
                <c:pt idx="483">
                  <c:v>2.3413532572005516E-4</c:v>
                </c:pt>
                <c:pt idx="484">
                  <c:v>2.2702583173119255E-4</c:v>
                </c:pt>
                <c:pt idx="485">
                  <c:v>2.2012939882059976E-4</c:v>
                </c:pt>
                <c:pt idx="486">
                  <c:v>2.1343973990260796E-4</c:v>
                </c:pt>
                <c:pt idx="487">
                  <c:v>2.0695075000171808E-4</c:v>
                </c:pt>
                <c:pt idx="488">
                  <c:v>2.0065650109647373E-4</c:v>
                </c:pt>
                <c:pt idx="489">
                  <c:v>1.9455123710515929E-4</c:v>
                </c:pt>
                <c:pt idx="490">
                  <c:v>1.8862936900958862E-4</c:v>
                </c:pt>
                <c:pt idx="491">
                  <c:v>1.8288547011331311E-4</c:v>
                </c:pt>
                <c:pt idx="492">
                  <c:v>1.7731427143067669E-4</c:v>
                </c:pt>
                <c:pt idx="493">
                  <c:v>1.7191065720324801E-4</c:v>
                </c:pt>
                <c:pt idx="494">
                  <c:v>1.666696605402206E-4</c:v>
                </c:pt>
                <c:pt idx="495">
                  <c:v>1.6158645917949799E-4</c:v>
                </c:pt>
                <c:pt idx="496">
                  <c:v>1.5665637136622296E-4</c:v>
                </c:pt>
                <c:pt idx="497">
                  <c:v>1.5187485184561551E-4</c:v>
                </c:pt>
                <c:pt idx="498">
                  <c:v>1.4723748796706271E-4</c:v>
                </c:pt>
                <c:pt idx="499">
                  <c:v>1.4273999589647996E-4</c:v>
                </c:pt>
                <c:pt idx="500">
                  <c:v>1.3837821693402698E-4</c:v>
                </c:pt>
                <c:pt idx="501">
                  <c:v>1.3414811393435628E-4</c:v>
                </c:pt>
              </c:numCache>
            </c:numRef>
          </c:yVal>
          <c:smooth val="1"/>
        </c:ser>
        <c:ser>
          <c:idx val="3"/>
          <c:order val="3"/>
          <c:tx>
            <c:v>300K 8 GeV H-</c:v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Sheet1!$A$14:$A$515</c:f>
              <c:numCache>
                <c:formatCode>General</c:formatCode>
                <c:ptCount val="502"/>
                <c:pt idx="0">
                  <c:v>1E-3</c:v>
                </c:pt>
                <c:pt idx="1">
                  <c:v>1.0999999999999999E-2</c:v>
                </c:pt>
                <c:pt idx="2">
                  <c:v>2.0999999999999998E-2</c:v>
                </c:pt>
                <c:pt idx="3">
                  <c:v>3.1E-2</c:v>
                </c:pt>
                <c:pt idx="4">
                  <c:v>4.1000000000000002E-2</c:v>
                </c:pt>
                <c:pt idx="5">
                  <c:v>5.1000000000000004E-2</c:v>
                </c:pt>
                <c:pt idx="6">
                  <c:v>6.1000000000000006E-2</c:v>
                </c:pt>
                <c:pt idx="7">
                  <c:v>7.1000000000000008E-2</c:v>
                </c:pt>
                <c:pt idx="8">
                  <c:v>8.1000000000000003E-2</c:v>
                </c:pt>
                <c:pt idx="9">
                  <c:v>9.0999999999999998E-2</c:v>
                </c:pt>
                <c:pt idx="10">
                  <c:v>0.10099999999999999</c:v>
                </c:pt>
                <c:pt idx="11">
                  <c:v>0.11099999999999999</c:v>
                </c:pt>
                <c:pt idx="12">
                  <c:v>0.12099999999999998</c:v>
                </c:pt>
                <c:pt idx="13">
                  <c:v>0.13099999999999998</c:v>
                </c:pt>
                <c:pt idx="14">
                  <c:v>0.14099999999999999</c:v>
                </c:pt>
                <c:pt idx="15">
                  <c:v>0.151</c:v>
                </c:pt>
                <c:pt idx="16">
                  <c:v>0.161</c:v>
                </c:pt>
                <c:pt idx="17">
                  <c:v>0.17100000000000001</c:v>
                </c:pt>
                <c:pt idx="18">
                  <c:v>0.18100000000000002</c:v>
                </c:pt>
                <c:pt idx="19">
                  <c:v>0.19100000000000003</c:v>
                </c:pt>
                <c:pt idx="20">
                  <c:v>0.20100000000000004</c:v>
                </c:pt>
                <c:pt idx="21">
                  <c:v>0.21100000000000005</c:v>
                </c:pt>
                <c:pt idx="22">
                  <c:v>0.22100000000000006</c:v>
                </c:pt>
                <c:pt idx="23">
                  <c:v>0.23100000000000007</c:v>
                </c:pt>
                <c:pt idx="24">
                  <c:v>0.24100000000000008</c:v>
                </c:pt>
                <c:pt idx="25">
                  <c:v>0.25100000000000006</c:v>
                </c:pt>
                <c:pt idx="26">
                  <c:v>0.26100000000000007</c:v>
                </c:pt>
                <c:pt idx="27">
                  <c:v>0.27100000000000007</c:v>
                </c:pt>
                <c:pt idx="28">
                  <c:v>0.28100000000000008</c:v>
                </c:pt>
                <c:pt idx="29">
                  <c:v>0.29100000000000009</c:v>
                </c:pt>
                <c:pt idx="30">
                  <c:v>0.3010000000000001</c:v>
                </c:pt>
                <c:pt idx="31">
                  <c:v>0.31100000000000011</c:v>
                </c:pt>
                <c:pt idx="32">
                  <c:v>0.32100000000000012</c:v>
                </c:pt>
                <c:pt idx="33">
                  <c:v>0.33100000000000013</c:v>
                </c:pt>
                <c:pt idx="34">
                  <c:v>0.34100000000000014</c:v>
                </c:pt>
                <c:pt idx="35">
                  <c:v>0.35100000000000015</c:v>
                </c:pt>
                <c:pt idx="36">
                  <c:v>0.36100000000000015</c:v>
                </c:pt>
                <c:pt idx="37">
                  <c:v>0.37100000000000016</c:v>
                </c:pt>
                <c:pt idx="38">
                  <c:v>0.38100000000000017</c:v>
                </c:pt>
                <c:pt idx="39">
                  <c:v>0.39100000000000018</c:v>
                </c:pt>
                <c:pt idx="40">
                  <c:v>0.40100000000000019</c:v>
                </c:pt>
                <c:pt idx="41">
                  <c:v>0.4110000000000002</c:v>
                </c:pt>
                <c:pt idx="42">
                  <c:v>0.42100000000000021</c:v>
                </c:pt>
                <c:pt idx="43">
                  <c:v>0.43100000000000022</c:v>
                </c:pt>
                <c:pt idx="44">
                  <c:v>0.44100000000000023</c:v>
                </c:pt>
                <c:pt idx="45">
                  <c:v>0.45100000000000023</c:v>
                </c:pt>
                <c:pt idx="46">
                  <c:v>0.46100000000000024</c:v>
                </c:pt>
                <c:pt idx="47">
                  <c:v>0.47100000000000025</c:v>
                </c:pt>
                <c:pt idx="48">
                  <c:v>0.48100000000000026</c:v>
                </c:pt>
                <c:pt idx="49">
                  <c:v>0.49100000000000027</c:v>
                </c:pt>
                <c:pt idx="50">
                  <c:v>0.50100000000000022</c:v>
                </c:pt>
                <c:pt idx="51">
                  <c:v>0.51100000000000023</c:v>
                </c:pt>
                <c:pt idx="52">
                  <c:v>0.52100000000000024</c:v>
                </c:pt>
                <c:pt idx="53">
                  <c:v>0.53100000000000025</c:v>
                </c:pt>
                <c:pt idx="54">
                  <c:v>0.54100000000000026</c:v>
                </c:pt>
                <c:pt idx="55">
                  <c:v>0.55100000000000027</c:v>
                </c:pt>
                <c:pt idx="56">
                  <c:v>0.56100000000000028</c:v>
                </c:pt>
                <c:pt idx="57">
                  <c:v>0.57100000000000029</c:v>
                </c:pt>
                <c:pt idx="58">
                  <c:v>0.58100000000000029</c:v>
                </c:pt>
                <c:pt idx="59">
                  <c:v>0.5910000000000003</c:v>
                </c:pt>
                <c:pt idx="60">
                  <c:v>0.60100000000000031</c:v>
                </c:pt>
                <c:pt idx="61">
                  <c:v>0.61100000000000032</c:v>
                </c:pt>
                <c:pt idx="62">
                  <c:v>0.62100000000000033</c:v>
                </c:pt>
                <c:pt idx="63">
                  <c:v>0.63100000000000034</c:v>
                </c:pt>
                <c:pt idx="64">
                  <c:v>0.64100000000000035</c:v>
                </c:pt>
                <c:pt idx="65">
                  <c:v>0.65100000000000036</c:v>
                </c:pt>
                <c:pt idx="66">
                  <c:v>0.66100000000000037</c:v>
                </c:pt>
                <c:pt idx="67">
                  <c:v>0.67100000000000037</c:v>
                </c:pt>
                <c:pt idx="68">
                  <c:v>0.68100000000000038</c:v>
                </c:pt>
                <c:pt idx="69">
                  <c:v>0.69100000000000039</c:v>
                </c:pt>
                <c:pt idx="70">
                  <c:v>0.7010000000000004</c:v>
                </c:pt>
                <c:pt idx="71">
                  <c:v>0.71100000000000041</c:v>
                </c:pt>
                <c:pt idx="72">
                  <c:v>0.72100000000000042</c:v>
                </c:pt>
                <c:pt idx="73">
                  <c:v>0.73100000000000043</c:v>
                </c:pt>
                <c:pt idx="74">
                  <c:v>0.74100000000000044</c:v>
                </c:pt>
                <c:pt idx="75">
                  <c:v>0.75100000000000044</c:v>
                </c:pt>
                <c:pt idx="76">
                  <c:v>0.76100000000000045</c:v>
                </c:pt>
                <c:pt idx="77">
                  <c:v>0.77100000000000046</c:v>
                </c:pt>
                <c:pt idx="78">
                  <c:v>0.78100000000000047</c:v>
                </c:pt>
                <c:pt idx="79">
                  <c:v>0.79100000000000048</c:v>
                </c:pt>
                <c:pt idx="80">
                  <c:v>0.80100000000000049</c:v>
                </c:pt>
                <c:pt idx="81">
                  <c:v>0.8110000000000005</c:v>
                </c:pt>
                <c:pt idx="82">
                  <c:v>0.82100000000000051</c:v>
                </c:pt>
                <c:pt idx="83">
                  <c:v>0.83100000000000052</c:v>
                </c:pt>
                <c:pt idx="84">
                  <c:v>0.84100000000000052</c:v>
                </c:pt>
                <c:pt idx="85">
                  <c:v>0.85100000000000053</c:v>
                </c:pt>
                <c:pt idx="86">
                  <c:v>0.86100000000000054</c:v>
                </c:pt>
                <c:pt idx="87">
                  <c:v>0.87100000000000055</c:v>
                </c:pt>
                <c:pt idx="88">
                  <c:v>0.88100000000000056</c:v>
                </c:pt>
                <c:pt idx="89">
                  <c:v>0.89100000000000057</c:v>
                </c:pt>
                <c:pt idx="90">
                  <c:v>0.90100000000000058</c:v>
                </c:pt>
                <c:pt idx="91">
                  <c:v>0.91100000000000059</c:v>
                </c:pt>
                <c:pt idx="92">
                  <c:v>0.9210000000000006</c:v>
                </c:pt>
                <c:pt idx="93">
                  <c:v>0.9310000000000006</c:v>
                </c:pt>
                <c:pt idx="94">
                  <c:v>0.94100000000000061</c:v>
                </c:pt>
                <c:pt idx="95">
                  <c:v>0.95100000000000062</c:v>
                </c:pt>
                <c:pt idx="96">
                  <c:v>0.96100000000000063</c:v>
                </c:pt>
                <c:pt idx="97">
                  <c:v>0.97100000000000064</c:v>
                </c:pt>
                <c:pt idx="98">
                  <c:v>0.98100000000000065</c:v>
                </c:pt>
                <c:pt idx="99">
                  <c:v>0.99100000000000066</c:v>
                </c:pt>
                <c:pt idx="100">
                  <c:v>1.0010000000000006</c:v>
                </c:pt>
                <c:pt idx="101">
                  <c:v>1.0110000000000006</c:v>
                </c:pt>
                <c:pt idx="102">
                  <c:v>1.0210000000000006</c:v>
                </c:pt>
                <c:pt idx="103">
                  <c:v>1.0310000000000006</c:v>
                </c:pt>
                <c:pt idx="104">
                  <c:v>1.0410000000000006</c:v>
                </c:pt>
                <c:pt idx="105">
                  <c:v>1.0510000000000006</c:v>
                </c:pt>
                <c:pt idx="106">
                  <c:v>1.0610000000000006</c:v>
                </c:pt>
                <c:pt idx="107">
                  <c:v>1.0710000000000006</c:v>
                </c:pt>
                <c:pt idx="108">
                  <c:v>1.0810000000000006</c:v>
                </c:pt>
                <c:pt idx="109">
                  <c:v>1.0910000000000006</c:v>
                </c:pt>
                <c:pt idx="110">
                  <c:v>1.1010000000000006</c:v>
                </c:pt>
                <c:pt idx="111">
                  <c:v>1.1110000000000007</c:v>
                </c:pt>
                <c:pt idx="112">
                  <c:v>1.1210000000000007</c:v>
                </c:pt>
                <c:pt idx="113">
                  <c:v>1.1310000000000007</c:v>
                </c:pt>
                <c:pt idx="114">
                  <c:v>1.1410000000000007</c:v>
                </c:pt>
                <c:pt idx="115">
                  <c:v>1.1510000000000007</c:v>
                </c:pt>
                <c:pt idx="116">
                  <c:v>1.1610000000000007</c:v>
                </c:pt>
                <c:pt idx="117">
                  <c:v>1.1710000000000007</c:v>
                </c:pt>
                <c:pt idx="118">
                  <c:v>1.1810000000000007</c:v>
                </c:pt>
                <c:pt idx="119">
                  <c:v>1.1910000000000007</c:v>
                </c:pt>
                <c:pt idx="120">
                  <c:v>1.2010000000000007</c:v>
                </c:pt>
                <c:pt idx="121">
                  <c:v>1.2110000000000007</c:v>
                </c:pt>
                <c:pt idx="122">
                  <c:v>1.2210000000000008</c:v>
                </c:pt>
                <c:pt idx="123">
                  <c:v>1.2310000000000008</c:v>
                </c:pt>
                <c:pt idx="124">
                  <c:v>1.2410000000000008</c:v>
                </c:pt>
                <c:pt idx="125">
                  <c:v>1.2510000000000008</c:v>
                </c:pt>
                <c:pt idx="126">
                  <c:v>1.2610000000000008</c:v>
                </c:pt>
                <c:pt idx="127">
                  <c:v>1.2710000000000008</c:v>
                </c:pt>
                <c:pt idx="128">
                  <c:v>1.2810000000000008</c:v>
                </c:pt>
                <c:pt idx="129">
                  <c:v>1.2910000000000008</c:v>
                </c:pt>
                <c:pt idx="130">
                  <c:v>1.3010000000000008</c:v>
                </c:pt>
                <c:pt idx="131">
                  <c:v>1.3110000000000008</c:v>
                </c:pt>
                <c:pt idx="132">
                  <c:v>1.3210000000000008</c:v>
                </c:pt>
                <c:pt idx="133">
                  <c:v>1.3310000000000008</c:v>
                </c:pt>
                <c:pt idx="134">
                  <c:v>1.3410000000000009</c:v>
                </c:pt>
                <c:pt idx="135">
                  <c:v>1.3510000000000009</c:v>
                </c:pt>
                <c:pt idx="136">
                  <c:v>1.3610000000000009</c:v>
                </c:pt>
                <c:pt idx="137">
                  <c:v>1.3710000000000009</c:v>
                </c:pt>
                <c:pt idx="138">
                  <c:v>1.3810000000000009</c:v>
                </c:pt>
                <c:pt idx="139">
                  <c:v>1.3910000000000009</c:v>
                </c:pt>
                <c:pt idx="140">
                  <c:v>1.4010000000000009</c:v>
                </c:pt>
                <c:pt idx="141">
                  <c:v>1.4110000000000009</c:v>
                </c:pt>
                <c:pt idx="142">
                  <c:v>1.4210000000000009</c:v>
                </c:pt>
                <c:pt idx="143">
                  <c:v>1.4310000000000009</c:v>
                </c:pt>
                <c:pt idx="144">
                  <c:v>1.4410000000000009</c:v>
                </c:pt>
                <c:pt idx="145">
                  <c:v>1.451000000000001</c:v>
                </c:pt>
                <c:pt idx="146">
                  <c:v>1.461000000000001</c:v>
                </c:pt>
                <c:pt idx="147">
                  <c:v>1.471000000000001</c:v>
                </c:pt>
                <c:pt idx="148">
                  <c:v>1.481000000000001</c:v>
                </c:pt>
                <c:pt idx="149">
                  <c:v>1.491000000000001</c:v>
                </c:pt>
                <c:pt idx="150">
                  <c:v>1.501000000000001</c:v>
                </c:pt>
                <c:pt idx="151">
                  <c:v>1.511000000000001</c:v>
                </c:pt>
                <c:pt idx="152">
                  <c:v>1.521000000000001</c:v>
                </c:pt>
                <c:pt idx="153">
                  <c:v>1.531000000000001</c:v>
                </c:pt>
                <c:pt idx="154">
                  <c:v>1.541000000000001</c:v>
                </c:pt>
                <c:pt idx="155">
                  <c:v>1.551000000000001</c:v>
                </c:pt>
                <c:pt idx="156">
                  <c:v>1.5610000000000011</c:v>
                </c:pt>
                <c:pt idx="157">
                  <c:v>1.5710000000000011</c:v>
                </c:pt>
                <c:pt idx="158">
                  <c:v>1.5810000000000011</c:v>
                </c:pt>
                <c:pt idx="159">
                  <c:v>1.5910000000000011</c:v>
                </c:pt>
                <c:pt idx="160">
                  <c:v>1.6010000000000011</c:v>
                </c:pt>
                <c:pt idx="161">
                  <c:v>1.6110000000000011</c:v>
                </c:pt>
                <c:pt idx="162">
                  <c:v>1.6210000000000011</c:v>
                </c:pt>
                <c:pt idx="163">
                  <c:v>1.6310000000000011</c:v>
                </c:pt>
                <c:pt idx="164">
                  <c:v>1.6410000000000011</c:v>
                </c:pt>
                <c:pt idx="165">
                  <c:v>1.6510000000000011</c:v>
                </c:pt>
                <c:pt idx="166">
                  <c:v>1.6610000000000011</c:v>
                </c:pt>
                <c:pt idx="167">
                  <c:v>1.6710000000000012</c:v>
                </c:pt>
                <c:pt idx="168">
                  <c:v>1.6810000000000012</c:v>
                </c:pt>
                <c:pt idx="169">
                  <c:v>1.6910000000000012</c:v>
                </c:pt>
                <c:pt idx="170">
                  <c:v>1.7010000000000012</c:v>
                </c:pt>
                <c:pt idx="171">
                  <c:v>1.7110000000000012</c:v>
                </c:pt>
                <c:pt idx="172">
                  <c:v>1.7210000000000012</c:v>
                </c:pt>
                <c:pt idx="173">
                  <c:v>1.7310000000000012</c:v>
                </c:pt>
                <c:pt idx="174">
                  <c:v>1.7410000000000012</c:v>
                </c:pt>
                <c:pt idx="175">
                  <c:v>1.7510000000000012</c:v>
                </c:pt>
                <c:pt idx="176">
                  <c:v>1.7610000000000012</c:v>
                </c:pt>
                <c:pt idx="177">
                  <c:v>1.7710000000000012</c:v>
                </c:pt>
                <c:pt idx="178">
                  <c:v>1.7810000000000012</c:v>
                </c:pt>
                <c:pt idx="179">
                  <c:v>1.7910000000000013</c:v>
                </c:pt>
                <c:pt idx="180">
                  <c:v>1.8010000000000013</c:v>
                </c:pt>
                <c:pt idx="181">
                  <c:v>1.8110000000000013</c:v>
                </c:pt>
                <c:pt idx="182">
                  <c:v>1.8210000000000013</c:v>
                </c:pt>
                <c:pt idx="183">
                  <c:v>1.8310000000000013</c:v>
                </c:pt>
                <c:pt idx="184">
                  <c:v>1.8410000000000013</c:v>
                </c:pt>
                <c:pt idx="185">
                  <c:v>1.8510000000000013</c:v>
                </c:pt>
                <c:pt idx="186">
                  <c:v>1.8610000000000013</c:v>
                </c:pt>
                <c:pt idx="187">
                  <c:v>1.8710000000000013</c:v>
                </c:pt>
                <c:pt idx="188">
                  <c:v>1.8810000000000013</c:v>
                </c:pt>
                <c:pt idx="189">
                  <c:v>1.8910000000000013</c:v>
                </c:pt>
                <c:pt idx="190">
                  <c:v>1.9010000000000014</c:v>
                </c:pt>
                <c:pt idx="191">
                  <c:v>1.9110000000000014</c:v>
                </c:pt>
                <c:pt idx="192">
                  <c:v>1.9210000000000014</c:v>
                </c:pt>
                <c:pt idx="193">
                  <c:v>1.9310000000000014</c:v>
                </c:pt>
                <c:pt idx="194">
                  <c:v>1.9410000000000014</c:v>
                </c:pt>
                <c:pt idx="195">
                  <c:v>1.9510000000000014</c:v>
                </c:pt>
                <c:pt idx="196">
                  <c:v>1.9610000000000014</c:v>
                </c:pt>
                <c:pt idx="197">
                  <c:v>1.9710000000000014</c:v>
                </c:pt>
                <c:pt idx="198">
                  <c:v>1.9810000000000014</c:v>
                </c:pt>
                <c:pt idx="199">
                  <c:v>1.9910000000000014</c:v>
                </c:pt>
                <c:pt idx="200">
                  <c:v>2.0010000000000012</c:v>
                </c:pt>
                <c:pt idx="201">
                  <c:v>2.011000000000001</c:v>
                </c:pt>
                <c:pt idx="202">
                  <c:v>2.0210000000000008</c:v>
                </c:pt>
                <c:pt idx="203">
                  <c:v>2.0310000000000006</c:v>
                </c:pt>
                <c:pt idx="204">
                  <c:v>2.0410000000000004</c:v>
                </c:pt>
                <c:pt idx="205">
                  <c:v>2.0510000000000002</c:v>
                </c:pt>
                <c:pt idx="206">
                  <c:v>2.0609999999999999</c:v>
                </c:pt>
                <c:pt idx="207">
                  <c:v>2.0709999999999997</c:v>
                </c:pt>
                <c:pt idx="208">
                  <c:v>2.0809999999999995</c:v>
                </c:pt>
                <c:pt idx="209">
                  <c:v>2.0909999999999993</c:v>
                </c:pt>
                <c:pt idx="210">
                  <c:v>2.1009999999999991</c:v>
                </c:pt>
                <c:pt idx="211">
                  <c:v>2.1109999999999989</c:v>
                </c:pt>
                <c:pt idx="212">
                  <c:v>2.1209999999999987</c:v>
                </c:pt>
                <c:pt idx="213">
                  <c:v>2.1309999999999985</c:v>
                </c:pt>
                <c:pt idx="214">
                  <c:v>2.1409999999999982</c:v>
                </c:pt>
                <c:pt idx="215">
                  <c:v>2.150999999999998</c:v>
                </c:pt>
                <c:pt idx="216">
                  <c:v>2.1609999999999978</c:v>
                </c:pt>
                <c:pt idx="217">
                  <c:v>2.1709999999999976</c:v>
                </c:pt>
                <c:pt idx="218">
                  <c:v>2.1809999999999974</c:v>
                </c:pt>
                <c:pt idx="219">
                  <c:v>2.1909999999999972</c:v>
                </c:pt>
                <c:pt idx="220">
                  <c:v>2.200999999999997</c:v>
                </c:pt>
                <c:pt idx="221">
                  <c:v>2.2109999999999967</c:v>
                </c:pt>
                <c:pt idx="222">
                  <c:v>2.2209999999999965</c:v>
                </c:pt>
                <c:pt idx="223">
                  <c:v>2.2309999999999963</c:v>
                </c:pt>
                <c:pt idx="224">
                  <c:v>2.2409999999999961</c:v>
                </c:pt>
                <c:pt idx="225">
                  <c:v>2.2509999999999959</c:v>
                </c:pt>
                <c:pt idx="226">
                  <c:v>2.2609999999999957</c:v>
                </c:pt>
                <c:pt idx="227">
                  <c:v>2.2709999999999955</c:v>
                </c:pt>
                <c:pt idx="228">
                  <c:v>2.2809999999999953</c:v>
                </c:pt>
                <c:pt idx="229">
                  <c:v>2.290999999999995</c:v>
                </c:pt>
                <c:pt idx="230">
                  <c:v>2.3009999999999948</c:v>
                </c:pt>
                <c:pt idx="231">
                  <c:v>2.3109999999999946</c:v>
                </c:pt>
                <c:pt idx="232">
                  <c:v>2.3209999999999944</c:v>
                </c:pt>
                <c:pt idx="233">
                  <c:v>2.3309999999999942</c:v>
                </c:pt>
                <c:pt idx="234">
                  <c:v>2.340999999999994</c:v>
                </c:pt>
                <c:pt idx="235">
                  <c:v>2.3509999999999938</c:v>
                </c:pt>
                <c:pt idx="236">
                  <c:v>2.3609999999999935</c:v>
                </c:pt>
                <c:pt idx="237">
                  <c:v>2.3709999999999933</c:v>
                </c:pt>
                <c:pt idx="238">
                  <c:v>2.3809999999999931</c:v>
                </c:pt>
                <c:pt idx="239">
                  <c:v>2.3909999999999929</c:v>
                </c:pt>
                <c:pt idx="240">
                  <c:v>2.4009999999999927</c:v>
                </c:pt>
                <c:pt idx="241">
                  <c:v>2.4109999999999925</c:v>
                </c:pt>
                <c:pt idx="242">
                  <c:v>2.4209999999999923</c:v>
                </c:pt>
                <c:pt idx="243">
                  <c:v>2.4309999999999921</c:v>
                </c:pt>
                <c:pt idx="244">
                  <c:v>2.4409999999999918</c:v>
                </c:pt>
                <c:pt idx="245">
                  <c:v>2.4509999999999916</c:v>
                </c:pt>
                <c:pt idx="246">
                  <c:v>2.4609999999999914</c:v>
                </c:pt>
                <c:pt idx="247">
                  <c:v>2.4709999999999912</c:v>
                </c:pt>
                <c:pt idx="248">
                  <c:v>2.480999999999991</c:v>
                </c:pt>
                <c:pt idx="249">
                  <c:v>2.4909999999999908</c:v>
                </c:pt>
                <c:pt idx="250">
                  <c:v>2.5009999999999906</c:v>
                </c:pt>
                <c:pt idx="251">
                  <c:v>2.5109999999999904</c:v>
                </c:pt>
                <c:pt idx="252">
                  <c:v>2.5209999999999901</c:v>
                </c:pt>
                <c:pt idx="253">
                  <c:v>2.5309999999999899</c:v>
                </c:pt>
                <c:pt idx="254">
                  <c:v>2.5409999999999897</c:v>
                </c:pt>
                <c:pt idx="255">
                  <c:v>2.5509999999999895</c:v>
                </c:pt>
                <c:pt idx="256">
                  <c:v>2.5609999999999893</c:v>
                </c:pt>
                <c:pt idx="257">
                  <c:v>2.5709999999999891</c:v>
                </c:pt>
                <c:pt idx="258">
                  <c:v>2.5809999999999889</c:v>
                </c:pt>
                <c:pt idx="259">
                  <c:v>2.5909999999999886</c:v>
                </c:pt>
                <c:pt idx="260">
                  <c:v>2.6009999999999884</c:v>
                </c:pt>
                <c:pt idx="261">
                  <c:v>2.6109999999999882</c:v>
                </c:pt>
                <c:pt idx="262">
                  <c:v>2.620999999999988</c:v>
                </c:pt>
                <c:pt idx="263">
                  <c:v>2.6309999999999878</c:v>
                </c:pt>
                <c:pt idx="264">
                  <c:v>2.6409999999999876</c:v>
                </c:pt>
                <c:pt idx="265">
                  <c:v>2.6509999999999874</c:v>
                </c:pt>
                <c:pt idx="266">
                  <c:v>2.6609999999999872</c:v>
                </c:pt>
                <c:pt idx="267">
                  <c:v>2.6709999999999869</c:v>
                </c:pt>
                <c:pt idx="268">
                  <c:v>2.6809999999999867</c:v>
                </c:pt>
                <c:pt idx="269">
                  <c:v>2.6909999999999865</c:v>
                </c:pt>
                <c:pt idx="270">
                  <c:v>2.7009999999999863</c:v>
                </c:pt>
                <c:pt idx="271">
                  <c:v>2.7109999999999861</c:v>
                </c:pt>
                <c:pt idx="272">
                  <c:v>2.7209999999999859</c:v>
                </c:pt>
                <c:pt idx="273">
                  <c:v>2.7309999999999857</c:v>
                </c:pt>
                <c:pt idx="274">
                  <c:v>2.7409999999999854</c:v>
                </c:pt>
                <c:pt idx="275">
                  <c:v>2.7509999999999852</c:v>
                </c:pt>
                <c:pt idx="276">
                  <c:v>2.760999999999985</c:v>
                </c:pt>
                <c:pt idx="277">
                  <c:v>2.7709999999999848</c:v>
                </c:pt>
                <c:pt idx="278">
                  <c:v>2.7809999999999846</c:v>
                </c:pt>
                <c:pt idx="279">
                  <c:v>2.7909999999999844</c:v>
                </c:pt>
                <c:pt idx="280">
                  <c:v>2.8009999999999842</c:v>
                </c:pt>
                <c:pt idx="281">
                  <c:v>2.810999999999984</c:v>
                </c:pt>
                <c:pt idx="282">
                  <c:v>2.8209999999999837</c:v>
                </c:pt>
                <c:pt idx="283">
                  <c:v>2.8309999999999835</c:v>
                </c:pt>
                <c:pt idx="284">
                  <c:v>2.8409999999999833</c:v>
                </c:pt>
                <c:pt idx="285">
                  <c:v>2.8509999999999831</c:v>
                </c:pt>
                <c:pt idx="286">
                  <c:v>2.8609999999999829</c:v>
                </c:pt>
                <c:pt idx="287">
                  <c:v>2.8709999999999827</c:v>
                </c:pt>
                <c:pt idx="288">
                  <c:v>2.8809999999999825</c:v>
                </c:pt>
                <c:pt idx="289">
                  <c:v>2.8909999999999823</c:v>
                </c:pt>
                <c:pt idx="290">
                  <c:v>2.900999999999982</c:v>
                </c:pt>
                <c:pt idx="291">
                  <c:v>2.9109999999999818</c:v>
                </c:pt>
                <c:pt idx="292">
                  <c:v>2.9209999999999816</c:v>
                </c:pt>
                <c:pt idx="293">
                  <c:v>2.9309999999999814</c:v>
                </c:pt>
                <c:pt idx="294">
                  <c:v>2.9409999999999812</c:v>
                </c:pt>
                <c:pt idx="295">
                  <c:v>2.950999999999981</c:v>
                </c:pt>
                <c:pt idx="296">
                  <c:v>2.9609999999999808</c:v>
                </c:pt>
                <c:pt idx="297">
                  <c:v>2.9709999999999805</c:v>
                </c:pt>
                <c:pt idx="298">
                  <c:v>2.9809999999999803</c:v>
                </c:pt>
                <c:pt idx="299">
                  <c:v>2.9909999999999801</c:v>
                </c:pt>
                <c:pt idx="300">
                  <c:v>3.0009999999999799</c:v>
                </c:pt>
                <c:pt idx="301">
                  <c:v>3.0109999999999797</c:v>
                </c:pt>
                <c:pt idx="302">
                  <c:v>3.0209999999999795</c:v>
                </c:pt>
                <c:pt idx="303">
                  <c:v>3.0309999999999793</c:v>
                </c:pt>
                <c:pt idx="304">
                  <c:v>3.0409999999999791</c:v>
                </c:pt>
                <c:pt idx="305">
                  <c:v>3.0509999999999788</c:v>
                </c:pt>
                <c:pt idx="306">
                  <c:v>3.0609999999999786</c:v>
                </c:pt>
                <c:pt idx="307">
                  <c:v>3.0709999999999784</c:v>
                </c:pt>
                <c:pt idx="308">
                  <c:v>3.0809999999999782</c:v>
                </c:pt>
                <c:pt idx="309">
                  <c:v>3.090999999999978</c:v>
                </c:pt>
                <c:pt idx="310">
                  <c:v>3.1009999999999778</c:v>
                </c:pt>
                <c:pt idx="311">
                  <c:v>3.1109999999999776</c:v>
                </c:pt>
                <c:pt idx="312">
                  <c:v>3.1209999999999773</c:v>
                </c:pt>
                <c:pt idx="313">
                  <c:v>3.1309999999999771</c:v>
                </c:pt>
                <c:pt idx="314">
                  <c:v>3.1409999999999769</c:v>
                </c:pt>
                <c:pt idx="315">
                  <c:v>3.1509999999999767</c:v>
                </c:pt>
                <c:pt idx="316">
                  <c:v>3.1609999999999765</c:v>
                </c:pt>
                <c:pt idx="317">
                  <c:v>3.1709999999999763</c:v>
                </c:pt>
                <c:pt idx="318">
                  <c:v>3.1809999999999761</c:v>
                </c:pt>
                <c:pt idx="319">
                  <c:v>3.1909999999999759</c:v>
                </c:pt>
                <c:pt idx="320">
                  <c:v>3.2009999999999756</c:v>
                </c:pt>
                <c:pt idx="321">
                  <c:v>3.2109999999999754</c:v>
                </c:pt>
                <c:pt idx="322">
                  <c:v>3.2209999999999752</c:v>
                </c:pt>
                <c:pt idx="323">
                  <c:v>3.230999999999975</c:v>
                </c:pt>
                <c:pt idx="324">
                  <c:v>3.2409999999999748</c:v>
                </c:pt>
                <c:pt idx="325">
                  <c:v>3.2509999999999746</c:v>
                </c:pt>
                <c:pt idx="326">
                  <c:v>3.2609999999999744</c:v>
                </c:pt>
                <c:pt idx="327">
                  <c:v>3.2709999999999742</c:v>
                </c:pt>
                <c:pt idx="328">
                  <c:v>3.2809999999999739</c:v>
                </c:pt>
                <c:pt idx="329">
                  <c:v>3.2909999999999737</c:v>
                </c:pt>
                <c:pt idx="330">
                  <c:v>3.3009999999999735</c:v>
                </c:pt>
                <c:pt idx="331">
                  <c:v>3.3109999999999733</c:v>
                </c:pt>
                <c:pt idx="332">
                  <c:v>3.3209999999999731</c:v>
                </c:pt>
                <c:pt idx="333">
                  <c:v>3.3309999999999729</c:v>
                </c:pt>
                <c:pt idx="334">
                  <c:v>3.3409999999999727</c:v>
                </c:pt>
                <c:pt idx="335">
                  <c:v>3.3509999999999724</c:v>
                </c:pt>
                <c:pt idx="336">
                  <c:v>3.3609999999999722</c:v>
                </c:pt>
                <c:pt idx="337">
                  <c:v>3.370999999999972</c:v>
                </c:pt>
                <c:pt idx="338">
                  <c:v>3.3809999999999718</c:v>
                </c:pt>
                <c:pt idx="339">
                  <c:v>3.3909999999999716</c:v>
                </c:pt>
                <c:pt idx="340">
                  <c:v>3.4009999999999714</c:v>
                </c:pt>
                <c:pt idx="341">
                  <c:v>3.4109999999999712</c:v>
                </c:pt>
                <c:pt idx="342">
                  <c:v>3.420999999999971</c:v>
                </c:pt>
                <c:pt idx="343">
                  <c:v>3.4309999999999707</c:v>
                </c:pt>
                <c:pt idx="344">
                  <c:v>3.4409999999999705</c:v>
                </c:pt>
                <c:pt idx="345">
                  <c:v>3.4509999999999703</c:v>
                </c:pt>
                <c:pt idx="346">
                  <c:v>3.4609999999999701</c:v>
                </c:pt>
                <c:pt idx="347">
                  <c:v>3.4709999999999699</c:v>
                </c:pt>
                <c:pt idx="348">
                  <c:v>3.4809999999999697</c:v>
                </c:pt>
                <c:pt idx="349">
                  <c:v>3.4909999999999695</c:v>
                </c:pt>
                <c:pt idx="350">
                  <c:v>3.5009999999999692</c:v>
                </c:pt>
                <c:pt idx="351">
                  <c:v>3.510999999999969</c:v>
                </c:pt>
                <c:pt idx="352">
                  <c:v>3.5209999999999688</c:v>
                </c:pt>
                <c:pt idx="353">
                  <c:v>3.5309999999999686</c:v>
                </c:pt>
                <c:pt idx="354">
                  <c:v>3.5409999999999684</c:v>
                </c:pt>
                <c:pt idx="355">
                  <c:v>3.5509999999999682</c:v>
                </c:pt>
                <c:pt idx="356">
                  <c:v>3.560999999999968</c:v>
                </c:pt>
                <c:pt idx="357">
                  <c:v>3.5709999999999678</c:v>
                </c:pt>
                <c:pt idx="358">
                  <c:v>3.5809999999999675</c:v>
                </c:pt>
                <c:pt idx="359">
                  <c:v>3.5909999999999673</c:v>
                </c:pt>
                <c:pt idx="360">
                  <c:v>3.6009999999999671</c:v>
                </c:pt>
                <c:pt idx="361">
                  <c:v>3.6109999999999669</c:v>
                </c:pt>
                <c:pt idx="362">
                  <c:v>3.6209999999999667</c:v>
                </c:pt>
                <c:pt idx="363">
                  <c:v>3.6309999999999665</c:v>
                </c:pt>
                <c:pt idx="364">
                  <c:v>3.6409999999999663</c:v>
                </c:pt>
                <c:pt idx="365">
                  <c:v>3.6509999999999661</c:v>
                </c:pt>
                <c:pt idx="366">
                  <c:v>3.6609999999999658</c:v>
                </c:pt>
                <c:pt idx="367">
                  <c:v>3.6709999999999656</c:v>
                </c:pt>
                <c:pt idx="368">
                  <c:v>3.6809999999999654</c:v>
                </c:pt>
                <c:pt idx="369">
                  <c:v>3.6909999999999652</c:v>
                </c:pt>
                <c:pt idx="370">
                  <c:v>3.700999999999965</c:v>
                </c:pt>
                <c:pt idx="371">
                  <c:v>3.7109999999999648</c:v>
                </c:pt>
                <c:pt idx="372">
                  <c:v>3.7209999999999646</c:v>
                </c:pt>
                <c:pt idx="373">
                  <c:v>3.7309999999999643</c:v>
                </c:pt>
                <c:pt idx="374">
                  <c:v>3.7409999999999641</c:v>
                </c:pt>
                <c:pt idx="375">
                  <c:v>3.7509999999999639</c:v>
                </c:pt>
                <c:pt idx="376">
                  <c:v>3.7609999999999637</c:v>
                </c:pt>
                <c:pt idx="377">
                  <c:v>3.7709999999999635</c:v>
                </c:pt>
                <c:pt idx="378">
                  <c:v>3.7809999999999633</c:v>
                </c:pt>
                <c:pt idx="379">
                  <c:v>3.7909999999999631</c:v>
                </c:pt>
                <c:pt idx="380">
                  <c:v>3.8009999999999629</c:v>
                </c:pt>
                <c:pt idx="381">
                  <c:v>3.8109999999999626</c:v>
                </c:pt>
                <c:pt idx="382">
                  <c:v>3.8209999999999624</c:v>
                </c:pt>
                <c:pt idx="383">
                  <c:v>3.8309999999999622</c:v>
                </c:pt>
                <c:pt idx="384">
                  <c:v>3.840999999999962</c:v>
                </c:pt>
                <c:pt idx="385">
                  <c:v>3.8509999999999618</c:v>
                </c:pt>
                <c:pt idx="386">
                  <c:v>3.8609999999999616</c:v>
                </c:pt>
                <c:pt idx="387">
                  <c:v>3.8709999999999614</c:v>
                </c:pt>
                <c:pt idx="388">
                  <c:v>3.8809999999999611</c:v>
                </c:pt>
                <c:pt idx="389">
                  <c:v>3.8909999999999609</c:v>
                </c:pt>
                <c:pt idx="390">
                  <c:v>3.9009999999999607</c:v>
                </c:pt>
                <c:pt idx="391">
                  <c:v>3.9109999999999605</c:v>
                </c:pt>
                <c:pt idx="392">
                  <c:v>3.9209999999999603</c:v>
                </c:pt>
                <c:pt idx="393">
                  <c:v>3.9309999999999601</c:v>
                </c:pt>
                <c:pt idx="394">
                  <c:v>3.9409999999999599</c:v>
                </c:pt>
                <c:pt idx="395">
                  <c:v>3.9509999999999597</c:v>
                </c:pt>
                <c:pt idx="396">
                  <c:v>3.9609999999999594</c:v>
                </c:pt>
                <c:pt idx="397">
                  <c:v>3.9709999999999592</c:v>
                </c:pt>
                <c:pt idx="398">
                  <c:v>3.980999999999959</c:v>
                </c:pt>
                <c:pt idx="399">
                  <c:v>3.9909999999999588</c:v>
                </c:pt>
                <c:pt idx="400">
                  <c:v>4.0009999999999586</c:v>
                </c:pt>
                <c:pt idx="401">
                  <c:v>4.0109999999999584</c:v>
                </c:pt>
                <c:pt idx="402">
                  <c:v>4.0209999999999582</c:v>
                </c:pt>
                <c:pt idx="403">
                  <c:v>4.030999999999958</c:v>
                </c:pt>
                <c:pt idx="404">
                  <c:v>4.0409999999999577</c:v>
                </c:pt>
                <c:pt idx="405">
                  <c:v>4.0509999999999575</c:v>
                </c:pt>
                <c:pt idx="406">
                  <c:v>4.0609999999999573</c:v>
                </c:pt>
                <c:pt idx="407">
                  <c:v>4.0709999999999571</c:v>
                </c:pt>
                <c:pt idx="408">
                  <c:v>4.0809999999999569</c:v>
                </c:pt>
                <c:pt idx="409">
                  <c:v>4.0909999999999567</c:v>
                </c:pt>
                <c:pt idx="410">
                  <c:v>4.1009999999999565</c:v>
                </c:pt>
                <c:pt idx="411">
                  <c:v>4.1109999999999562</c:v>
                </c:pt>
                <c:pt idx="412">
                  <c:v>4.120999999999956</c:v>
                </c:pt>
                <c:pt idx="413">
                  <c:v>4.1309999999999558</c:v>
                </c:pt>
                <c:pt idx="414">
                  <c:v>4.1409999999999556</c:v>
                </c:pt>
                <c:pt idx="415">
                  <c:v>4.1509999999999554</c:v>
                </c:pt>
                <c:pt idx="416">
                  <c:v>4.1609999999999552</c:v>
                </c:pt>
                <c:pt idx="417">
                  <c:v>4.170999999999955</c:v>
                </c:pt>
                <c:pt idx="418">
                  <c:v>4.1809999999999548</c:v>
                </c:pt>
                <c:pt idx="419">
                  <c:v>4.1909999999999545</c:v>
                </c:pt>
                <c:pt idx="420">
                  <c:v>4.2009999999999543</c:v>
                </c:pt>
                <c:pt idx="421">
                  <c:v>4.2109999999999541</c:v>
                </c:pt>
                <c:pt idx="422">
                  <c:v>4.2209999999999539</c:v>
                </c:pt>
                <c:pt idx="423">
                  <c:v>4.2309999999999537</c:v>
                </c:pt>
                <c:pt idx="424">
                  <c:v>4.2409999999999535</c:v>
                </c:pt>
                <c:pt idx="425">
                  <c:v>4.2509999999999533</c:v>
                </c:pt>
                <c:pt idx="426">
                  <c:v>4.260999999999953</c:v>
                </c:pt>
                <c:pt idx="427">
                  <c:v>4.2709999999999528</c:v>
                </c:pt>
                <c:pt idx="428">
                  <c:v>4.2809999999999526</c:v>
                </c:pt>
                <c:pt idx="429">
                  <c:v>4.2909999999999524</c:v>
                </c:pt>
                <c:pt idx="430">
                  <c:v>4.3009999999999522</c:v>
                </c:pt>
                <c:pt idx="431">
                  <c:v>4.310999999999952</c:v>
                </c:pt>
                <c:pt idx="432">
                  <c:v>4.3209999999999518</c:v>
                </c:pt>
                <c:pt idx="433">
                  <c:v>4.3309999999999516</c:v>
                </c:pt>
                <c:pt idx="434">
                  <c:v>4.3409999999999513</c:v>
                </c:pt>
                <c:pt idx="435">
                  <c:v>4.3509999999999511</c:v>
                </c:pt>
                <c:pt idx="436">
                  <c:v>4.3609999999999509</c:v>
                </c:pt>
                <c:pt idx="437">
                  <c:v>4.3709999999999507</c:v>
                </c:pt>
                <c:pt idx="438">
                  <c:v>4.3809999999999505</c:v>
                </c:pt>
                <c:pt idx="439">
                  <c:v>4.3909999999999503</c:v>
                </c:pt>
                <c:pt idx="440">
                  <c:v>4.4009999999999501</c:v>
                </c:pt>
                <c:pt idx="441">
                  <c:v>4.4109999999999498</c:v>
                </c:pt>
                <c:pt idx="442">
                  <c:v>4.4209999999999496</c:v>
                </c:pt>
                <c:pt idx="443">
                  <c:v>4.4309999999999494</c:v>
                </c:pt>
                <c:pt idx="444">
                  <c:v>4.4409999999999492</c:v>
                </c:pt>
                <c:pt idx="445">
                  <c:v>4.450999999999949</c:v>
                </c:pt>
                <c:pt idx="446">
                  <c:v>4.4609999999999488</c:v>
                </c:pt>
                <c:pt idx="447">
                  <c:v>4.4709999999999486</c:v>
                </c:pt>
                <c:pt idx="448">
                  <c:v>4.4809999999999484</c:v>
                </c:pt>
                <c:pt idx="449">
                  <c:v>4.4909999999999481</c:v>
                </c:pt>
                <c:pt idx="450">
                  <c:v>4.5009999999999479</c:v>
                </c:pt>
                <c:pt idx="451">
                  <c:v>4.5109999999999477</c:v>
                </c:pt>
                <c:pt idx="452">
                  <c:v>4.5209999999999475</c:v>
                </c:pt>
                <c:pt idx="453">
                  <c:v>4.5309999999999473</c:v>
                </c:pt>
                <c:pt idx="454">
                  <c:v>4.5409999999999471</c:v>
                </c:pt>
                <c:pt idx="455">
                  <c:v>4.5509999999999469</c:v>
                </c:pt>
                <c:pt idx="456">
                  <c:v>4.5609999999999467</c:v>
                </c:pt>
                <c:pt idx="457">
                  <c:v>4.5709999999999464</c:v>
                </c:pt>
                <c:pt idx="458">
                  <c:v>4.5809999999999462</c:v>
                </c:pt>
                <c:pt idx="459">
                  <c:v>4.590999999999946</c:v>
                </c:pt>
                <c:pt idx="460">
                  <c:v>4.6009999999999458</c:v>
                </c:pt>
                <c:pt idx="461">
                  <c:v>4.6109999999999456</c:v>
                </c:pt>
                <c:pt idx="462">
                  <c:v>4.6209999999999454</c:v>
                </c:pt>
                <c:pt idx="463">
                  <c:v>4.6309999999999452</c:v>
                </c:pt>
                <c:pt idx="464">
                  <c:v>4.6409999999999449</c:v>
                </c:pt>
                <c:pt idx="465">
                  <c:v>4.6509999999999447</c:v>
                </c:pt>
                <c:pt idx="466">
                  <c:v>4.6609999999999445</c:v>
                </c:pt>
                <c:pt idx="467">
                  <c:v>4.6709999999999443</c:v>
                </c:pt>
                <c:pt idx="468">
                  <c:v>4.6809999999999441</c:v>
                </c:pt>
                <c:pt idx="469">
                  <c:v>4.6909999999999439</c:v>
                </c:pt>
                <c:pt idx="470">
                  <c:v>4.7009999999999437</c:v>
                </c:pt>
                <c:pt idx="471">
                  <c:v>4.7109999999999435</c:v>
                </c:pt>
                <c:pt idx="472">
                  <c:v>4.7209999999999432</c:v>
                </c:pt>
                <c:pt idx="473">
                  <c:v>4.730999999999943</c:v>
                </c:pt>
                <c:pt idx="474">
                  <c:v>4.7409999999999428</c:v>
                </c:pt>
                <c:pt idx="475">
                  <c:v>4.7509999999999426</c:v>
                </c:pt>
                <c:pt idx="476">
                  <c:v>4.7609999999999424</c:v>
                </c:pt>
                <c:pt idx="477">
                  <c:v>4.7709999999999422</c:v>
                </c:pt>
                <c:pt idx="478">
                  <c:v>4.780999999999942</c:v>
                </c:pt>
                <c:pt idx="479">
                  <c:v>4.7909999999999417</c:v>
                </c:pt>
                <c:pt idx="480">
                  <c:v>4.8009999999999415</c:v>
                </c:pt>
                <c:pt idx="481">
                  <c:v>4.8109999999999413</c:v>
                </c:pt>
                <c:pt idx="482">
                  <c:v>4.8209999999999411</c:v>
                </c:pt>
                <c:pt idx="483">
                  <c:v>4.8309999999999409</c:v>
                </c:pt>
                <c:pt idx="484">
                  <c:v>4.8409999999999407</c:v>
                </c:pt>
                <c:pt idx="485">
                  <c:v>4.8509999999999405</c:v>
                </c:pt>
                <c:pt idx="486">
                  <c:v>4.8609999999999403</c:v>
                </c:pt>
                <c:pt idx="487">
                  <c:v>4.87099999999994</c:v>
                </c:pt>
                <c:pt idx="488">
                  <c:v>4.8809999999999398</c:v>
                </c:pt>
                <c:pt idx="489">
                  <c:v>4.8909999999999396</c:v>
                </c:pt>
                <c:pt idx="490">
                  <c:v>4.9009999999999394</c:v>
                </c:pt>
                <c:pt idx="491">
                  <c:v>4.9109999999999392</c:v>
                </c:pt>
                <c:pt idx="492">
                  <c:v>4.920999999999939</c:v>
                </c:pt>
                <c:pt idx="493">
                  <c:v>4.9309999999999388</c:v>
                </c:pt>
                <c:pt idx="494">
                  <c:v>4.9409999999999386</c:v>
                </c:pt>
                <c:pt idx="495">
                  <c:v>4.9509999999999383</c:v>
                </c:pt>
                <c:pt idx="496">
                  <c:v>4.9609999999999381</c:v>
                </c:pt>
                <c:pt idx="497">
                  <c:v>4.9709999999999379</c:v>
                </c:pt>
                <c:pt idx="498">
                  <c:v>4.9809999999999377</c:v>
                </c:pt>
                <c:pt idx="499">
                  <c:v>4.9909999999999375</c:v>
                </c:pt>
                <c:pt idx="500">
                  <c:v>5.0009999999999373</c:v>
                </c:pt>
                <c:pt idx="501">
                  <c:v>5.0109999999999371</c:v>
                </c:pt>
              </c:numCache>
            </c:numRef>
          </c:xVal>
          <c:yVal>
            <c:numRef>
              <c:f>Sheet1!$M$14:$M$515</c:f>
              <c:numCache>
                <c:formatCode>0.00E+00</c:formatCode>
                <c:ptCount val="502"/>
                <c:pt idx="0">
                  <c:v>9.9613520518246076E-6</c:v>
                </c:pt>
                <c:pt idx="1">
                  <c:v>1.1931081468911121E-3</c:v>
                </c:pt>
                <c:pt idx="2">
                  <c:v>4.304217635643726E-3</c:v>
                </c:pt>
                <c:pt idx="3">
                  <c:v>9.2837888532982544E-3</c:v>
                </c:pt>
                <c:pt idx="4">
                  <c:v>1.607314479199717E-2</c:v>
                </c:pt>
                <c:pt idx="5">
                  <c:v>2.4614431958378126E-2</c:v>
                </c:pt>
                <c:pt idx="6">
                  <c:v>3.4850619761011004E-2</c:v>
                </c:pt>
                <c:pt idx="7">
                  <c:v>4.6725499728267422E-2</c:v>
                </c:pt>
                <c:pt idx="8">
                  <c:v>6.0183684557054147E-2</c:v>
                </c:pt>
                <c:pt idx="9">
                  <c:v>7.5170606992932321E-2</c:v>
                </c:pt>
                <c:pt idx="10">
                  <c:v>9.1632518542239139E-2</c:v>
                </c:pt>
                <c:pt idx="11">
                  <c:v>0.10951648801691827</c:v>
                </c:pt>
                <c:pt idx="12">
                  <c:v>0.12877039991285741</c:v>
                </c:pt>
                <c:pt idx="13">
                  <c:v>0.14934295262262112</c:v>
                </c:pt>
                <c:pt idx="14">
                  <c:v>0.17118365648355829</c:v>
                </c:pt>
                <c:pt idx="15">
                  <c:v>0.19424283166234782</c:v>
                </c:pt>
                <c:pt idx="16">
                  <c:v>0.21847160587713996</c:v>
                </c:pt>
                <c:pt idx="17">
                  <c:v>0.24382191195853162</c:v>
                </c:pt>
                <c:pt idx="18">
                  <c:v>0.27024648525070188</c:v>
                </c:pt>
                <c:pt idx="19">
                  <c:v>0.29769886085411917</c:v>
                </c:pt>
                <c:pt idx="20">
                  <c:v>0.3261333707113121</c:v>
                </c:pt>
                <c:pt idx="21">
                  <c:v>0.35550514053727811</c:v>
                </c:pt>
                <c:pt idx="22">
                  <c:v>0.38577008659618628</c:v>
                </c:pt>
                <c:pt idx="23">
                  <c:v>0.41688491232610603</c:v>
                </c:pt>
                <c:pt idx="24">
                  <c:v>0.44880710481357261</c:v>
                </c:pt>
                <c:pt idx="25">
                  <c:v>0.48149493111987579</c:v>
                </c:pt>
                <c:pt idx="26">
                  <c:v>0.5149074344610296</c:v>
                </c:pt>
                <c:pt idx="27">
                  <c:v>0.54900443024345624</c:v>
                </c:pt>
                <c:pt idx="28">
                  <c:v>0.58374650195748512</c:v>
                </c:pt>
                <c:pt idx="29">
                  <c:v>0.61909499693083636</c:v>
                </c:pt>
                <c:pt idx="30">
                  <c:v>0.65501202194432506</c:v>
                </c:pt>
                <c:pt idx="31">
                  <c:v>0.69146043871208895</c:v>
                </c:pt>
                <c:pt idx="32">
                  <c:v>0.72840385922869932</c:v>
                </c:pt>
                <c:pt idx="33">
                  <c:v>0.76580664098557971</c:v>
                </c:pt>
                <c:pt idx="34">
                  <c:v>0.80363388205921693</c:v>
                </c:pt>
                <c:pt idx="35">
                  <c:v>0.84185141607369463</c:v>
                </c:pt>
                <c:pt idx="36">
                  <c:v>0.88042580704015316</c:v>
                </c:pt>
                <c:pt idx="37">
                  <c:v>0.91932434407580166</c:v>
                </c:pt>
                <c:pt idx="38">
                  <c:v>0.95851503600519328</c:v>
                </c:pt>
                <c:pt idx="39">
                  <c:v>0.99796660584649155</c:v>
                </c:pt>
                <c:pt idx="40">
                  <c:v>1.0376484851855123</c:v>
                </c:pt>
                <c:pt idx="41">
                  <c:v>1.0775308084403796</c:v>
                </c:pt>
                <c:pt idx="42">
                  <c:v>1.1175844070196457</c:v>
                </c:pt>
                <c:pt idx="43">
                  <c:v>1.1577808033767969</c:v>
                </c:pt>
                <c:pt idx="44">
                  <c:v>1.1980922049640721</c:v>
                </c:pt>
                <c:pt idx="45">
                  <c:v>1.2384914980885802</c:v>
                </c:pt>
                <c:pt idx="46">
                  <c:v>1.2789522416737067</c:v>
                </c:pt>
                <c:pt idx="47">
                  <c:v>1.3194486609288527</c:v>
                </c:pt>
                <c:pt idx="48">
                  <c:v>1.3599556409305635</c:v>
                </c:pt>
                <c:pt idx="49">
                  <c:v>1.4004487201181182</c:v>
                </c:pt>
                <c:pt idx="50">
                  <c:v>1.4409040837066958</c:v>
                </c:pt>
                <c:pt idx="51">
                  <c:v>1.4812985570212305</c:v>
                </c:pt>
                <c:pt idx="52">
                  <c:v>1.5216095987540954</c:v>
                </c:pt>
                <c:pt idx="53">
                  <c:v>1.5618152941497685</c:v>
                </c:pt>
                <c:pt idx="54">
                  <c:v>1.6018943481196393</c:v>
                </c:pt>
                <c:pt idx="55">
                  <c:v>1.64182607829012</c:v>
                </c:pt>
                <c:pt idx="56">
                  <c:v>1.6815904079872677</c:v>
                </c:pt>
                <c:pt idx="57">
                  <c:v>1.7211678591610595</c:v>
                </c:pt>
                <c:pt idx="58">
                  <c:v>1.7605395452525381</c:v>
                </c:pt>
                <c:pt idx="59">
                  <c:v>1.7996871640069918</c:v>
                </c:pt>
                <c:pt idx="60">
                  <c:v>1.8385929902363631</c:v>
                </c:pt>
                <c:pt idx="61">
                  <c:v>1.877239868534055</c:v>
                </c:pt>
                <c:pt idx="62">
                  <c:v>1.9156112059453039</c:v>
                </c:pt>
                <c:pt idx="63">
                  <c:v>1.9536909645962923</c:v>
                </c:pt>
                <c:pt idx="64">
                  <c:v>1.9914636542851301</c:v>
                </c:pt>
                <c:pt idx="65">
                  <c:v>2.0289143250378605</c:v>
                </c:pt>
                <c:pt idx="66">
                  <c:v>2.0660285596325987</c:v>
                </c:pt>
                <c:pt idx="67">
                  <c:v>2.1027924660949107</c:v>
                </c:pt>
                <c:pt idx="68">
                  <c:v>2.1391926701675223</c:v>
                </c:pt>
                <c:pt idx="69">
                  <c:v>2.1752163077574047</c:v>
                </c:pt>
                <c:pt idx="70">
                  <c:v>2.210851017363292</c:v>
                </c:pt>
                <c:pt idx="71">
                  <c:v>2.2460849324866419</c:v>
                </c:pt>
                <c:pt idx="72">
                  <c:v>2.2809066740290165</c:v>
                </c:pt>
                <c:pt idx="73">
                  <c:v>2.3153053426788577</c:v>
                </c:pt>
                <c:pt idx="74">
                  <c:v>2.3492705112905719</c:v>
                </c:pt>
                <c:pt idx="75">
                  <c:v>2.3827922172588307</c:v>
                </c:pt>
                <c:pt idx="76">
                  <c:v>2.4158609548909449</c:v>
                </c:pt>
                <c:pt idx="77">
                  <c:v>2.44846766778014</c:v>
                </c:pt>
                <c:pt idx="78">
                  <c:v>2.4806037411825321</c:v>
                </c:pt>
                <c:pt idx="79">
                  <c:v>2.5122609944005467</c:v>
                </c:pt>
                <c:pt idx="80">
                  <c:v>2.5434316731754958</c:v>
                </c:pt>
                <c:pt idx="81">
                  <c:v>2.5741084420920024</c:v>
                </c:pt>
                <c:pt idx="82">
                  <c:v>2.6042843769968851</c:v>
                </c:pt>
                <c:pt idx="83">
                  <c:v>2.6339529574350955</c:v>
                </c:pt>
                <c:pt idx="84">
                  <c:v>2.6631080591052596</c:v>
                </c:pt>
                <c:pt idx="85">
                  <c:v>2.6917439463373145</c:v>
                </c:pt>
                <c:pt idx="86">
                  <c:v>2.7198552645947016</c:v>
                </c:pt>
                <c:pt idx="87">
                  <c:v>2.7474370330034996</c:v>
                </c:pt>
                <c:pt idx="88">
                  <c:v>2.7744846369108886</c:v>
                </c:pt>
                <c:pt idx="89">
                  <c:v>2.8009938204752118</c:v>
                </c:pt>
                <c:pt idx="90">
                  <c:v>2.8269606792899302</c:v>
                </c:pt>
                <c:pt idx="91">
                  <c:v>2.852381653043647</c:v>
                </c:pt>
                <c:pt idx="92">
                  <c:v>2.8772535182183687</c:v>
                </c:pt>
                <c:pt idx="93">
                  <c:v>2.9015733808281139</c:v>
                </c:pt>
                <c:pt idx="94">
                  <c:v>2.9253386691998986</c:v>
                </c:pt>
                <c:pt idx="95">
                  <c:v>2.9485471267991152</c:v>
                </c:pt>
                <c:pt idx="96">
                  <c:v>2.9711968051012345</c:v>
                </c:pt>
                <c:pt idx="97">
                  <c:v>2.9932860565117276</c:v>
                </c:pt>
                <c:pt idx="98">
                  <c:v>3.0148135273360364</c:v>
                </c:pt>
                <c:pt idx="99">
                  <c:v>3.0357781508013773</c:v>
                </c:pt>
                <c:pt idx="100">
                  <c:v>3.0561791401320968</c:v>
                </c:pt>
                <c:pt idx="101">
                  <c:v>3.0760159816802504</c:v>
                </c:pt>
                <c:pt idx="102">
                  <c:v>3.0952884281130282</c:v>
                </c:pt>
                <c:pt idx="103">
                  <c:v>3.1139964916585581</c:v>
                </c:pt>
                <c:pt idx="104">
                  <c:v>3.1321404374116275</c:v>
                </c:pt>
                <c:pt idx="105">
                  <c:v>3.1497207767007342</c:v>
                </c:pt>
                <c:pt idx="106">
                  <c:v>3.1667382605178829</c:v>
                </c:pt>
                <c:pt idx="107">
                  <c:v>3.1831938730124474</c:v>
                </c:pt>
                <c:pt idx="108">
                  <c:v>3.1990888250503935</c:v>
                </c:pt>
                <c:pt idx="109">
                  <c:v>3.2144245478400681</c:v>
                </c:pt>
                <c:pt idx="110">
                  <c:v>3.2292026866257464</c:v>
                </c:pt>
                <c:pt idx="111">
                  <c:v>3.2434250944500347</c:v>
                </c:pt>
                <c:pt idx="112">
                  <c:v>3.2570938259862028</c:v>
                </c:pt>
                <c:pt idx="113">
                  <c:v>3.2702111314414473</c:v>
                </c:pt>
                <c:pt idx="114">
                  <c:v>3.2827794505320314</c:v>
                </c:pt>
                <c:pt idx="115">
                  <c:v>3.2948014065312203</c:v>
                </c:pt>
                <c:pt idx="116">
                  <c:v>3.3062798003908389</c:v>
                </c:pt>
                <c:pt idx="117">
                  <c:v>3.3172176049372597</c:v>
                </c:pt>
                <c:pt idx="118">
                  <c:v>3.327617959142557</c:v>
                </c:pt>
                <c:pt idx="119">
                  <c:v>3.3374841624715161</c:v>
                </c:pt>
                <c:pt idx="120">
                  <c:v>3.3468196693051557</c:v>
                </c:pt>
                <c:pt idx="121">
                  <c:v>3.3556280834413257</c:v>
                </c:pt>
                <c:pt idx="122">
                  <c:v>3.3639131526729464</c:v>
                </c:pt>
                <c:pt idx="123">
                  <c:v>3.3716787634443603</c:v>
                </c:pt>
                <c:pt idx="124">
                  <c:v>3.3789289355862686</c:v>
                </c:pt>
                <c:pt idx="125">
                  <c:v>3.3856678171296073</c:v>
                </c:pt>
                <c:pt idx="126">
                  <c:v>3.3918996791987519</c:v>
                </c:pt>
                <c:pt idx="127">
                  <c:v>3.3976289109843396</c:v>
                </c:pt>
                <c:pt idx="128">
                  <c:v>3.4028600147959485</c:v>
                </c:pt>
                <c:pt idx="129">
                  <c:v>3.4075976011948836</c:v>
                </c:pt>
                <c:pt idx="130">
                  <c:v>3.411846384207204</c:v>
                </c:pt>
                <c:pt idx="131">
                  <c:v>3.4156111766171517</c:v>
                </c:pt>
                <c:pt idx="132">
                  <c:v>3.4188968853410349</c:v>
                </c:pt>
                <c:pt idx="133">
                  <c:v>3.421708506881632</c:v>
                </c:pt>
                <c:pt idx="134">
                  <c:v>3.4240511228631201</c:v>
                </c:pt>
                <c:pt idx="135">
                  <c:v>3.4259298956464712</c:v>
                </c:pt>
                <c:pt idx="136">
                  <c:v>3.427350064025267</c:v>
                </c:pt>
                <c:pt idx="137">
                  <c:v>3.4283169390018102</c:v>
                </c:pt>
                <c:pt idx="138">
                  <c:v>3.4288358996433761</c:v>
                </c:pt>
                <c:pt idx="139">
                  <c:v>3.4289123890184383</c:v>
                </c:pt>
                <c:pt idx="140">
                  <c:v>3.4285519102126294</c:v>
                </c:pt>
                <c:pt idx="141">
                  <c:v>3.4277600224241969</c:v>
                </c:pt>
                <c:pt idx="142">
                  <c:v>3.4265423371386738</c:v>
                </c:pt>
                <c:pt idx="143">
                  <c:v>3.4249045143824115</c:v>
                </c:pt>
                <c:pt idx="144">
                  <c:v>3.4228522590546806</c:v>
                </c:pt>
                <c:pt idx="145">
                  <c:v>3.4203913173379124</c:v>
                </c:pt>
                <c:pt idx="146">
                  <c:v>3.4175274731856886</c:v>
                </c:pt>
                <c:pt idx="147">
                  <c:v>3.4142665448880498</c:v>
                </c:pt>
                <c:pt idx="148">
                  <c:v>3.4106143817136561</c:v>
                </c:pt>
                <c:pt idx="149">
                  <c:v>3.4065768606282849</c:v>
                </c:pt>
                <c:pt idx="150">
                  <c:v>3.4021598830891873</c:v>
                </c:pt>
                <c:pt idx="151">
                  <c:v>3.3973693719147375</c:v>
                </c:pt>
                <c:pt idx="152">
                  <c:v>3.3922112682288068</c:v>
                </c:pt>
                <c:pt idx="153">
                  <c:v>3.3866915284792931</c:v>
                </c:pt>
                <c:pt idx="154">
                  <c:v>3.3808161215301769</c:v>
                </c:pt>
                <c:pt idx="155">
                  <c:v>3.3745910258264877</c:v>
                </c:pt>
                <c:pt idx="156">
                  <c:v>3.3680222266315143</c:v>
                </c:pt>
                <c:pt idx="157">
                  <c:v>3.361115713335618</c:v>
                </c:pt>
                <c:pt idx="158">
                  <c:v>3.353877476835907</c:v>
                </c:pt>
                <c:pt idx="159">
                  <c:v>3.3463135069861298</c:v>
                </c:pt>
                <c:pt idx="160">
                  <c:v>3.338429790116018</c:v>
                </c:pt>
                <c:pt idx="161">
                  <c:v>3.3302323066193562</c:v>
                </c:pt>
                <c:pt idx="162">
                  <c:v>3.3217270286100238</c:v>
                </c:pt>
                <c:pt idx="163">
                  <c:v>3.3129199176452548</c:v>
                </c:pt>
                <c:pt idx="164">
                  <c:v>3.3038169225153053</c:v>
                </c:pt>
                <c:pt idx="165">
                  <c:v>3.2944239770987513</c:v>
                </c:pt>
                <c:pt idx="166">
                  <c:v>3.2847469982826292</c:v>
                </c:pt>
                <c:pt idx="167">
                  <c:v>3.274791883946564</c:v>
                </c:pt>
                <c:pt idx="168">
                  <c:v>3.2645645110101018</c:v>
                </c:pt>
                <c:pt idx="169">
                  <c:v>3.2540707335423642</c:v>
                </c:pt>
                <c:pt idx="170">
                  <c:v>3.2433163809332251</c:v>
                </c:pt>
                <c:pt idx="171">
                  <c:v>3.2323072561251251</c:v>
                </c:pt>
                <c:pt idx="172">
                  <c:v>3.2210491339046849</c:v>
                </c:pt>
                <c:pt idx="173">
                  <c:v>3.2095477592532249</c:v>
                </c:pt>
                <c:pt idx="174">
                  <c:v>3.1978088457553633</c:v>
                </c:pt>
                <c:pt idx="175">
                  <c:v>3.1858380740647512</c:v>
                </c:pt>
                <c:pt idx="176">
                  <c:v>3.1736410904261336</c:v>
                </c:pt>
                <c:pt idx="177">
                  <c:v>3.1612235052527864</c:v>
                </c:pt>
                <c:pt idx="178">
                  <c:v>3.1485908917584942</c:v>
                </c:pt>
                <c:pt idx="179">
                  <c:v>3.1357487846431211</c:v>
                </c:pt>
                <c:pt idx="180">
                  <c:v>3.1227026788309451</c:v>
                </c:pt>
                <c:pt idx="181">
                  <c:v>3.1094580282607849</c:v>
                </c:pt>
                <c:pt idx="182">
                  <c:v>3.0960202447271081</c:v>
                </c:pt>
                <c:pt idx="183">
                  <c:v>3.0823946967711282</c:v>
                </c:pt>
                <c:pt idx="184">
                  <c:v>3.0685867086210816</c:v>
                </c:pt>
                <c:pt idx="185">
                  <c:v>3.0546015591807341</c:v>
                </c:pt>
                <c:pt idx="186">
                  <c:v>3.0404444810652249</c:v>
                </c:pt>
                <c:pt idx="187">
                  <c:v>3.0261206596833814</c:v>
                </c:pt>
                <c:pt idx="188">
                  <c:v>3.0116352323655913</c:v>
                </c:pt>
                <c:pt idx="189">
                  <c:v>2.9969932875363359</c:v>
                </c:pt>
                <c:pt idx="190">
                  <c:v>2.9821998639305214</c:v>
                </c:pt>
                <c:pt idx="191">
                  <c:v>2.9672599498527146</c:v>
                </c:pt>
                <c:pt idx="192">
                  <c:v>2.9521784824783781</c:v>
                </c:pt>
                <c:pt idx="193">
                  <c:v>2.9369603471962815</c:v>
                </c:pt>
                <c:pt idx="194">
                  <c:v>2.9216103769911745</c:v>
                </c:pt>
                <c:pt idx="195">
                  <c:v>2.9061333518658592</c:v>
                </c:pt>
                <c:pt idx="196">
                  <c:v>2.8905339983018319</c:v>
                </c:pt>
                <c:pt idx="197">
                  <c:v>2.8748169887576069</c:v>
                </c:pt>
                <c:pt idx="198">
                  <c:v>2.8589869412038778</c:v>
                </c:pt>
                <c:pt idx="199">
                  <c:v>2.8430484186946976</c:v>
                </c:pt>
                <c:pt idx="200">
                  <c:v>2.8270059289738101</c:v>
                </c:pt>
                <c:pt idx="201">
                  <c:v>2.8108639241153108</c:v>
                </c:pt>
                <c:pt idx="202">
                  <c:v>2.7946268001978343</c:v>
                </c:pt>
                <c:pt idx="203">
                  <c:v>2.7782988970114268</c:v>
                </c:pt>
                <c:pt idx="204">
                  <c:v>2.7618844977963128</c:v>
                </c:pt>
                <c:pt idx="205">
                  <c:v>2.7453878290127363</c:v>
                </c:pt>
                <c:pt idx="206">
                  <c:v>2.7288130601411158</c:v>
                </c:pt>
                <c:pt idx="207">
                  <c:v>2.7121643035117033</c:v>
                </c:pt>
                <c:pt idx="208">
                  <c:v>2.6954456141629692</c:v>
                </c:pt>
                <c:pt idx="209">
                  <c:v>2.6786609897279723</c:v>
                </c:pt>
                <c:pt idx="210">
                  <c:v>2.6618143703479253</c:v>
                </c:pt>
                <c:pt idx="211">
                  <c:v>2.6449096386122433</c:v>
                </c:pt>
                <c:pt idx="212">
                  <c:v>2.6279506195242832</c:v>
                </c:pt>
                <c:pt idx="213">
                  <c:v>2.6109410804921036</c:v>
                </c:pt>
                <c:pt idx="214">
                  <c:v>2.5938847313434739</c:v>
                </c:pt>
                <c:pt idx="215">
                  <c:v>2.5767852243644431</c:v>
                </c:pt>
                <c:pt idx="216">
                  <c:v>2.5596461543607725</c:v>
                </c:pt>
                <c:pt idx="217">
                  <c:v>2.5424710587415209</c:v>
                </c:pt>
                <c:pt idx="218">
                  <c:v>2.5252634176240987</c:v>
                </c:pt>
                <c:pt idx="219">
                  <c:v>2.5080266539601603</c:v>
                </c:pt>
                <c:pt idx="220">
                  <c:v>2.4907641336815907</c:v>
                </c:pt>
                <c:pt idx="221">
                  <c:v>2.4734791658660154</c:v>
                </c:pt>
                <c:pt idx="222">
                  <c:v>2.45617500292115</c:v>
                </c:pt>
                <c:pt idx="223">
                  <c:v>2.4388548407873354</c:v>
                </c:pt>
                <c:pt idx="224">
                  <c:v>2.421521819157705</c:v>
                </c:pt>
                <c:pt idx="225">
                  <c:v>2.4041790217152923</c:v>
                </c:pt>
                <c:pt idx="226">
                  <c:v>2.3868294763865041</c:v>
                </c:pt>
                <c:pt idx="227">
                  <c:v>2.36947615561043</c:v>
                </c:pt>
                <c:pt idx="228">
                  <c:v>2.3521219766232697</c:v>
                </c:pt>
                <c:pt idx="229">
                  <c:v>2.3347698017574561</c:v>
                </c:pt>
                <c:pt idx="230">
                  <c:v>2.317422438754801</c:v>
                </c:pt>
                <c:pt idx="231">
                  <c:v>2.300082641093161</c:v>
                </c:pt>
                <c:pt idx="232">
                  <c:v>2.2827531083260748</c:v>
                </c:pt>
                <c:pt idx="233">
                  <c:v>2.2654364864348588</c:v>
                </c:pt>
                <c:pt idx="234">
                  <c:v>2.2481353681925724</c:v>
                </c:pt>
                <c:pt idx="235">
                  <c:v>2.2308522935394457</c:v>
                </c:pt>
                <c:pt idx="236">
                  <c:v>2.2135897499691657</c:v>
                </c:pt>
                <c:pt idx="237">
                  <c:v>2.1963501729256074</c:v>
                </c:pt>
                <c:pt idx="238">
                  <c:v>2.1791359462094788</c:v>
                </c:pt>
                <c:pt idx="239">
                  <c:v>2.1619494023944377</c:v>
                </c:pt>
                <c:pt idx="240">
                  <c:v>2.1447928232522009</c:v>
                </c:pt>
                <c:pt idx="241">
                  <c:v>2.1276684401862118</c:v>
                </c:pt>
                <c:pt idx="242">
                  <c:v>2.1105784346733998</c:v>
                </c:pt>
                <c:pt idx="243">
                  <c:v>2.0935249387136277</c:v>
                </c:pt>
                <c:pt idx="244">
                  <c:v>2.0765100352863834</c:v>
                </c:pt>
                <c:pt idx="245">
                  <c:v>2.0595357588143104</c:v>
                </c:pt>
                <c:pt idx="246">
                  <c:v>2.0426040956331728</c:v>
                </c:pt>
                <c:pt idx="247">
                  <c:v>2.0257169844678615</c:v>
                </c:pt>
                <c:pt idx="248">
                  <c:v>2.008876316914058</c:v>
                </c:pt>
                <c:pt idx="249">
                  <c:v>1.9920839379251705</c:v>
                </c:pt>
                <c:pt idx="250">
                  <c:v>1.9753416463041853</c:v>
                </c:pt>
                <c:pt idx="251">
                  <c:v>1.9586511952000774</c:v>
                </c:pt>
                <c:pt idx="252">
                  <c:v>1.9420142926084167</c:v>
                </c:pt>
                <c:pt idx="253">
                  <c:v>1.9254326018758436</c:v>
                </c:pt>
                <c:pt idx="254">
                  <c:v>1.9089077422080847</c:v>
                </c:pt>
                <c:pt idx="255">
                  <c:v>1.8924412891811626</c:v>
                </c:pt>
                <c:pt idx="256">
                  <c:v>1.8760347752555246</c:v>
                </c:pt>
                <c:pt idx="257">
                  <c:v>1.8596896902927265</c:v>
                </c:pt>
                <c:pt idx="258">
                  <c:v>1.8434074820744462</c:v>
                </c:pt>
                <c:pt idx="259">
                  <c:v>1.8271895568234837</c:v>
                </c:pt>
                <c:pt idx="260">
                  <c:v>1.8110372797264587</c:v>
                </c:pt>
                <c:pt idx="261">
                  <c:v>1.794951975458003</c:v>
                </c:pt>
                <c:pt idx="262">
                  <c:v>1.7789349287060829</c:v>
                </c:pt>
                <c:pt idx="263">
                  <c:v>1.7629873846982742</c:v>
                </c:pt>
                <c:pt idx="264">
                  <c:v>1.7471105497287143</c:v>
                </c:pt>
                <c:pt idx="265">
                  <c:v>1.731305591685445</c:v>
                </c:pt>
                <c:pt idx="266">
                  <c:v>1.7155736405779918</c:v>
                </c:pt>
                <c:pt idx="267">
                  <c:v>1.6999157890648864</c:v>
                </c:pt>
                <c:pt idx="268">
                  <c:v>1.6843330929809202</c:v>
                </c:pt>
                <c:pt idx="269">
                  <c:v>1.6688265718639532</c:v>
                </c:pt>
                <c:pt idx="270">
                  <c:v>1.653397209481023</c:v>
                </c:pt>
                <c:pt idx="271">
                  <c:v>1.638045954353581</c:v>
                </c:pt>
                <c:pt idx="272">
                  <c:v>1.6227737202816535</c:v>
                </c:pt>
                <c:pt idx="273">
                  <c:v>1.6075813868667401</c:v>
                </c:pt>
                <c:pt idx="274">
                  <c:v>1.5924698000332711</c:v>
                </c:pt>
                <c:pt idx="275">
                  <c:v>1.5774397725484457</c:v>
                </c:pt>
                <c:pt idx="276">
                  <c:v>1.5624920845402814</c:v>
                </c:pt>
                <c:pt idx="277">
                  <c:v>1.5476274840137267</c:v>
                </c:pt>
                <c:pt idx="278">
                  <c:v>1.5328466873646445</c:v>
                </c:pt>
                <c:pt idx="279">
                  <c:v>1.5181503798915625</c:v>
                </c:pt>
                <c:pt idx="280">
                  <c:v>1.5035392163050196</c:v>
                </c:pt>
                <c:pt idx="281">
                  <c:v>1.4890138212343509</c:v>
                </c:pt>
                <c:pt idx="282">
                  <c:v>1.4745747897318311</c:v>
                </c:pt>
                <c:pt idx="283">
                  <c:v>1.4602226877739799</c:v>
                </c:pt>
                <c:pt idx="284">
                  <c:v>1.4459580527599774</c:v>
                </c:pt>
                <c:pt idx="285">
                  <c:v>1.4317813940070079</c:v>
                </c:pt>
                <c:pt idx="286">
                  <c:v>1.4176931932424548</c:v>
                </c:pt>
                <c:pt idx="287">
                  <c:v>1.4036939050928405</c:v>
                </c:pt>
                <c:pt idx="288">
                  <c:v>1.3897839575693889</c:v>
                </c:pt>
                <c:pt idx="289">
                  <c:v>1.3759637525501165</c:v>
                </c:pt>
                <c:pt idx="290">
                  <c:v>1.3622336662583876</c:v>
                </c:pt>
                <c:pt idx="291">
                  <c:v>1.3485940497377868</c:v>
                </c:pt>
                <c:pt idx="292">
                  <c:v>1.3350452293232877</c:v>
                </c:pt>
                <c:pt idx="293">
                  <c:v>1.3215875071085912</c:v>
                </c:pt>
                <c:pt idx="294">
                  <c:v>1.3082211614095747</c:v>
                </c:pt>
                <c:pt idx="295">
                  <c:v>1.294946447223783</c:v>
                </c:pt>
                <c:pt idx="296">
                  <c:v>1.2817635966858927</c:v>
                </c:pt>
                <c:pt idx="297">
                  <c:v>1.2686728195190706</c:v>
                </c:pt>
                <c:pt idx="298">
                  <c:v>1.255674303482186</c:v>
                </c:pt>
                <c:pt idx="299">
                  <c:v>1.2427682148128012</c:v>
                </c:pt>
                <c:pt idx="300">
                  <c:v>1.2299546986659236</c:v>
                </c:pt>
                <c:pt idx="301">
                  <c:v>1.2172338795484046</c:v>
                </c:pt>
                <c:pt idx="302">
                  <c:v>1.2046058617490114</c:v>
                </c:pt>
                <c:pt idx="303">
                  <c:v>1.1920707297640836</c:v>
                </c:pt>
                <c:pt idx="304">
                  <c:v>1.1796285487187492</c:v>
                </c:pt>
                <c:pt idx="305">
                  <c:v>1.1672793647836546</c:v>
                </c:pt>
                <c:pt idx="306">
                  <c:v>1.1550232055872058</c:v>
                </c:pt>
                <c:pt idx="307">
                  <c:v>1.1428600806232461</c:v>
                </c:pt>
                <c:pt idx="308">
                  <c:v>1.1307899816541769</c:v>
                </c:pt>
                <c:pt idx="309">
                  <c:v>1.1188128831094801</c:v>
                </c:pt>
                <c:pt idx="310">
                  <c:v>1.1069287424796364</c:v>
                </c:pt>
                <c:pt idx="311">
                  <c:v>1.0951375007054036</c:v>
                </c:pt>
                <c:pt idx="312">
                  <c:v>1.0834390825624427</c:v>
                </c:pt>
                <c:pt idx="313">
                  <c:v>1.071833397041293</c:v>
                </c:pt>
                <c:pt idx="314">
                  <c:v>1.0603203377226649</c:v>
                </c:pt>
                <c:pt idx="315">
                  <c:v>1.048899783148046</c:v>
                </c:pt>
                <c:pt idx="316">
                  <c:v>1.0375715971856307</c:v>
                </c:pt>
                <c:pt idx="317">
                  <c:v>1.0263356293915475</c:v>
                </c:pt>
                <c:pt idx="318">
                  <c:v>1.0151917153663914</c:v>
                </c:pt>
                <c:pt idx="319">
                  <c:v>1.004139677107057</c:v>
                </c:pt>
                <c:pt idx="320">
                  <c:v>0.99317932335388981</c:v>
                </c:pt>
                <c:pt idx="321">
                  <c:v>0.98231044993312822</c:v>
                </c:pt>
                <c:pt idx="322">
                  <c:v>0.97153284009468255</c:v>
                </c:pt>
                <c:pt idx="323">
                  <c:v>0.96084626484521696</c:v>
                </c:pt>
                <c:pt idx="324">
                  <c:v>0.95025048327657702</c:v>
                </c:pt>
                <c:pt idx="325">
                  <c:v>0.93974524288954964</c:v>
                </c:pt>
                <c:pt idx="326">
                  <c:v>0.9293302799129981</c:v>
                </c:pt>
                <c:pt idx="327">
                  <c:v>0.91900531961833809</c:v>
                </c:pt>
                <c:pt idx="328">
                  <c:v>0.90877007662942721</c:v>
                </c:pt>
                <c:pt idx="329">
                  <c:v>0.89862425522783607</c:v>
                </c:pt>
                <c:pt idx="330">
                  <c:v>0.88856754965355733</c:v>
                </c:pt>
                <c:pt idx="331">
                  <c:v>0.87859964440114191</c:v>
                </c:pt>
                <c:pt idx="332">
                  <c:v>0.86872021451130721</c:v>
                </c:pt>
                <c:pt idx="333">
                  <c:v>0.85892892585802649</c:v>
                </c:pt>
                <c:pt idx="334">
                  <c:v>0.84922543543112805</c:v>
                </c:pt>
                <c:pt idx="335">
                  <c:v>0.83960939161442016</c:v>
                </c:pt>
                <c:pt idx="336">
                  <c:v>0.8300804344593895</c:v>
                </c:pt>
                <c:pt idx="337">
                  <c:v>0.82063819595446996</c:v>
                </c:pt>
                <c:pt idx="338">
                  <c:v>0.81128230028993287</c:v>
                </c:pt>
                <c:pt idx="339">
                  <c:v>0.80201236411842614</c:v>
                </c:pt>
                <c:pt idx="340">
                  <c:v>0.792827996811167</c:v>
                </c:pt>
                <c:pt idx="341">
                  <c:v>0.78372880070985396</c:v>
                </c:pt>
                <c:pt idx="342">
                  <c:v>0.77471437137430754</c:v>
                </c:pt>
                <c:pt idx="343">
                  <c:v>0.76578429782587998</c:v>
                </c:pt>
                <c:pt idx="344">
                  <c:v>0.75693816278665438</c:v>
                </c:pt>
                <c:pt idx="345">
                  <c:v>0.7481755429144854</c:v>
                </c:pt>
                <c:pt idx="346">
                  <c:v>0.73949600903391333</c:v>
                </c:pt>
                <c:pt idx="347">
                  <c:v>0.73089912636296084</c:v>
                </c:pt>
                <c:pt idx="348">
                  <c:v>0.72238445473588297</c:v>
                </c:pt>
                <c:pt idx="349">
                  <c:v>0.71395154882188883</c:v>
                </c:pt>
                <c:pt idx="350">
                  <c:v>0.70559995833986511</c:v>
                </c:pt>
                <c:pt idx="351">
                  <c:v>0.69732922826915422</c:v>
                </c:pt>
                <c:pt idx="352">
                  <c:v>0.68913889905641368</c:v>
                </c:pt>
                <c:pt idx="353">
                  <c:v>0.68102850681860183</c:v>
                </c:pt>
                <c:pt idx="354">
                  <c:v>0.67299758354211525</c:v>
                </c:pt>
                <c:pt idx="355">
                  <c:v>0.66504565727813569</c:v>
                </c:pt>
                <c:pt idx="356">
                  <c:v>0.65717225233420951</c:v>
                </c:pt>
                <c:pt idx="357">
                  <c:v>0.64937688946210836</c:v>
                </c:pt>
                <c:pt idx="358">
                  <c:v>0.64165908604199839</c:v>
                </c:pt>
                <c:pt idx="359">
                  <c:v>0.63401835626298075</c:v>
                </c:pt>
                <c:pt idx="360">
                  <c:v>0.62645421130001455</c:v>
                </c:pt>
                <c:pt idx="361">
                  <c:v>0.61896615948728551</c:v>
                </c:pt>
                <c:pt idx="362">
                  <c:v>0.61155370648805307</c:v>
                </c:pt>
                <c:pt idx="363">
                  <c:v>0.60421635546100738</c:v>
                </c:pt>
                <c:pt idx="364">
                  <c:v>0.59695360722318958</c:v>
                </c:pt>
                <c:pt idx="365">
                  <c:v>0.58976496040952275</c:v>
                </c:pt>
                <c:pt idx="366">
                  <c:v>0.58264991162895741</c:v>
                </c:pt>
                <c:pt idx="367">
                  <c:v>0.57560795561732292</c:v>
                </c:pt>
                <c:pt idx="368">
                  <c:v>0.56863858538689249</c:v>
                </c:pt>
                <c:pt idx="369">
                  <c:v>0.56174129237270631</c:v>
                </c:pt>
                <c:pt idx="370">
                  <c:v>0.5549155665757014</c:v>
                </c:pt>
                <c:pt idx="371">
                  <c:v>0.54816089670269941</c:v>
                </c:pt>
                <c:pt idx="372">
                  <c:v>0.5414767703032578</c:v>
                </c:pt>
                <c:pt idx="373">
                  <c:v>0.53486267390346565</c:v>
                </c:pt>
                <c:pt idx="374">
                  <c:v>0.52831809313670053</c:v>
                </c:pt>
                <c:pt idx="375">
                  <c:v>0.52184251287139749</c:v>
                </c:pt>
                <c:pt idx="376">
                  <c:v>0.51543541733586129</c:v>
                </c:pt>
                <c:pt idx="377">
                  <c:v>0.50909629024017744</c:v>
                </c:pt>
                <c:pt idx="378">
                  <c:v>0.50282461489524244</c:v>
                </c:pt>
                <c:pt idx="379">
                  <c:v>0.49661987432897714</c:v>
                </c:pt>
                <c:pt idx="380">
                  <c:v>0.49048155139973987</c:v>
                </c:pt>
                <c:pt idx="381">
                  <c:v>0.48440912890699755</c:v>
                </c:pt>
                <c:pt idx="382">
                  <c:v>0.47840208969928533</c:v>
                </c:pt>
                <c:pt idx="383">
                  <c:v>0.47245991677949395</c:v>
                </c:pt>
                <c:pt idx="384">
                  <c:v>0.46658209340753076</c:v>
                </c:pt>
                <c:pt idx="385">
                  <c:v>0.46076810320038919</c:v>
                </c:pt>
                <c:pt idx="386">
                  <c:v>0.45501743022966123</c:v>
                </c:pt>
                <c:pt idx="387">
                  <c:v>0.44932955911654393</c:v>
                </c:pt>
                <c:pt idx="388">
                  <c:v>0.44370397512436927</c:v>
                </c:pt>
                <c:pt idx="389">
                  <c:v>0.43814016424869279</c:v>
                </c:pt>
                <c:pt idx="390">
                  <c:v>0.43263761330498646</c:v>
                </c:pt>
                <c:pt idx="391">
                  <c:v>0.42719581001398166</c:v>
                </c:pt>
                <c:pt idx="392">
                  <c:v>0.42181424308466969</c:v>
                </c:pt>
                <c:pt idx="393">
                  <c:v>0.41649240229503209</c:v>
                </c:pt>
                <c:pt idx="394">
                  <c:v>0.4112297785705184</c:v>
                </c:pt>
                <c:pt idx="395">
                  <c:v>0.40602586406031077</c:v>
                </c:pt>
                <c:pt idx="396">
                  <c:v>0.40088015221141254</c:v>
                </c:pt>
                <c:pt idx="397">
                  <c:v>0.39579213784060158</c:v>
                </c:pt>
                <c:pt idx="398">
                  <c:v>0.39076131720427582</c:v>
                </c:pt>
                <c:pt idx="399">
                  <c:v>0.38578718806623519</c:v>
                </c:pt>
                <c:pt idx="400">
                  <c:v>0.38086924976342756</c:v>
                </c:pt>
                <c:pt idx="401">
                  <c:v>0.37600700326969899</c:v>
                </c:pt>
                <c:pt idx="402">
                  <c:v>0.37119995125757965</c:v>
                </c:pt>
                <c:pt idx="403">
                  <c:v>0.36644759815814415</c:v>
                </c:pt>
                <c:pt idx="404">
                  <c:v>0.36174945021896998</c:v>
                </c:pt>
                <c:pt idx="405">
                  <c:v>0.35710501556024343</c:v>
                </c:pt>
                <c:pt idx="406">
                  <c:v>0.35251380422903239</c:v>
                </c:pt>
                <c:pt idx="407">
                  <c:v>0.34797532825176469</c:v>
                </c:pt>
                <c:pt idx="408">
                  <c:v>0.34348910168494273</c:v>
                </c:pt>
                <c:pt idx="409">
                  <c:v>0.33905464066413499</c:v>
                </c:pt>
                <c:pt idx="410">
                  <c:v>0.33467146345125731</c:v>
                </c:pt>
                <c:pt idx="411">
                  <c:v>0.33033909048019894</c:v>
                </c:pt>
                <c:pt idx="412">
                  <c:v>0.32605704440080685</c:v>
                </c:pt>
                <c:pt idx="413">
                  <c:v>0.3218248501212666</c:v>
                </c:pt>
                <c:pt idx="414">
                  <c:v>0.31764203484890979</c:v>
                </c:pt>
                <c:pt idx="415">
                  <c:v>0.31350812812947765</c:v>
                </c:pt>
                <c:pt idx="416">
                  <c:v>0.30942266188486883</c:v>
                </c:pt>
                <c:pt idx="417">
                  <c:v>0.305385170449407</c:v>
                </c:pt>
                <c:pt idx="418">
                  <c:v>0.30139519060464776</c:v>
                </c:pt>
                <c:pt idx="419">
                  <c:v>0.29745226161276</c:v>
                </c:pt>
                <c:pt idx="420">
                  <c:v>0.29355592524851309</c:v>
                </c:pt>
                <c:pt idx="421">
                  <c:v>0.28970572582988957</c:v>
                </c:pt>
                <c:pt idx="422">
                  <c:v>0.28590121024735454</c:v>
                </c:pt>
                <c:pt idx="423">
                  <c:v>0.28214192799181648</c:v>
                </c:pt>
                <c:pt idx="424">
                  <c:v>0.27842743118129121</c:v>
                </c:pt>
                <c:pt idx="425">
                  <c:v>0.27475727458631066</c:v>
                </c:pt>
                <c:pt idx="426">
                  <c:v>0.27113101565409309</c:v>
                </c:pt>
                <c:pt idx="427">
                  <c:v>0.26754821453150712</c:v>
                </c:pt>
                <c:pt idx="428">
                  <c:v>0.26400843408684943</c:v>
                </c:pt>
                <c:pt idx="429">
                  <c:v>0.26051123993046466</c:v>
                </c:pt>
                <c:pt idx="430">
                  <c:v>0.25705620043423327</c:v>
                </c:pt>
                <c:pt idx="431">
                  <c:v>0.25364288674994934</c:v>
                </c:pt>
                <c:pt idx="432">
                  <c:v>0.25027087282661253</c:v>
                </c:pt>
                <c:pt idx="433">
                  <c:v>0.24693973542666303</c:v>
                </c:pt>
                <c:pt idx="434">
                  <c:v>0.24364905414117657</c:v>
                </c:pt>
                <c:pt idx="435">
                  <c:v>0.24039841140404436</c:v>
                </c:pt>
                <c:pt idx="436">
                  <c:v>0.2371873925051638</c:v>
                </c:pt>
                <c:pt idx="437">
                  <c:v>0.234015585602663</c:v>
                </c:pt>
                <c:pt idx="438">
                  <c:v>0.23088258173417206</c:v>
                </c:pt>
                <c:pt idx="439">
                  <c:v>0.22778797482717592</c:v>
                </c:pt>
                <c:pt idx="440">
                  <c:v>0.22473136170846433</c:v>
                </c:pt>
                <c:pt idx="441">
                  <c:v>0.22171234211269389</c:v>
                </c:pt>
                <c:pt idx="442">
                  <c:v>0.21873051869009613</c:v>
                </c:pt>
                <c:pt idx="443">
                  <c:v>0.21578549701334329</c:v>
                </c:pt>
                <c:pt idx="444">
                  <c:v>0.21287688558359014</c:v>
                </c:pt>
                <c:pt idx="445">
                  <c:v>0.21000429583572106</c:v>
                </c:pt>
                <c:pt idx="446">
                  <c:v>0.20716734214281582</c:v>
                </c:pt>
                <c:pt idx="447">
                  <c:v>0.20436564181985001</c:v>
                </c:pt>
                <c:pt idx="448">
                  <c:v>0.20159881512665798</c:v>
                </c:pt>
                <c:pt idx="449">
                  <c:v>0.19886648527017017</c:v>
                </c:pt>
                <c:pt idx="450">
                  <c:v>0.19616827840594611</c:v>
                </c:pt>
                <c:pt idx="451">
                  <c:v>0.19350382363901877</c:v>
                </c:pt>
                <c:pt idx="452">
                  <c:v>0.19087275302407256</c:v>
                </c:pt>
                <c:pt idx="453">
                  <c:v>0.18827470156496759</c:v>
                </c:pt>
                <c:pt idx="454">
                  <c:v>0.18570930721362935</c:v>
                </c:pt>
                <c:pt idx="455">
                  <c:v>0.18317621086832175</c:v>
                </c:pt>
                <c:pt idx="456">
                  <c:v>0.18067505637131898</c:v>
                </c:pt>
                <c:pt idx="457">
                  <c:v>0.17820549050599169</c:v>
                </c:pt>
                <c:pt idx="458">
                  <c:v>0.17576716299332623</c:v>
                </c:pt>
                <c:pt idx="459">
                  <c:v>0.17335972648788989</c:v>
                </c:pt>
                <c:pt idx="460">
                  <c:v>0.17098283657325927</c:v>
                </c:pt>
                <c:pt idx="461">
                  <c:v>0.16863615175692492</c:v>
                </c:pt>
                <c:pt idx="462">
                  <c:v>0.16631933346469394</c:v>
                </c:pt>
                <c:pt idx="463">
                  <c:v>0.16403204603459223</c:v>
                </c:pt>
                <c:pt idx="464">
                  <c:v>0.16177395671029507</c:v>
                </c:pt>
                <c:pt idx="465">
                  <c:v>0.15954473563409322</c:v>
                </c:pt>
                <c:pt idx="466">
                  <c:v>0.15734405583940389</c:v>
                </c:pt>
                <c:pt idx="467">
                  <c:v>0.15517159324285187</c:v>
                </c:pt>
                <c:pt idx="468">
                  <c:v>0.15302702663592457</c:v>
                </c:pt>
                <c:pt idx="469">
                  <c:v>0.15091003767621658</c:v>
                </c:pt>
                <c:pt idx="470">
                  <c:v>0.14882031087827813</c:v>
                </c:pt>
                <c:pt idx="471">
                  <c:v>0.1467575336040815</c:v>
                </c:pt>
                <c:pt idx="472">
                  <c:v>0.14472139605311199</c:v>
                </c:pt>
                <c:pt idx="473">
                  <c:v>0.14271159125210009</c:v>
                </c:pt>
                <c:pt idx="474">
                  <c:v>0.14072781504440907</c:v>
                </c:pt>
                <c:pt idx="475">
                  <c:v>0.13876976607908342</c:v>
                </c:pt>
                <c:pt idx="476">
                  <c:v>0.13683714579957226</c:v>
                </c:pt>
                <c:pt idx="477">
                  <c:v>0.13492965843214155</c:v>
                </c:pt>
                <c:pt idx="478">
                  <c:v>0.13304701097398552</c:v>
                </c:pt>
                <c:pt idx="479">
                  <c:v>0.13118891318104128</c:v>
                </c:pt>
                <c:pt idx="480">
                  <c:v>0.129355077555527</c:v>
                </c:pt>
                <c:pt idx="481">
                  <c:v>0.12754521933320973</c:v>
                </c:pt>
                <c:pt idx="482">
                  <c:v>0.12575905647041094</c:v>
                </c:pt>
                <c:pt idx="483">
                  <c:v>0.12399630963076208</c:v>
                </c:pt>
                <c:pt idx="484">
                  <c:v>0.12225670217172047</c:v>
                </c:pt>
                <c:pt idx="485">
                  <c:v>0.1205399601308553</c:v>
                </c:pt>
                <c:pt idx="486">
                  <c:v>0.11884581221190831</c:v>
                </c:pt>
                <c:pt idx="487">
                  <c:v>0.11717398977064533</c:v>
                </c:pt>
                <c:pt idx="488">
                  <c:v>0.11552422680050523</c:v>
                </c:pt>
                <c:pt idx="489">
                  <c:v>0.1138962599180484</c:v>
                </c:pt>
                <c:pt idx="490">
                  <c:v>0.11228982834822679</c:v>
                </c:pt>
                <c:pt idx="491">
                  <c:v>0.11070467390946979</c:v>
                </c:pt>
                <c:pt idx="492">
                  <c:v>0.10914054099860425</c:v>
                </c:pt>
                <c:pt idx="493">
                  <c:v>0.1075971765756131</c:v>
                </c:pt>
                <c:pt idx="494">
                  <c:v>0.10607433014823704</c:v>
                </c:pt>
                <c:pt idx="495">
                  <c:v>0.10457175375643477</c:v>
                </c:pt>
                <c:pt idx="496">
                  <c:v>0.10308920195670211</c:v>
                </c:pt>
                <c:pt idx="497">
                  <c:v>0.10162643180625931</c:v>
                </c:pt>
                <c:pt idx="498">
                  <c:v>0.1001832028471179</c:v>
                </c:pt>
                <c:pt idx="499">
                  <c:v>9.8759277090027867E-2</c:v>
                </c:pt>
                <c:pt idx="500">
                  <c:v>9.7354418998315748E-2</c:v>
                </c:pt>
                <c:pt idx="501">
                  <c:v>9.5968395471618603E-2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1324928"/>
        <c:axId val="160301824"/>
      </c:scatterChart>
      <c:scatterChart>
        <c:scatterStyle val="lineMarker"/>
        <c:varyColors val="0"/>
        <c:ser>
          <c:idx val="4"/>
          <c:order val="4"/>
          <c:tx>
            <c:v>H- Photodetachment Cross Section</c:v>
          </c:tx>
          <c:spPr>
            <a:ln w="12700">
              <a:solidFill>
                <a:srgbClr val="800080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Sheet1!$A$14:$A$515</c:f>
              <c:numCache>
                <c:formatCode>General</c:formatCode>
                <c:ptCount val="502"/>
                <c:pt idx="0">
                  <c:v>1E-3</c:v>
                </c:pt>
                <c:pt idx="1">
                  <c:v>1.0999999999999999E-2</c:v>
                </c:pt>
                <c:pt idx="2">
                  <c:v>2.0999999999999998E-2</c:v>
                </c:pt>
                <c:pt idx="3">
                  <c:v>3.1E-2</c:v>
                </c:pt>
                <c:pt idx="4">
                  <c:v>4.1000000000000002E-2</c:v>
                </c:pt>
                <c:pt idx="5">
                  <c:v>5.1000000000000004E-2</c:v>
                </c:pt>
                <c:pt idx="6">
                  <c:v>6.1000000000000006E-2</c:v>
                </c:pt>
                <c:pt idx="7">
                  <c:v>7.1000000000000008E-2</c:v>
                </c:pt>
                <c:pt idx="8">
                  <c:v>8.1000000000000003E-2</c:v>
                </c:pt>
                <c:pt idx="9">
                  <c:v>9.0999999999999998E-2</c:v>
                </c:pt>
                <c:pt idx="10">
                  <c:v>0.10099999999999999</c:v>
                </c:pt>
                <c:pt idx="11">
                  <c:v>0.11099999999999999</c:v>
                </c:pt>
                <c:pt idx="12">
                  <c:v>0.12099999999999998</c:v>
                </c:pt>
                <c:pt idx="13">
                  <c:v>0.13099999999999998</c:v>
                </c:pt>
                <c:pt idx="14">
                  <c:v>0.14099999999999999</c:v>
                </c:pt>
                <c:pt idx="15">
                  <c:v>0.151</c:v>
                </c:pt>
                <c:pt idx="16">
                  <c:v>0.161</c:v>
                </c:pt>
                <c:pt idx="17">
                  <c:v>0.17100000000000001</c:v>
                </c:pt>
                <c:pt idx="18">
                  <c:v>0.18100000000000002</c:v>
                </c:pt>
                <c:pt idx="19">
                  <c:v>0.19100000000000003</c:v>
                </c:pt>
                <c:pt idx="20">
                  <c:v>0.20100000000000004</c:v>
                </c:pt>
                <c:pt idx="21">
                  <c:v>0.21100000000000005</c:v>
                </c:pt>
                <c:pt idx="22">
                  <c:v>0.22100000000000006</c:v>
                </c:pt>
                <c:pt idx="23">
                  <c:v>0.23100000000000007</c:v>
                </c:pt>
                <c:pt idx="24">
                  <c:v>0.24100000000000008</c:v>
                </c:pt>
                <c:pt idx="25">
                  <c:v>0.25100000000000006</c:v>
                </c:pt>
                <c:pt idx="26">
                  <c:v>0.26100000000000007</c:v>
                </c:pt>
                <c:pt idx="27">
                  <c:v>0.27100000000000007</c:v>
                </c:pt>
                <c:pt idx="28">
                  <c:v>0.28100000000000008</c:v>
                </c:pt>
                <c:pt idx="29">
                  <c:v>0.29100000000000009</c:v>
                </c:pt>
                <c:pt idx="30">
                  <c:v>0.3010000000000001</c:v>
                </c:pt>
                <c:pt idx="31">
                  <c:v>0.31100000000000011</c:v>
                </c:pt>
                <c:pt idx="32">
                  <c:v>0.32100000000000012</c:v>
                </c:pt>
                <c:pt idx="33">
                  <c:v>0.33100000000000013</c:v>
                </c:pt>
                <c:pt idx="34">
                  <c:v>0.34100000000000014</c:v>
                </c:pt>
                <c:pt idx="35">
                  <c:v>0.35100000000000015</c:v>
                </c:pt>
                <c:pt idx="36">
                  <c:v>0.36100000000000015</c:v>
                </c:pt>
                <c:pt idx="37">
                  <c:v>0.37100000000000016</c:v>
                </c:pt>
                <c:pt idx="38">
                  <c:v>0.38100000000000017</c:v>
                </c:pt>
                <c:pt idx="39">
                  <c:v>0.39100000000000018</c:v>
                </c:pt>
                <c:pt idx="40">
                  <c:v>0.40100000000000019</c:v>
                </c:pt>
                <c:pt idx="41">
                  <c:v>0.4110000000000002</c:v>
                </c:pt>
                <c:pt idx="42">
                  <c:v>0.42100000000000021</c:v>
                </c:pt>
                <c:pt idx="43">
                  <c:v>0.43100000000000022</c:v>
                </c:pt>
                <c:pt idx="44">
                  <c:v>0.44100000000000023</c:v>
                </c:pt>
                <c:pt idx="45">
                  <c:v>0.45100000000000023</c:v>
                </c:pt>
                <c:pt idx="46">
                  <c:v>0.46100000000000024</c:v>
                </c:pt>
                <c:pt idx="47">
                  <c:v>0.47100000000000025</c:v>
                </c:pt>
                <c:pt idx="48">
                  <c:v>0.48100000000000026</c:v>
                </c:pt>
                <c:pt idx="49">
                  <c:v>0.49100000000000027</c:v>
                </c:pt>
                <c:pt idx="50">
                  <c:v>0.50100000000000022</c:v>
                </c:pt>
                <c:pt idx="51">
                  <c:v>0.51100000000000023</c:v>
                </c:pt>
                <c:pt idx="52">
                  <c:v>0.52100000000000024</c:v>
                </c:pt>
                <c:pt idx="53">
                  <c:v>0.53100000000000025</c:v>
                </c:pt>
                <c:pt idx="54">
                  <c:v>0.54100000000000026</c:v>
                </c:pt>
                <c:pt idx="55">
                  <c:v>0.55100000000000027</c:v>
                </c:pt>
                <c:pt idx="56">
                  <c:v>0.56100000000000028</c:v>
                </c:pt>
                <c:pt idx="57">
                  <c:v>0.57100000000000029</c:v>
                </c:pt>
                <c:pt idx="58">
                  <c:v>0.58100000000000029</c:v>
                </c:pt>
                <c:pt idx="59">
                  <c:v>0.5910000000000003</c:v>
                </c:pt>
                <c:pt idx="60">
                  <c:v>0.60100000000000031</c:v>
                </c:pt>
                <c:pt idx="61">
                  <c:v>0.61100000000000032</c:v>
                </c:pt>
                <c:pt idx="62">
                  <c:v>0.62100000000000033</c:v>
                </c:pt>
                <c:pt idx="63">
                  <c:v>0.63100000000000034</c:v>
                </c:pt>
                <c:pt idx="64">
                  <c:v>0.64100000000000035</c:v>
                </c:pt>
                <c:pt idx="65">
                  <c:v>0.65100000000000036</c:v>
                </c:pt>
                <c:pt idx="66">
                  <c:v>0.66100000000000037</c:v>
                </c:pt>
                <c:pt idx="67">
                  <c:v>0.67100000000000037</c:v>
                </c:pt>
                <c:pt idx="68">
                  <c:v>0.68100000000000038</c:v>
                </c:pt>
                <c:pt idx="69">
                  <c:v>0.69100000000000039</c:v>
                </c:pt>
                <c:pt idx="70">
                  <c:v>0.7010000000000004</c:v>
                </c:pt>
                <c:pt idx="71">
                  <c:v>0.71100000000000041</c:v>
                </c:pt>
                <c:pt idx="72">
                  <c:v>0.72100000000000042</c:v>
                </c:pt>
                <c:pt idx="73">
                  <c:v>0.73100000000000043</c:v>
                </c:pt>
                <c:pt idx="74">
                  <c:v>0.74100000000000044</c:v>
                </c:pt>
                <c:pt idx="75">
                  <c:v>0.75100000000000044</c:v>
                </c:pt>
                <c:pt idx="76">
                  <c:v>0.76100000000000045</c:v>
                </c:pt>
                <c:pt idx="77">
                  <c:v>0.77100000000000046</c:v>
                </c:pt>
                <c:pt idx="78">
                  <c:v>0.78100000000000047</c:v>
                </c:pt>
                <c:pt idx="79">
                  <c:v>0.79100000000000048</c:v>
                </c:pt>
                <c:pt idx="80">
                  <c:v>0.80100000000000049</c:v>
                </c:pt>
                <c:pt idx="81">
                  <c:v>0.8110000000000005</c:v>
                </c:pt>
                <c:pt idx="82">
                  <c:v>0.82100000000000051</c:v>
                </c:pt>
                <c:pt idx="83">
                  <c:v>0.83100000000000052</c:v>
                </c:pt>
                <c:pt idx="84">
                  <c:v>0.84100000000000052</c:v>
                </c:pt>
                <c:pt idx="85">
                  <c:v>0.85100000000000053</c:v>
                </c:pt>
                <c:pt idx="86">
                  <c:v>0.86100000000000054</c:v>
                </c:pt>
                <c:pt idx="87">
                  <c:v>0.87100000000000055</c:v>
                </c:pt>
                <c:pt idx="88">
                  <c:v>0.88100000000000056</c:v>
                </c:pt>
                <c:pt idx="89">
                  <c:v>0.89100000000000057</c:v>
                </c:pt>
                <c:pt idx="90">
                  <c:v>0.90100000000000058</c:v>
                </c:pt>
                <c:pt idx="91">
                  <c:v>0.91100000000000059</c:v>
                </c:pt>
                <c:pt idx="92">
                  <c:v>0.9210000000000006</c:v>
                </c:pt>
                <c:pt idx="93">
                  <c:v>0.9310000000000006</c:v>
                </c:pt>
                <c:pt idx="94">
                  <c:v>0.94100000000000061</c:v>
                </c:pt>
                <c:pt idx="95">
                  <c:v>0.95100000000000062</c:v>
                </c:pt>
                <c:pt idx="96">
                  <c:v>0.96100000000000063</c:v>
                </c:pt>
                <c:pt idx="97">
                  <c:v>0.97100000000000064</c:v>
                </c:pt>
                <c:pt idx="98">
                  <c:v>0.98100000000000065</c:v>
                </c:pt>
                <c:pt idx="99">
                  <c:v>0.99100000000000066</c:v>
                </c:pt>
                <c:pt idx="100">
                  <c:v>1.0010000000000006</c:v>
                </c:pt>
                <c:pt idx="101">
                  <c:v>1.0110000000000006</c:v>
                </c:pt>
                <c:pt idx="102">
                  <c:v>1.0210000000000006</c:v>
                </c:pt>
                <c:pt idx="103">
                  <c:v>1.0310000000000006</c:v>
                </c:pt>
                <c:pt idx="104">
                  <c:v>1.0410000000000006</c:v>
                </c:pt>
                <c:pt idx="105">
                  <c:v>1.0510000000000006</c:v>
                </c:pt>
                <c:pt idx="106">
                  <c:v>1.0610000000000006</c:v>
                </c:pt>
                <c:pt idx="107">
                  <c:v>1.0710000000000006</c:v>
                </c:pt>
                <c:pt idx="108">
                  <c:v>1.0810000000000006</c:v>
                </c:pt>
                <c:pt idx="109">
                  <c:v>1.0910000000000006</c:v>
                </c:pt>
                <c:pt idx="110">
                  <c:v>1.1010000000000006</c:v>
                </c:pt>
                <c:pt idx="111">
                  <c:v>1.1110000000000007</c:v>
                </c:pt>
                <c:pt idx="112">
                  <c:v>1.1210000000000007</c:v>
                </c:pt>
                <c:pt idx="113">
                  <c:v>1.1310000000000007</c:v>
                </c:pt>
                <c:pt idx="114">
                  <c:v>1.1410000000000007</c:v>
                </c:pt>
                <c:pt idx="115">
                  <c:v>1.1510000000000007</c:v>
                </c:pt>
                <c:pt idx="116">
                  <c:v>1.1610000000000007</c:v>
                </c:pt>
                <c:pt idx="117">
                  <c:v>1.1710000000000007</c:v>
                </c:pt>
                <c:pt idx="118">
                  <c:v>1.1810000000000007</c:v>
                </c:pt>
                <c:pt idx="119">
                  <c:v>1.1910000000000007</c:v>
                </c:pt>
                <c:pt idx="120">
                  <c:v>1.2010000000000007</c:v>
                </c:pt>
                <c:pt idx="121">
                  <c:v>1.2110000000000007</c:v>
                </c:pt>
                <c:pt idx="122">
                  <c:v>1.2210000000000008</c:v>
                </c:pt>
                <c:pt idx="123">
                  <c:v>1.2310000000000008</c:v>
                </c:pt>
                <c:pt idx="124">
                  <c:v>1.2410000000000008</c:v>
                </c:pt>
                <c:pt idx="125">
                  <c:v>1.2510000000000008</c:v>
                </c:pt>
                <c:pt idx="126">
                  <c:v>1.2610000000000008</c:v>
                </c:pt>
                <c:pt idx="127">
                  <c:v>1.2710000000000008</c:v>
                </c:pt>
                <c:pt idx="128">
                  <c:v>1.2810000000000008</c:v>
                </c:pt>
                <c:pt idx="129">
                  <c:v>1.2910000000000008</c:v>
                </c:pt>
                <c:pt idx="130">
                  <c:v>1.3010000000000008</c:v>
                </c:pt>
                <c:pt idx="131">
                  <c:v>1.3110000000000008</c:v>
                </c:pt>
                <c:pt idx="132">
                  <c:v>1.3210000000000008</c:v>
                </c:pt>
                <c:pt idx="133">
                  <c:v>1.3310000000000008</c:v>
                </c:pt>
                <c:pt idx="134">
                  <c:v>1.3410000000000009</c:v>
                </c:pt>
                <c:pt idx="135">
                  <c:v>1.3510000000000009</c:v>
                </c:pt>
                <c:pt idx="136">
                  <c:v>1.3610000000000009</c:v>
                </c:pt>
                <c:pt idx="137">
                  <c:v>1.3710000000000009</c:v>
                </c:pt>
                <c:pt idx="138">
                  <c:v>1.3810000000000009</c:v>
                </c:pt>
                <c:pt idx="139">
                  <c:v>1.3910000000000009</c:v>
                </c:pt>
                <c:pt idx="140">
                  <c:v>1.4010000000000009</c:v>
                </c:pt>
                <c:pt idx="141">
                  <c:v>1.4110000000000009</c:v>
                </c:pt>
                <c:pt idx="142">
                  <c:v>1.4210000000000009</c:v>
                </c:pt>
                <c:pt idx="143">
                  <c:v>1.4310000000000009</c:v>
                </c:pt>
                <c:pt idx="144">
                  <c:v>1.4410000000000009</c:v>
                </c:pt>
                <c:pt idx="145">
                  <c:v>1.451000000000001</c:v>
                </c:pt>
                <c:pt idx="146">
                  <c:v>1.461000000000001</c:v>
                </c:pt>
                <c:pt idx="147">
                  <c:v>1.471000000000001</c:v>
                </c:pt>
                <c:pt idx="148">
                  <c:v>1.481000000000001</c:v>
                </c:pt>
                <c:pt idx="149">
                  <c:v>1.491000000000001</c:v>
                </c:pt>
                <c:pt idx="150">
                  <c:v>1.501000000000001</c:v>
                </c:pt>
                <c:pt idx="151">
                  <c:v>1.511000000000001</c:v>
                </c:pt>
                <c:pt idx="152">
                  <c:v>1.521000000000001</c:v>
                </c:pt>
                <c:pt idx="153">
                  <c:v>1.531000000000001</c:v>
                </c:pt>
                <c:pt idx="154">
                  <c:v>1.541000000000001</c:v>
                </c:pt>
                <c:pt idx="155">
                  <c:v>1.551000000000001</c:v>
                </c:pt>
                <c:pt idx="156">
                  <c:v>1.5610000000000011</c:v>
                </c:pt>
                <c:pt idx="157">
                  <c:v>1.5710000000000011</c:v>
                </c:pt>
                <c:pt idx="158">
                  <c:v>1.5810000000000011</c:v>
                </c:pt>
                <c:pt idx="159">
                  <c:v>1.5910000000000011</c:v>
                </c:pt>
                <c:pt idx="160">
                  <c:v>1.6010000000000011</c:v>
                </c:pt>
                <c:pt idx="161">
                  <c:v>1.6110000000000011</c:v>
                </c:pt>
                <c:pt idx="162">
                  <c:v>1.6210000000000011</c:v>
                </c:pt>
                <c:pt idx="163">
                  <c:v>1.6310000000000011</c:v>
                </c:pt>
                <c:pt idx="164">
                  <c:v>1.6410000000000011</c:v>
                </c:pt>
                <c:pt idx="165">
                  <c:v>1.6510000000000011</c:v>
                </c:pt>
                <c:pt idx="166">
                  <c:v>1.6610000000000011</c:v>
                </c:pt>
                <c:pt idx="167">
                  <c:v>1.6710000000000012</c:v>
                </c:pt>
                <c:pt idx="168">
                  <c:v>1.6810000000000012</c:v>
                </c:pt>
                <c:pt idx="169">
                  <c:v>1.6910000000000012</c:v>
                </c:pt>
                <c:pt idx="170">
                  <c:v>1.7010000000000012</c:v>
                </c:pt>
                <c:pt idx="171">
                  <c:v>1.7110000000000012</c:v>
                </c:pt>
                <c:pt idx="172">
                  <c:v>1.7210000000000012</c:v>
                </c:pt>
                <c:pt idx="173">
                  <c:v>1.7310000000000012</c:v>
                </c:pt>
                <c:pt idx="174">
                  <c:v>1.7410000000000012</c:v>
                </c:pt>
                <c:pt idx="175">
                  <c:v>1.7510000000000012</c:v>
                </c:pt>
                <c:pt idx="176">
                  <c:v>1.7610000000000012</c:v>
                </c:pt>
                <c:pt idx="177">
                  <c:v>1.7710000000000012</c:v>
                </c:pt>
                <c:pt idx="178">
                  <c:v>1.7810000000000012</c:v>
                </c:pt>
                <c:pt idx="179">
                  <c:v>1.7910000000000013</c:v>
                </c:pt>
                <c:pt idx="180">
                  <c:v>1.8010000000000013</c:v>
                </c:pt>
                <c:pt idx="181">
                  <c:v>1.8110000000000013</c:v>
                </c:pt>
                <c:pt idx="182">
                  <c:v>1.8210000000000013</c:v>
                </c:pt>
                <c:pt idx="183">
                  <c:v>1.8310000000000013</c:v>
                </c:pt>
                <c:pt idx="184">
                  <c:v>1.8410000000000013</c:v>
                </c:pt>
                <c:pt idx="185">
                  <c:v>1.8510000000000013</c:v>
                </c:pt>
                <c:pt idx="186">
                  <c:v>1.8610000000000013</c:v>
                </c:pt>
                <c:pt idx="187">
                  <c:v>1.8710000000000013</c:v>
                </c:pt>
                <c:pt idx="188">
                  <c:v>1.8810000000000013</c:v>
                </c:pt>
                <c:pt idx="189">
                  <c:v>1.8910000000000013</c:v>
                </c:pt>
                <c:pt idx="190">
                  <c:v>1.9010000000000014</c:v>
                </c:pt>
                <c:pt idx="191">
                  <c:v>1.9110000000000014</c:v>
                </c:pt>
                <c:pt idx="192">
                  <c:v>1.9210000000000014</c:v>
                </c:pt>
                <c:pt idx="193">
                  <c:v>1.9310000000000014</c:v>
                </c:pt>
                <c:pt idx="194">
                  <c:v>1.9410000000000014</c:v>
                </c:pt>
                <c:pt idx="195">
                  <c:v>1.9510000000000014</c:v>
                </c:pt>
                <c:pt idx="196">
                  <c:v>1.9610000000000014</c:v>
                </c:pt>
                <c:pt idx="197">
                  <c:v>1.9710000000000014</c:v>
                </c:pt>
                <c:pt idx="198">
                  <c:v>1.9810000000000014</c:v>
                </c:pt>
                <c:pt idx="199">
                  <c:v>1.9910000000000014</c:v>
                </c:pt>
                <c:pt idx="200">
                  <c:v>2.0010000000000012</c:v>
                </c:pt>
                <c:pt idx="201">
                  <c:v>2.011000000000001</c:v>
                </c:pt>
                <c:pt idx="202">
                  <c:v>2.0210000000000008</c:v>
                </c:pt>
                <c:pt idx="203">
                  <c:v>2.0310000000000006</c:v>
                </c:pt>
                <c:pt idx="204">
                  <c:v>2.0410000000000004</c:v>
                </c:pt>
                <c:pt idx="205">
                  <c:v>2.0510000000000002</c:v>
                </c:pt>
                <c:pt idx="206">
                  <c:v>2.0609999999999999</c:v>
                </c:pt>
                <c:pt idx="207">
                  <c:v>2.0709999999999997</c:v>
                </c:pt>
                <c:pt idx="208">
                  <c:v>2.0809999999999995</c:v>
                </c:pt>
                <c:pt idx="209">
                  <c:v>2.0909999999999993</c:v>
                </c:pt>
                <c:pt idx="210">
                  <c:v>2.1009999999999991</c:v>
                </c:pt>
                <c:pt idx="211">
                  <c:v>2.1109999999999989</c:v>
                </c:pt>
                <c:pt idx="212">
                  <c:v>2.1209999999999987</c:v>
                </c:pt>
                <c:pt idx="213">
                  <c:v>2.1309999999999985</c:v>
                </c:pt>
                <c:pt idx="214">
                  <c:v>2.1409999999999982</c:v>
                </c:pt>
                <c:pt idx="215">
                  <c:v>2.150999999999998</c:v>
                </c:pt>
                <c:pt idx="216">
                  <c:v>2.1609999999999978</c:v>
                </c:pt>
                <c:pt idx="217">
                  <c:v>2.1709999999999976</c:v>
                </c:pt>
                <c:pt idx="218">
                  <c:v>2.1809999999999974</c:v>
                </c:pt>
                <c:pt idx="219">
                  <c:v>2.1909999999999972</c:v>
                </c:pt>
                <c:pt idx="220">
                  <c:v>2.200999999999997</c:v>
                </c:pt>
                <c:pt idx="221">
                  <c:v>2.2109999999999967</c:v>
                </c:pt>
                <c:pt idx="222">
                  <c:v>2.2209999999999965</c:v>
                </c:pt>
                <c:pt idx="223">
                  <c:v>2.2309999999999963</c:v>
                </c:pt>
                <c:pt idx="224">
                  <c:v>2.2409999999999961</c:v>
                </c:pt>
                <c:pt idx="225">
                  <c:v>2.2509999999999959</c:v>
                </c:pt>
                <c:pt idx="226">
                  <c:v>2.2609999999999957</c:v>
                </c:pt>
                <c:pt idx="227">
                  <c:v>2.2709999999999955</c:v>
                </c:pt>
                <c:pt idx="228">
                  <c:v>2.2809999999999953</c:v>
                </c:pt>
                <c:pt idx="229">
                  <c:v>2.290999999999995</c:v>
                </c:pt>
                <c:pt idx="230">
                  <c:v>2.3009999999999948</c:v>
                </c:pt>
                <c:pt idx="231">
                  <c:v>2.3109999999999946</c:v>
                </c:pt>
                <c:pt idx="232">
                  <c:v>2.3209999999999944</c:v>
                </c:pt>
                <c:pt idx="233">
                  <c:v>2.3309999999999942</c:v>
                </c:pt>
                <c:pt idx="234">
                  <c:v>2.340999999999994</c:v>
                </c:pt>
                <c:pt idx="235">
                  <c:v>2.3509999999999938</c:v>
                </c:pt>
                <c:pt idx="236">
                  <c:v>2.3609999999999935</c:v>
                </c:pt>
                <c:pt idx="237">
                  <c:v>2.3709999999999933</c:v>
                </c:pt>
                <c:pt idx="238">
                  <c:v>2.3809999999999931</c:v>
                </c:pt>
                <c:pt idx="239">
                  <c:v>2.3909999999999929</c:v>
                </c:pt>
                <c:pt idx="240">
                  <c:v>2.4009999999999927</c:v>
                </c:pt>
                <c:pt idx="241">
                  <c:v>2.4109999999999925</c:v>
                </c:pt>
                <c:pt idx="242">
                  <c:v>2.4209999999999923</c:v>
                </c:pt>
                <c:pt idx="243">
                  <c:v>2.4309999999999921</c:v>
                </c:pt>
                <c:pt idx="244">
                  <c:v>2.4409999999999918</c:v>
                </c:pt>
                <c:pt idx="245">
                  <c:v>2.4509999999999916</c:v>
                </c:pt>
                <c:pt idx="246">
                  <c:v>2.4609999999999914</c:v>
                </c:pt>
                <c:pt idx="247">
                  <c:v>2.4709999999999912</c:v>
                </c:pt>
                <c:pt idx="248">
                  <c:v>2.480999999999991</c:v>
                </c:pt>
                <c:pt idx="249">
                  <c:v>2.4909999999999908</c:v>
                </c:pt>
                <c:pt idx="250">
                  <c:v>2.5009999999999906</c:v>
                </c:pt>
                <c:pt idx="251">
                  <c:v>2.5109999999999904</c:v>
                </c:pt>
                <c:pt idx="252">
                  <c:v>2.5209999999999901</c:v>
                </c:pt>
                <c:pt idx="253">
                  <c:v>2.5309999999999899</c:v>
                </c:pt>
                <c:pt idx="254">
                  <c:v>2.5409999999999897</c:v>
                </c:pt>
                <c:pt idx="255">
                  <c:v>2.5509999999999895</c:v>
                </c:pt>
                <c:pt idx="256">
                  <c:v>2.5609999999999893</c:v>
                </c:pt>
                <c:pt idx="257">
                  <c:v>2.5709999999999891</c:v>
                </c:pt>
                <c:pt idx="258">
                  <c:v>2.5809999999999889</c:v>
                </c:pt>
                <c:pt idx="259">
                  <c:v>2.5909999999999886</c:v>
                </c:pt>
                <c:pt idx="260">
                  <c:v>2.6009999999999884</c:v>
                </c:pt>
                <c:pt idx="261">
                  <c:v>2.6109999999999882</c:v>
                </c:pt>
                <c:pt idx="262">
                  <c:v>2.620999999999988</c:v>
                </c:pt>
                <c:pt idx="263">
                  <c:v>2.6309999999999878</c:v>
                </c:pt>
                <c:pt idx="264">
                  <c:v>2.6409999999999876</c:v>
                </c:pt>
                <c:pt idx="265">
                  <c:v>2.6509999999999874</c:v>
                </c:pt>
                <c:pt idx="266">
                  <c:v>2.6609999999999872</c:v>
                </c:pt>
                <c:pt idx="267">
                  <c:v>2.6709999999999869</c:v>
                </c:pt>
                <c:pt idx="268">
                  <c:v>2.6809999999999867</c:v>
                </c:pt>
                <c:pt idx="269">
                  <c:v>2.6909999999999865</c:v>
                </c:pt>
                <c:pt idx="270">
                  <c:v>2.7009999999999863</c:v>
                </c:pt>
                <c:pt idx="271">
                  <c:v>2.7109999999999861</c:v>
                </c:pt>
                <c:pt idx="272">
                  <c:v>2.7209999999999859</c:v>
                </c:pt>
                <c:pt idx="273">
                  <c:v>2.7309999999999857</c:v>
                </c:pt>
                <c:pt idx="274">
                  <c:v>2.7409999999999854</c:v>
                </c:pt>
                <c:pt idx="275">
                  <c:v>2.7509999999999852</c:v>
                </c:pt>
                <c:pt idx="276">
                  <c:v>2.760999999999985</c:v>
                </c:pt>
                <c:pt idx="277">
                  <c:v>2.7709999999999848</c:v>
                </c:pt>
                <c:pt idx="278">
                  <c:v>2.7809999999999846</c:v>
                </c:pt>
                <c:pt idx="279">
                  <c:v>2.7909999999999844</c:v>
                </c:pt>
                <c:pt idx="280">
                  <c:v>2.8009999999999842</c:v>
                </c:pt>
                <c:pt idx="281">
                  <c:v>2.810999999999984</c:v>
                </c:pt>
                <c:pt idx="282">
                  <c:v>2.8209999999999837</c:v>
                </c:pt>
                <c:pt idx="283">
                  <c:v>2.8309999999999835</c:v>
                </c:pt>
                <c:pt idx="284">
                  <c:v>2.8409999999999833</c:v>
                </c:pt>
                <c:pt idx="285">
                  <c:v>2.8509999999999831</c:v>
                </c:pt>
                <c:pt idx="286">
                  <c:v>2.8609999999999829</c:v>
                </c:pt>
                <c:pt idx="287">
                  <c:v>2.8709999999999827</c:v>
                </c:pt>
                <c:pt idx="288">
                  <c:v>2.8809999999999825</c:v>
                </c:pt>
                <c:pt idx="289">
                  <c:v>2.8909999999999823</c:v>
                </c:pt>
                <c:pt idx="290">
                  <c:v>2.900999999999982</c:v>
                </c:pt>
                <c:pt idx="291">
                  <c:v>2.9109999999999818</c:v>
                </c:pt>
                <c:pt idx="292">
                  <c:v>2.9209999999999816</c:v>
                </c:pt>
                <c:pt idx="293">
                  <c:v>2.9309999999999814</c:v>
                </c:pt>
                <c:pt idx="294">
                  <c:v>2.9409999999999812</c:v>
                </c:pt>
                <c:pt idx="295">
                  <c:v>2.950999999999981</c:v>
                </c:pt>
                <c:pt idx="296">
                  <c:v>2.9609999999999808</c:v>
                </c:pt>
                <c:pt idx="297">
                  <c:v>2.9709999999999805</c:v>
                </c:pt>
                <c:pt idx="298">
                  <c:v>2.9809999999999803</c:v>
                </c:pt>
                <c:pt idx="299">
                  <c:v>2.9909999999999801</c:v>
                </c:pt>
                <c:pt idx="300">
                  <c:v>3.0009999999999799</c:v>
                </c:pt>
                <c:pt idx="301">
                  <c:v>3.0109999999999797</c:v>
                </c:pt>
                <c:pt idx="302">
                  <c:v>3.0209999999999795</c:v>
                </c:pt>
                <c:pt idx="303">
                  <c:v>3.0309999999999793</c:v>
                </c:pt>
                <c:pt idx="304">
                  <c:v>3.0409999999999791</c:v>
                </c:pt>
                <c:pt idx="305">
                  <c:v>3.0509999999999788</c:v>
                </c:pt>
                <c:pt idx="306">
                  <c:v>3.0609999999999786</c:v>
                </c:pt>
                <c:pt idx="307">
                  <c:v>3.0709999999999784</c:v>
                </c:pt>
                <c:pt idx="308">
                  <c:v>3.0809999999999782</c:v>
                </c:pt>
                <c:pt idx="309">
                  <c:v>3.090999999999978</c:v>
                </c:pt>
                <c:pt idx="310">
                  <c:v>3.1009999999999778</c:v>
                </c:pt>
                <c:pt idx="311">
                  <c:v>3.1109999999999776</c:v>
                </c:pt>
                <c:pt idx="312">
                  <c:v>3.1209999999999773</c:v>
                </c:pt>
                <c:pt idx="313">
                  <c:v>3.1309999999999771</c:v>
                </c:pt>
                <c:pt idx="314">
                  <c:v>3.1409999999999769</c:v>
                </c:pt>
                <c:pt idx="315">
                  <c:v>3.1509999999999767</c:v>
                </c:pt>
                <c:pt idx="316">
                  <c:v>3.1609999999999765</c:v>
                </c:pt>
                <c:pt idx="317">
                  <c:v>3.1709999999999763</c:v>
                </c:pt>
                <c:pt idx="318">
                  <c:v>3.1809999999999761</c:v>
                </c:pt>
                <c:pt idx="319">
                  <c:v>3.1909999999999759</c:v>
                </c:pt>
                <c:pt idx="320">
                  <c:v>3.2009999999999756</c:v>
                </c:pt>
                <c:pt idx="321">
                  <c:v>3.2109999999999754</c:v>
                </c:pt>
                <c:pt idx="322">
                  <c:v>3.2209999999999752</c:v>
                </c:pt>
                <c:pt idx="323">
                  <c:v>3.230999999999975</c:v>
                </c:pt>
                <c:pt idx="324">
                  <c:v>3.2409999999999748</c:v>
                </c:pt>
                <c:pt idx="325">
                  <c:v>3.2509999999999746</c:v>
                </c:pt>
                <c:pt idx="326">
                  <c:v>3.2609999999999744</c:v>
                </c:pt>
                <c:pt idx="327">
                  <c:v>3.2709999999999742</c:v>
                </c:pt>
                <c:pt idx="328">
                  <c:v>3.2809999999999739</c:v>
                </c:pt>
                <c:pt idx="329">
                  <c:v>3.2909999999999737</c:v>
                </c:pt>
                <c:pt idx="330">
                  <c:v>3.3009999999999735</c:v>
                </c:pt>
                <c:pt idx="331">
                  <c:v>3.3109999999999733</c:v>
                </c:pt>
                <c:pt idx="332">
                  <c:v>3.3209999999999731</c:v>
                </c:pt>
                <c:pt idx="333">
                  <c:v>3.3309999999999729</c:v>
                </c:pt>
                <c:pt idx="334">
                  <c:v>3.3409999999999727</c:v>
                </c:pt>
                <c:pt idx="335">
                  <c:v>3.3509999999999724</c:v>
                </c:pt>
                <c:pt idx="336">
                  <c:v>3.3609999999999722</c:v>
                </c:pt>
                <c:pt idx="337">
                  <c:v>3.370999999999972</c:v>
                </c:pt>
                <c:pt idx="338">
                  <c:v>3.3809999999999718</c:v>
                </c:pt>
                <c:pt idx="339">
                  <c:v>3.3909999999999716</c:v>
                </c:pt>
                <c:pt idx="340">
                  <c:v>3.4009999999999714</c:v>
                </c:pt>
                <c:pt idx="341">
                  <c:v>3.4109999999999712</c:v>
                </c:pt>
                <c:pt idx="342">
                  <c:v>3.420999999999971</c:v>
                </c:pt>
                <c:pt idx="343">
                  <c:v>3.4309999999999707</c:v>
                </c:pt>
                <c:pt idx="344">
                  <c:v>3.4409999999999705</c:v>
                </c:pt>
                <c:pt idx="345">
                  <c:v>3.4509999999999703</c:v>
                </c:pt>
                <c:pt idx="346">
                  <c:v>3.4609999999999701</c:v>
                </c:pt>
                <c:pt idx="347">
                  <c:v>3.4709999999999699</c:v>
                </c:pt>
                <c:pt idx="348">
                  <c:v>3.4809999999999697</c:v>
                </c:pt>
                <c:pt idx="349">
                  <c:v>3.4909999999999695</c:v>
                </c:pt>
                <c:pt idx="350">
                  <c:v>3.5009999999999692</c:v>
                </c:pt>
                <c:pt idx="351">
                  <c:v>3.510999999999969</c:v>
                </c:pt>
                <c:pt idx="352">
                  <c:v>3.5209999999999688</c:v>
                </c:pt>
                <c:pt idx="353">
                  <c:v>3.5309999999999686</c:v>
                </c:pt>
                <c:pt idx="354">
                  <c:v>3.5409999999999684</c:v>
                </c:pt>
                <c:pt idx="355">
                  <c:v>3.5509999999999682</c:v>
                </c:pt>
                <c:pt idx="356">
                  <c:v>3.560999999999968</c:v>
                </c:pt>
                <c:pt idx="357">
                  <c:v>3.5709999999999678</c:v>
                </c:pt>
                <c:pt idx="358">
                  <c:v>3.5809999999999675</c:v>
                </c:pt>
                <c:pt idx="359">
                  <c:v>3.5909999999999673</c:v>
                </c:pt>
                <c:pt idx="360">
                  <c:v>3.6009999999999671</c:v>
                </c:pt>
                <c:pt idx="361">
                  <c:v>3.6109999999999669</c:v>
                </c:pt>
                <c:pt idx="362">
                  <c:v>3.6209999999999667</c:v>
                </c:pt>
                <c:pt idx="363">
                  <c:v>3.6309999999999665</c:v>
                </c:pt>
                <c:pt idx="364">
                  <c:v>3.6409999999999663</c:v>
                </c:pt>
                <c:pt idx="365">
                  <c:v>3.6509999999999661</c:v>
                </c:pt>
                <c:pt idx="366">
                  <c:v>3.6609999999999658</c:v>
                </c:pt>
                <c:pt idx="367">
                  <c:v>3.6709999999999656</c:v>
                </c:pt>
                <c:pt idx="368">
                  <c:v>3.6809999999999654</c:v>
                </c:pt>
                <c:pt idx="369">
                  <c:v>3.6909999999999652</c:v>
                </c:pt>
                <c:pt idx="370">
                  <c:v>3.700999999999965</c:v>
                </c:pt>
                <c:pt idx="371">
                  <c:v>3.7109999999999648</c:v>
                </c:pt>
                <c:pt idx="372">
                  <c:v>3.7209999999999646</c:v>
                </c:pt>
                <c:pt idx="373">
                  <c:v>3.7309999999999643</c:v>
                </c:pt>
                <c:pt idx="374">
                  <c:v>3.7409999999999641</c:v>
                </c:pt>
                <c:pt idx="375">
                  <c:v>3.7509999999999639</c:v>
                </c:pt>
                <c:pt idx="376">
                  <c:v>3.7609999999999637</c:v>
                </c:pt>
                <c:pt idx="377">
                  <c:v>3.7709999999999635</c:v>
                </c:pt>
                <c:pt idx="378">
                  <c:v>3.7809999999999633</c:v>
                </c:pt>
                <c:pt idx="379">
                  <c:v>3.7909999999999631</c:v>
                </c:pt>
                <c:pt idx="380">
                  <c:v>3.8009999999999629</c:v>
                </c:pt>
                <c:pt idx="381">
                  <c:v>3.8109999999999626</c:v>
                </c:pt>
                <c:pt idx="382">
                  <c:v>3.8209999999999624</c:v>
                </c:pt>
                <c:pt idx="383">
                  <c:v>3.8309999999999622</c:v>
                </c:pt>
                <c:pt idx="384">
                  <c:v>3.840999999999962</c:v>
                </c:pt>
                <c:pt idx="385">
                  <c:v>3.8509999999999618</c:v>
                </c:pt>
                <c:pt idx="386">
                  <c:v>3.8609999999999616</c:v>
                </c:pt>
                <c:pt idx="387">
                  <c:v>3.8709999999999614</c:v>
                </c:pt>
                <c:pt idx="388">
                  <c:v>3.8809999999999611</c:v>
                </c:pt>
                <c:pt idx="389">
                  <c:v>3.8909999999999609</c:v>
                </c:pt>
                <c:pt idx="390">
                  <c:v>3.9009999999999607</c:v>
                </c:pt>
                <c:pt idx="391">
                  <c:v>3.9109999999999605</c:v>
                </c:pt>
                <c:pt idx="392">
                  <c:v>3.9209999999999603</c:v>
                </c:pt>
                <c:pt idx="393">
                  <c:v>3.9309999999999601</c:v>
                </c:pt>
                <c:pt idx="394">
                  <c:v>3.9409999999999599</c:v>
                </c:pt>
                <c:pt idx="395">
                  <c:v>3.9509999999999597</c:v>
                </c:pt>
                <c:pt idx="396">
                  <c:v>3.9609999999999594</c:v>
                </c:pt>
                <c:pt idx="397">
                  <c:v>3.9709999999999592</c:v>
                </c:pt>
                <c:pt idx="398">
                  <c:v>3.980999999999959</c:v>
                </c:pt>
                <c:pt idx="399">
                  <c:v>3.9909999999999588</c:v>
                </c:pt>
                <c:pt idx="400">
                  <c:v>4.0009999999999586</c:v>
                </c:pt>
                <c:pt idx="401">
                  <c:v>4.0109999999999584</c:v>
                </c:pt>
                <c:pt idx="402">
                  <c:v>4.0209999999999582</c:v>
                </c:pt>
                <c:pt idx="403">
                  <c:v>4.030999999999958</c:v>
                </c:pt>
                <c:pt idx="404">
                  <c:v>4.0409999999999577</c:v>
                </c:pt>
                <c:pt idx="405">
                  <c:v>4.0509999999999575</c:v>
                </c:pt>
                <c:pt idx="406">
                  <c:v>4.0609999999999573</c:v>
                </c:pt>
                <c:pt idx="407">
                  <c:v>4.0709999999999571</c:v>
                </c:pt>
                <c:pt idx="408">
                  <c:v>4.0809999999999569</c:v>
                </c:pt>
                <c:pt idx="409">
                  <c:v>4.0909999999999567</c:v>
                </c:pt>
                <c:pt idx="410">
                  <c:v>4.1009999999999565</c:v>
                </c:pt>
                <c:pt idx="411">
                  <c:v>4.1109999999999562</c:v>
                </c:pt>
                <c:pt idx="412">
                  <c:v>4.120999999999956</c:v>
                </c:pt>
                <c:pt idx="413">
                  <c:v>4.1309999999999558</c:v>
                </c:pt>
                <c:pt idx="414">
                  <c:v>4.1409999999999556</c:v>
                </c:pt>
                <c:pt idx="415">
                  <c:v>4.1509999999999554</c:v>
                </c:pt>
                <c:pt idx="416">
                  <c:v>4.1609999999999552</c:v>
                </c:pt>
                <c:pt idx="417">
                  <c:v>4.170999999999955</c:v>
                </c:pt>
                <c:pt idx="418">
                  <c:v>4.1809999999999548</c:v>
                </c:pt>
                <c:pt idx="419">
                  <c:v>4.1909999999999545</c:v>
                </c:pt>
                <c:pt idx="420">
                  <c:v>4.2009999999999543</c:v>
                </c:pt>
                <c:pt idx="421">
                  <c:v>4.2109999999999541</c:v>
                </c:pt>
                <c:pt idx="422">
                  <c:v>4.2209999999999539</c:v>
                </c:pt>
                <c:pt idx="423">
                  <c:v>4.2309999999999537</c:v>
                </c:pt>
                <c:pt idx="424">
                  <c:v>4.2409999999999535</c:v>
                </c:pt>
                <c:pt idx="425">
                  <c:v>4.2509999999999533</c:v>
                </c:pt>
                <c:pt idx="426">
                  <c:v>4.260999999999953</c:v>
                </c:pt>
                <c:pt idx="427">
                  <c:v>4.2709999999999528</c:v>
                </c:pt>
                <c:pt idx="428">
                  <c:v>4.2809999999999526</c:v>
                </c:pt>
                <c:pt idx="429">
                  <c:v>4.2909999999999524</c:v>
                </c:pt>
                <c:pt idx="430">
                  <c:v>4.3009999999999522</c:v>
                </c:pt>
                <c:pt idx="431">
                  <c:v>4.310999999999952</c:v>
                </c:pt>
                <c:pt idx="432">
                  <c:v>4.3209999999999518</c:v>
                </c:pt>
                <c:pt idx="433">
                  <c:v>4.3309999999999516</c:v>
                </c:pt>
                <c:pt idx="434">
                  <c:v>4.3409999999999513</c:v>
                </c:pt>
                <c:pt idx="435">
                  <c:v>4.3509999999999511</c:v>
                </c:pt>
                <c:pt idx="436">
                  <c:v>4.3609999999999509</c:v>
                </c:pt>
                <c:pt idx="437">
                  <c:v>4.3709999999999507</c:v>
                </c:pt>
                <c:pt idx="438">
                  <c:v>4.3809999999999505</c:v>
                </c:pt>
                <c:pt idx="439">
                  <c:v>4.3909999999999503</c:v>
                </c:pt>
                <c:pt idx="440">
                  <c:v>4.4009999999999501</c:v>
                </c:pt>
                <c:pt idx="441">
                  <c:v>4.4109999999999498</c:v>
                </c:pt>
                <c:pt idx="442">
                  <c:v>4.4209999999999496</c:v>
                </c:pt>
                <c:pt idx="443">
                  <c:v>4.4309999999999494</c:v>
                </c:pt>
                <c:pt idx="444">
                  <c:v>4.4409999999999492</c:v>
                </c:pt>
                <c:pt idx="445">
                  <c:v>4.450999999999949</c:v>
                </c:pt>
                <c:pt idx="446">
                  <c:v>4.4609999999999488</c:v>
                </c:pt>
                <c:pt idx="447">
                  <c:v>4.4709999999999486</c:v>
                </c:pt>
                <c:pt idx="448">
                  <c:v>4.4809999999999484</c:v>
                </c:pt>
                <c:pt idx="449">
                  <c:v>4.4909999999999481</c:v>
                </c:pt>
                <c:pt idx="450">
                  <c:v>4.5009999999999479</c:v>
                </c:pt>
                <c:pt idx="451">
                  <c:v>4.5109999999999477</c:v>
                </c:pt>
                <c:pt idx="452">
                  <c:v>4.5209999999999475</c:v>
                </c:pt>
                <c:pt idx="453">
                  <c:v>4.5309999999999473</c:v>
                </c:pt>
                <c:pt idx="454">
                  <c:v>4.5409999999999471</c:v>
                </c:pt>
                <c:pt idx="455">
                  <c:v>4.5509999999999469</c:v>
                </c:pt>
                <c:pt idx="456">
                  <c:v>4.5609999999999467</c:v>
                </c:pt>
                <c:pt idx="457">
                  <c:v>4.5709999999999464</c:v>
                </c:pt>
                <c:pt idx="458">
                  <c:v>4.5809999999999462</c:v>
                </c:pt>
                <c:pt idx="459">
                  <c:v>4.590999999999946</c:v>
                </c:pt>
                <c:pt idx="460">
                  <c:v>4.6009999999999458</c:v>
                </c:pt>
                <c:pt idx="461">
                  <c:v>4.6109999999999456</c:v>
                </c:pt>
                <c:pt idx="462">
                  <c:v>4.6209999999999454</c:v>
                </c:pt>
                <c:pt idx="463">
                  <c:v>4.6309999999999452</c:v>
                </c:pt>
                <c:pt idx="464">
                  <c:v>4.6409999999999449</c:v>
                </c:pt>
                <c:pt idx="465">
                  <c:v>4.6509999999999447</c:v>
                </c:pt>
                <c:pt idx="466">
                  <c:v>4.6609999999999445</c:v>
                </c:pt>
                <c:pt idx="467">
                  <c:v>4.6709999999999443</c:v>
                </c:pt>
                <c:pt idx="468">
                  <c:v>4.6809999999999441</c:v>
                </c:pt>
                <c:pt idx="469">
                  <c:v>4.6909999999999439</c:v>
                </c:pt>
                <c:pt idx="470">
                  <c:v>4.7009999999999437</c:v>
                </c:pt>
                <c:pt idx="471">
                  <c:v>4.7109999999999435</c:v>
                </c:pt>
                <c:pt idx="472">
                  <c:v>4.7209999999999432</c:v>
                </c:pt>
                <c:pt idx="473">
                  <c:v>4.730999999999943</c:v>
                </c:pt>
                <c:pt idx="474">
                  <c:v>4.7409999999999428</c:v>
                </c:pt>
                <c:pt idx="475">
                  <c:v>4.7509999999999426</c:v>
                </c:pt>
                <c:pt idx="476">
                  <c:v>4.7609999999999424</c:v>
                </c:pt>
                <c:pt idx="477">
                  <c:v>4.7709999999999422</c:v>
                </c:pt>
                <c:pt idx="478">
                  <c:v>4.780999999999942</c:v>
                </c:pt>
                <c:pt idx="479">
                  <c:v>4.7909999999999417</c:v>
                </c:pt>
                <c:pt idx="480">
                  <c:v>4.8009999999999415</c:v>
                </c:pt>
                <c:pt idx="481">
                  <c:v>4.8109999999999413</c:v>
                </c:pt>
                <c:pt idx="482">
                  <c:v>4.8209999999999411</c:v>
                </c:pt>
                <c:pt idx="483">
                  <c:v>4.8309999999999409</c:v>
                </c:pt>
                <c:pt idx="484">
                  <c:v>4.8409999999999407</c:v>
                </c:pt>
                <c:pt idx="485">
                  <c:v>4.8509999999999405</c:v>
                </c:pt>
                <c:pt idx="486">
                  <c:v>4.8609999999999403</c:v>
                </c:pt>
                <c:pt idx="487">
                  <c:v>4.87099999999994</c:v>
                </c:pt>
                <c:pt idx="488">
                  <c:v>4.8809999999999398</c:v>
                </c:pt>
                <c:pt idx="489">
                  <c:v>4.8909999999999396</c:v>
                </c:pt>
                <c:pt idx="490">
                  <c:v>4.9009999999999394</c:v>
                </c:pt>
                <c:pt idx="491">
                  <c:v>4.9109999999999392</c:v>
                </c:pt>
                <c:pt idx="492">
                  <c:v>4.920999999999939</c:v>
                </c:pt>
                <c:pt idx="493">
                  <c:v>4.9309999999999388</c:v>
                </c:pt>
                <c:pt idx="494">
                  <c:v>4.9409999999999386</c:v>
                </c:pt>
                <c:pt idx="495">
                  <c:v>4.9509999999999383</c:v>
                </c:pt>
                <c:pt idx="496">
                  <c:v>4.9609999999999381</c:v>
                </c:pt>
                <c:pt idx="497">
                  <c:v>4.9709999999999379</c:v>
                </c:pt>
                <c:pt idx="498">
                  <c:v>4.9809999999999377</c:v>
                </c:pt>
                <c:pt idx="499">
                  <c:v>4.9909999999999375</c:v>
                </c:pt>
                <c:pt idx="500">
                  <c:v>5.0009999999999373</c:v>
                </c:pt>
                <c:pt idx="501">
                  <c:v>5.0109999999999371</c:v>
                </c:pt>
              </c:numCache>
            </c:numRef>
          </c:xVal>
          <c:yVal>
            <c:numRef>
              <c:f>Sheet1!$Q$14:$Q$515</c:f>
              <c:numCache>
                <c:formatCode>0.00E+00</c:formatCode>
                <c:ptCount val="50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3.6313621701789853E-2</c:v>
                </c:pt>
                <c:pt idx="77">
                  <c:v>0.13741144411299011</c:v>
                </c:pt>
                <c:pt idx="78">
                  <c:v>0.26725455853504754</c:v>
                </c:pt>
                <c:pt idx="79">
                  <c:v>0.41455387319557291</c:v>
                </c:pt>
                <c:pt idx="80">
                  <c:v>0.57304549654824743</c:v>
                </c:pt>
                <c:pt idx="81">
                  <c:v>0.73862390126046873</c:v>
                </c:pt>
                <c:pt idx="82">
                  <c:v>0.90838637333634709</c:v>
                </c:pt>
                <c:pt idx="83">
                  <c:v>1.0801928687569267</c:v>
                </c:pt>
                <c:pt idx="84">
                  <c:v>1.2524257554598912</c:v>
                </c:pt>
                <c:pt idx="85">
                  <c:v>1.4238438446913195</c:v>
                </c:pt>
                <c:pt idx="86">
                  <c:v>1.5934869312568787</c:v>
                </c:pt>
                <c:pt idx="87">
                  <c:v>1.7606099433998299</c:v>
                </c:pt>
                <c:pt idx="88">
                  <c:v>1.9246356605182555</c:v>
                </c:pt>
                <c:pt idx="89">
                  <c:v>2.0851196976828246</c:v>
                </c:pt>
                <c:pt idx="90">
                  <c:v>2.2417239362870149</c:v>
                </c:pt>
                <c:pt idx="91">
                  <c:v>2.3941959677134173</c:v>
                </c:pt>
                <c:pt idx="92">
                  <c:v>2.5423529366708366</c:v>
                </c:pt>
                <c:pt idx="93">
                  <c:v>2.6860686777006295</c:v>
                </c:pt>
                <c:pt idx="94">
                  <c:v>2.8252633639962279</c:v>
                </c:pt>
                <c:pt idx="95">
                  <c:v>2.9598951039030466</c:v>
                </c:pt>
                <c:pt idx="96">
                  <c:v>3.0899530681761336</c:v>
                </c:pt>
                <c:pt idx="97">
                  <c:v>3.215451834511001</c:v>
                </c:pt>
                <c:pt idx="98">
                  <c:v>3.3364267098903513</c:v>
                </c:pt>
                <c:pt idx="99">
                  <c:v>3.4529298452939328</c:v>
                </c:pt>
                <c:pt idx="100">
                  <c:v>3.5650269973913886</c:v>
                </c:pt>
                <c:pt idx="101">
                  <c:v>3.6727948220257249</c:v>
                </c:pt>
                <c:pt idx="102">
                  <c:v>3.7763186073455515</c:v>
                </c:pt>
                <c:pt idx="103">
                  <c:v>3.8756903722588625</c:v>
                </c:pt>
                <c:pt idx="104">
                  <c:v>3.9710072697999643</c:v>
                </c:pt>
                <c:pt idx="105">
                  <c:v>4.0623702459828301</c:v>
                </c:pt>
                <c:pt idx="106">
                  <c:v>4.1498829134556443</c:v>
                </c:pt>
                <c:pt idx="107">
                  <c:v>4.2336506062854316</c:v>
                </c:pt>
                <c:pt idx="108">
                  <c:v>4.3137795878708296</c:v>
                </c:pt>
                <c:pt idx="109">
                  <c:v>4.3903763885934719</c:v>
                </c:pt>
                <c:pt idx="110">
                  <c:v>4.4635472535938456</c:v>
                </c:pt>
                <c:pt idx="111">
                  <c:v>4.5333976841646511</c:v>
                </c:pt>
                <c:pt idx="112">
                  <c:v>4.6000320588249259</c:v>
                </c:pt>
                <c:pt idx="113">
                  <c:v>4.6635533222738914</c:v>
                </c:pt>
                <c:pt idx="114">
                  <c:v>4.724062732205863</c:v>
                </c:pt>
                <c:pt idx="115">
                  <c:v>4.7816596554605306</c:v>
                </c:pt>
                <c:pt idx="116">
                  <c:v>4.8364414062382908</c:v>
                </c:pt>
                <c:pt idx="117">
                  <c:v>4.8885031201690285</c:v>
                </c:pt>
                <c:pt idx="118">
                  <c:v>4.9379376589185222</c:v>
                </c:pt>
                <c:pt idx="119">
                  <c:v>4.9848355407766016</c:v>
                </c:pt>
                <c:pt idx="120">
                  <c:v>5.0292848933175778</c:v>
                </c:pt>
                <c:pt idx="121">
                  <c:v>5.0713714247744885</c:v>
                </c:pt>
                <c:pt idx="122">
                  <c:v>5.1111784112396013</c:v>
                </c:pt>
                <c:pt idx="123">
                  <c:v>5.1487866972066429</c:v>
                </c:pt>
                <c:pt idx="124">
                  <c:v>5.1842747073159963</c:v>
                </c:pt>
                <c:pt idx="125">
                  <c:v>5.2177184674610713</c:v>
                </c:pt>
                <c:pt idx="126">
                  <c:v>5.2491916336696756</c:v>
                </c:pt>
                <c:pt idx="127">
                  <c:v>5.2787655273942695</c:v>
                </c:pt>
                <c:pt idx="128">
                  <c:v>5.3065091760351217</c:v>
                </c:pt>
                <c:pt idx="129">
                  <c:v>5.3324893576842367</c:v>
                </c:pt>
                <c:pt idx="130">
                  <c:v>5.3567706492199054</c:v>
                </c:pt>
                <c:pt idx="131">
                  <c:v>5.3794154770043825</c:v>
                </c:pt>
                <c:pt idx="132">
                  <c:v>5.4004841695433914</c:v>
                </c:pt>
                <c:pt idx="133">
                  <c:v>5.420035011558352</c:v>
                </c:pt>
                <c:pt idx="134">
                  <c:v>5.4381242990019274</c:v>
                </c:pt>
                <c:pt idx="135">
                  <c:v>5.4548063946167193</c:v>
                </c:pt>
                <c:pt idx="136">
                  <c:v>5.4701337836970225</c:v>
                </c:pt>
                <c:pt idx="137">
                  <c:v>5.48415712976555</c:v>
                </c:pt>
                <c:pt idx="138">
                  <c:v>5.496925329922278</c:v>
                </c:pt>
                <c:pt idx="139">
                  <c:v>5.5084855696617101</c:v>
                </c:pt>
                <c:pt idx="140">
                  <c:v>5.5188833769888292</c:v>
                </c:pt>
                <c:pt idx="141">
                  <c:v>5.528162675693479</c:v>
                </c:pt>
                <c:pt idx="142">
                  <c:v>5.5363658376683587</c:v>
                </c:pt>
                <c:pt idx="143">
                  <c:v>5.5435337341779256</c:v>
                </c:pt>
                <c:pt idx="144">
                  <c:v>5.5497057860045373</c:v>
                </c:pt>
                <c:pt idx="145">
                  <c:v>5.5549200124146196</c:v>
                </c:pt>
                <c:pt idx="146">
                  <c:v>5.5592130789018572</c:v>
                </c:pt>
                <c:pt idx="147">
                  <c:v>5.5626203436765529</c:v>
                </c:pt>
                <c:pt idx="148">
                  <c:v>5.5651759028808252</c:v>
                </c:pt>
                <c:pt idx="149">
                  <c:v>5.5669126345181885</c:v>
                </c:pt>
                <c:pt idx="150">
                  <c:v>5.5678622410938141</c:v>
                </c:pt>
                <c:pt idx="151">
                  <c:v>5.5680552909681191</c:v>
                </c:pt>
                <c:pt idx="152">
                  <c:v>5.5675212584319436</c:v>
                </c:pt>
                <c:pt idx="153">
                  <c:v>5.5662885625161227</c:v>
                </c:pt>
                <c:pt idx="154">
                  <c:v>5.5643846045521004</c:v>
                </c:pt>
                <c:pt idx="155">
                  <c:v>5.5618358045035263</c:v>
                </c:pt>
                <c:pt idx="156">
                  <c:v>5.5586676360912382</c:v>
                </c:pt>
                <c:pt idx="157">
                  <c:v>5.5549046607363168</c:v>
                </c:pt>
                <c:pt idx="158">
                  <c:v>5.5505705603474578</c:v>
                </c:pt>
                <c:pt idx="159">
                  <c:v>5.5456881689802868</c:v>
                </c:pt>
                <c:pt idx="160">
                  <c:v>5.5402795033972074</c:v>
                </c:pt>
                <c:pt idx="161">
                  <c:v>5.5343657925570824</c:v>
                </c:pt>
                <c:pt idx="162">
                  <c:v>5.5279675060645062</c:v>
                </c:pt>
                <c:pt idx="163">
                  <c:v>5.5211043816087075</c:v>
                </c:pt>
                <c:pt idx="164">
                  <c:v>5.5137954514221565</c:v>
                </c:pt>
                <c:pt idx="165">
                  <c:v>5.5060590677889607</c:v>
                </c:pt>
                <c:pt idx="166">
                  <c:v>5.49791292763285</c:v>
                </c:pt>
                <c:pt idx="167">
                  <c:v>5.4893740962143172</c:v>
                </c:pt>
                <c:pt idx="168">
                  <c:v>5.480459029966041</c:v>
                </c:pt>
                <c:pt idx="169">
                  <c:v>5.4711835984952835</c:v>
                </c:pt>
                <c:pt idx="170">
                  <c:v>5.4615631057814067</c:v>
                </c:pt>
                <c:pt idx="171">
                  <c:v>5.4516123105960625</c:v>
                </c:pt>
                <c:pt idx="172">
                  <c:v>5.4413454461730355</c:v>
                </c:pt>
                <c:pt idx="173">
                  <c:v>5.4307762391540084</c:v>
                </c:pt>
                <c:pt idx="174">
                  <c:v>5.4199179278358827</c:v>
                </c:pt>
                <c:pt idx="175">
                  <c:v>5.4087832797446236</c:v>
                </c:pt>
                <c:pt idx="176">
                  <c:v>5.3973846085597916</c:v>
                </c:pt>
                <c:pt idx="177">
                  <c:v>5.385733790413382</c:v>
                </c:pt>
                <c:pt idx="178">
                  <c:v>5.3738422795857002</c:v>
                </c:pt>
                <c:pt idx="179">
                  <c:v>5.361721123620443</c:v>
                </c:pt>
                <c:pt idx="180">
                  <c:v>5.3493809778803669</c:v>
                </c:pt>
                <c:pt idx="181">
                  <c:v>5.3368321195642512</c:v>
                </c:pt>
                <c:pt idx="182">
                  <c:v>5.3240844612051896</c:v>
                </c:pt>
                <c:pt idx="183">
                  <c:v>5.3111475636695475</c:v>
                </c:pt>
                <c:pt idx="184">
                  <c:v>5.2980306486752626</c:v>
                </c:pt>
                <c:pt idx="185">
                  <c:v>5.2847426108475384</c:v>
                </c:pt>
                <c:pt idx="186">
                  <c:v>5.2712920293293113</c:v>
                </c:pt>
                <c:pt idx="187">
                  <c:v>5.2576871789632671</c:v>
                </c:pt>
                <c:pt idx="188">
                  <c:v>5.2439360410616027</c:v>
                </c:pt>
                <c:pt idx="189">
                  <c:v>5.2300463137790798</c:v>
                </c:pt>
                <c:pt idx="190">
                  <c:v>5.2160254221044271</c:v>
                </c:pt>
                <c:pt idx="191">
                  <c:v>5.2018805274845175</c:v>
                </c:pt>
                <c:pt idx="192">
                  <c:v>5.1876185370952603</c:v>
                </c:pt>
                <c:pt idx="193">
                  <c:v>5.1732461127726195</c:v>
                </c:pt>
                <c:pt idx="194">
                  <c:v>5.158769679616622</c:v>
                </c:pt>
                <c:pt idx="195">
                  <c:v>5.1441954342808227</c:v>
                </c:pt>
                <c:pt idx="196">
                  <c:v>5.1295293529591071</c:v>
                </c:pt>
                <c:pt idx="197">
                  <c:v>5.1147771990813595</c:v>
                </c:pt>
                <c:pt idx="198">
                  <c:v>5.0999445307290472</c:v>
                </c:pt>
                <c:pt idx="199">
                  <c:v>5.085036707781307</c:v>
                </c:pt>
                <c:pt idx="200">
                  <c:v>5.0700588988017872</c:v>
                </c:pt>
                <c:pt idx="201">
                  <c:v>5.0550160876760559</c:v>
                </c:pt>
                <c:pt idx="202">
                  <c:v>5.0399130800090139</c:v>
                </c:pt>
                <c:pt idx="203">
                  <c:v>5.0247545092913981</c:v>
                </c:pt>
                <c:pt idx="204">
                  <c:v>5.009544842844103</c:v>
                </c:pt>
                <c:pt idx="205">
                  <c:v>4.994288387548691</c:v>
                </c:pt>
                <c:pt idx="206">
                  <c:v>4.9789892953722008</c:v>
                </c:pt>
                <c:pt idx="207">
                  <c:v>4.9636515686939306</c:v>
                </c:pt>
                <c:pt idx="208">
                  <c:v>4.9482790654417315</c:v>
                </c:pt>
                <c:pt idx="209">
                  <c:v>4.9328755040448877</c:v>
                </c:pt>
                <c:pt idx="210">
                  <c:v>4.9174444682105332</c:v>
                </c:pt>
                <c:pt idx="211">
                  <c:v>4.9019894115301605</c:v>
                </c:pt>
                <c:pt idx="212">
                  <c:v>4.8865136619226313</c:v>
                </c:pt>
                <c:pt idx="213">
                  <c:v>4.8710204259197374</c:v>
                </c:pt>
                <c:pt idx="214">
                  <c:v>4.8555127928002584</c:v>
                </c:pt>
                <c:pt idx="215">
                  <c:v>4.8399937385780731</c:v>
                </c:pt>
                <c:pt idx="216">
                  <c:v>4.8244661298498226</c:v>
                </c:pt>
                <c:pt idx="217">
                  <c:v>4.8089327275072966</c:v>
                </c:pt>
                <c:pt idx="218">
                  <c:v>4.7933961903195552</c:v>
                </c:pt>
                <c:pt idx="219">
                  <c:v>4.7778590783896409</c:v>
                </c:pt>
                <c:pt idx="220">
                  <c:v>4.7623238564904451</c:v>
                </c:pt>
                <c:pt idx="221">
                  <c:v>4.7467928972842497</c:v>
                </c:pt>
                <c:pt idx="222">
                  <c:v>4.7312684844301698</c:v>
                </c:pt>
                <c:pt idx="223">
                  <c:v>4.7157528155836479</c:v>
                </c:pt>
                <c:pt idx="224">
                  <c:v>4.70024800529192</c:v>
                </c:pt>
                <c:pt idx="225">
                  <c:v>4.6847560877892969</c:v>
                </c:pt>
                <c:pt idx="226">
                  <c:v>4.6692790196958853</c:v>
                </c:pt>
                <c:pt idx="227">
                  <c:v>4.6538186826232755</c:v>
                </c:pt>
                <c:pt idx="228">
                  <c:v>4.6383768856905725</c:v>
                </c:pt>
                <c:pt idx="229">
                  <c:v>4.6229553679540443</c:v>
                </c:pt>
                <c:pt idx="230">
                  <c:v>4.6075558007534845</c:v>
                </c:pt>
                <c:pt idx="231">
                  <c:v>4.5921797899783119</c:v>
                </c:pt>
                <c:pt idx="232">
                  <c:v>4.5768288782563129</c:v>
                </c:pt>
                <c:pt idx="233">
                  <c:v>4.56150454706777</c:v>
                </c:pt>
                <c:pt idx="234">
                  <c:v>4.546208218787716</c:v>
                </c:pt>
                <c:pt idx="235">
                  <c:v>4.5309412586588378</c:v>
                </c:pt>
                <c:pt idx="236">
                  <c:v>4.5157049766975215</c:v>
                </c:pt>
                <c:pt idx="237">
                  <c:v>4.5005006295354404</c:v>
                </c:pt>
                <c:pt idx="238">
                  <c:v>4.4853294221989684</c:v>
                </c:pt>
                <c:pt idx="239">
                  <c:v>4.4701925098286299</c:v>
                </c:pt>
                <c:pt idx="240">
                  <c:v>4.4550909993407046</c:v>
                </c:pt>
                <c:pt idx="241">
                  <c:v>4.4400259510330464</c:v>
                </c:pt>
                <c:pt idx="242">
                  <c:v>4.4249983801370876</c:v>
                </c:pt>
                <c:pt idx="243">
                  <c:v>4.4100092583178965</c:v>
                </c:pt>
                <c:pt idx="244">
                  <c:v>4.3950595151241592</c:v>
                </c:pt>
                <c:pt idx="245">
                  <c:v>4.3801500393898039</c:v>
                </c:pt>
                <c:pt idx="246">
                  <c:v>4.3652816805889652</c:v>
                </c:pt>
                <c:pt idx="247">
                  <c:v>4.3504552501459601</c:v>
                </c:pt>
                <c:pt idx="248">
                  <c:v>4.3356715227017739</c:v>
                </c:pt>
                <c:pt idx="249">
                  <c:v>4.3209312373386339</c:v>
                </c:pt>
                <c:pt idx="250">
                  <c:v>4.306235098764077</c:v>
                </c:pt>
                <c:pt idx="251">
                  <c:v>4.2915837784559594</c:v>
                </c:pt>
                <c:pt idx="252">
                  <c:v>4.2769779157697085</c:v>
                </c:pt>
                <c:pt idx="253">
                  <c:v>4.2624181190091646</c:v>
                </c:pt>
                <c:pt idx="254">
                  <c:v>4.2479049664622401</c:v>
                </c:pt>
                <c:pt idx="255">
                  <c:v>4.2334390074025992</c:v>
                </c:pt>
                <c:pt idx="256">
                  <c:v>4.2190207630585581</c:v>
                </c:pt>
                <c:pt idx="257">
                  <c:v>4.2046507275502885</c:v>
                </c:pt>
                <c:pt idx="258">
                  <c:v>4.1903293687964087</c:v>
                </c:pt>
                <c:pt idx="259">
                  <c:v>4.1760571293910527</c:v>
                </c:pt>
                <c:pt idx="260">
                  <c:v>4.1618344274523427</c:v>
                </c:pt>
                <c:pt idx="261">
                  <c:v>4.1476616574433161</c:v>
                </c:pt>
                <c:pt idx="262">
                  <c:v>4.1335391909661743</c:v>
                </c:pt>
                <c:pt idx="263">
                  <c:v>4.1194673775307962</c:v>
                </c:pt>
                <c:pt idx="264">
                  <c:v>4.1054465452983679</c:v>
                </c:pt>
                <c:pt idx="265">
                  <c:v>4.0914770018009561</c:v>
                </c:pt>
                <c:pt idx="266">
                  <c:v>4.0775590346378641</c:v>
                </c:pt>
                <c:pt idx="267">
                  <c:v>4.0636929121495138</c:v>
                </c:pt>
                <c:pt idx="268">
                  <c:v>4.0498788840696305</c:v>
                </c:pt>
                <c:pt idx="269">
                  <c:v>4.0361171821564268</c:v>
                </c:pt>
                <c:pt idx="270">
                  <c:v>4.0224080208035353</c:v>
                </c:pt>
                <c:pt idx="271">
                  <c:v>4.0087515976313028</c:v>
                </c:pt>
                <c:pt idx="272">
                  <c:v>3.9951480940591337</c:v>
                </c:pt>
                <c:pt idx="273">
                  <c:v>3.9815976758595202</c:v>
                </c:pt>
                <c:pt idx="274">
                  <c:v>3.9681004936943198</c:v>
                </c:pt>
                <c:pt idx="275">
                  <c:v>3.9546566836339179</c:v>
                </c:pt>
                <c:pt idx="276">
                  <c:v>3.9412663676598014</c:v>
                </c:pt>
                <c:pt idx="277">
                  <c:v>3.9279296541511033</c:v>
                </c:pt>
                <c:pt idx="278">
                  <c:v>3.9146466383556566</c:v>
                </c:pt>
                <c:pt idx="279">
                  <c:v>3.9014174028460289</c:v>
                </c:pt>
                <c:pt idx="280">
                  <c:v>3.8882420179610722</c:v>
                </c:pt>
                <c:pt idx="281">
                  <c:v>3.8751205422334278</c:v>
                </c:pt>
                <c:pt idx="282">
                  <c:v>3.8620530228034555</c:v>
                </c:pt>
                <c:pt idx="283">
                  <c:v>3.8490394958200369</c:v>
                </c:pt>
                <c:pt idx="284">
                  <c:v>3.8360799868286644</c:v>
                </c:pt>
                <c:pt idx="285">
                  <c:v>3.8231745111472231</c:v>
                </c:pt>
                <c:pt idx="286">
                  <c:v>3.8103230742299021</c:v>
                </c:pt>
                <c:pt idx="287">
                  <c:v>3.7975256720195611</c:v>
                </c:pt>
                <c:pt idx="288">
                  <c:v>3.7847822912889697</c:v>
                </c:pt>
                <c:pt idx="289">
                  <c:v>3.7720929099712617</c:v>
                </c:pt>
                <c:pt idx="290">
                  <c:v>3.7594574974799371</c:v>
                </c:pt>
                <c:pt idx="291">
                  <c:v>3.7468760150187812</c:v>
                </c:pt>
                <c:pt idx="292">
                  <c:v>3.7343484158819824</c:v>
                </c:pt>
                <c:pt idx="293">
                  <c:v>3.721874645744796</c:v>
                </c:pt>
                <c:pt idx="294">
                  <c:v>3.7094546429450332</c:v>
                </c:pt>
                <c:pt idx="295">
                  <c:v>3.6970883387556839</c:v>
                </c:pt>
                <c:pt idx="296">
                  <c:v>3.6847756576489372</c:v>
                </c:pt>
                <c:pt idx="297">
                  <c:v>3.6725165175518986</c:v>
                </c:pt>
                <c:pt idx="298">
                  <c:v>3.6603108300942284</c:v>
                </c:pt>
                <c:pt idx="299">
                  <c:v>3.6481585008480066</c:v>
                </c:pt>
                <c:pt idx="300">
                  <c:v>3.6360594295600217</c:v>
                </c:pt>
                <c:pt idx="301">
                  <c:v>3.624013510376757</c:v>
                </c:pt>
                <c:pt idx="302">
                  <c:v>3.6120206320622916</c:v>
                </c:pt>
                <c:pt idx="303">
                  <c:v>3.6000806782093235</c:v>
                </c:pt>
                <c:pt idx="304">
                  <c:v>3.5881935274435692</c:v>
                </c:pt>
                <c:pt idx="305">
                  <c:v>3.5763590536217116</c:v>
                </c:pt>
                <c:pt idx="306">
                  <c:v>3.5645771260231132</c:v>
                </c:pt>
                <c:pt idx="307">
                  <c:v>3.5528476095354855</c:v>
                </c:pt>
                <c:pt idx="308">
                  <c:v>3.5411703648347168</c:v>
                </c:pt>
                <c:pt idx="309">
                  <c:v>3.529545248559018</c:v>
                </c:pt>
                <c:pt idx="310">
                  <c:v>3.5179721134775783</c:v>
                </c:pt>
                <c:pt idx="311">
                  <c:v>3.506450808653903</c:v>
                </c:pt>
                <c:pt idx="312">
                  <c:v>3.4949811796039909</c:v>
                </c:pt>
                <c:pt idx="313">
                  <c:v>3.4835630684495102</c:v>
                </c:pt>
                <c:pt idx="314">
                  <c:v>3.4721963140661463</c:v>
                </c:pt>
                <c:pt idx="315">
                  <c:v>3.4608807522272351</c:v>
                </c:pt>
                <c:pt idx="316">
                  <c:v>3.4496162157428789</c:v>
                </c:pt>
                <c:pt idx="317">
                  <c:v>3.438402534594621</c:v>
                </c:pt>
                <c:pt idx="318">
                  <c:v>3.4272395360658789</c:v>
                </c:pt>
                <c:pt idx="319">
                  <c:v>3.4161270448682255</c:v>
                </c:pt>
                <c:pt idx="320">
                  <c:v>3.4050648832636505</c:v>
                </c:pt>
                <c:pt idx="321">
                  <c:v>3.3940528711829585</c:v>
                </c:pt>
                <c:pt idx="322">
                  <c:v>3.3830908263403656</c:v>
                </c:pt>
                <c:pt idx="323">
                  <c:v>3.3721785643444684</c:v>
                </c:pt>
                <c:pt idx="324">
                  <c:v>3.3613158988056591</c:v>
                </c:pt>
                <c:pt idx="325">
                  <c:v>3.3505026414401096</c:v>
                </c:pt>
                <c:pt idx="326">
                  <c:v>3.3397386021704296</c:v>
                </c:pt>
                <c:pt idx="327">
                  <c:v>3.3290235892230928</c:v>
                </c:pt>
                <c:pt idx="328">
                  <c:v>3.3183574092227461</c:v>
                </c:pt>
                <c:pt idx="329">
                  <c:v>3.307739867283471</c:v>
                </c:pt>
                <c:pt idx="330">
                  <c:v>3.2971707670971178</c:v>
                </c:pt>
                <c:pt idx="331">
                  <c:v>3.2866499110187806</c:v>
                </c:pt>
                <c:pt idx="332">
                  <c:v>3.2761771001495164</c:v>
                </c:pt>
                <c:pt idx="333">
                  <c:v>3.2657521344163749</c:v>
                </c:pt>
                <c:pt idx="334">
                  <c:v>3.2553748126498374</c:v>
                </c:pt>
                <c:pt idx="335">
                  <c:v>3.2450449326587316</c:v>
                </c:pt>
                <c:pt idx="336">
                  <c:v>3.2347622913027059</c:v>
                </c:pt>
                <c:pt idx="337">
                  <c:v>3.2245266845623286</c:v>
                </c:pt>
                <c:pt idx="338">
                  <c:v>3.2143379076068999</c:v>
                </c:pt>
                <c:pt idx="339">
                  <c:v>3.2041957548600251</c:v>
                </c:pt>
                <c:pt idx="340">
                  <c:v>3.1941000200630332</c:v>
                </c:pt>
                <c:pt idx="341">
                  <c:v>3.1840504963362966</c:v>
                </c:pt>
                <c:pt idx="342">
                  <c:v>3.1740469762385279</c:v>
                </c:pt>
                <c:pt idx="343">
                  <c:v>3.1640892518240897</c:v>
                </c:pt>
                <c:pt idx="344">
                  <c:v>3.1541771146984043</c:v>
                </c:pt>
                <c:pt idx="345">
                  <c:v>3.1443103560715175</c:v>
                </c:pt>
                <c:pt idx="346">
                  <c:v>3.1344887668098402</c:v>
                </c:pt>
                <c:pt idx="347">
                  <c:v>3.1247121374861715</c:v>
                </c:pt>
                <c:pt idx="348">
                  <c:v>3.1149802584280164</c:v>
                </c:pt>
                <c:pt idx="349">
                  <c:v>3.1052929197642718</c:v>
                </c:pt>
                <c:pt idx="350">
                  <c:v>3.0956499114703102</c:v>
                </c:pt>
                <c:pt idx="351">
                  <c:v>3.0860510234115326</c:v>
                </c:pt>
                <c:pt idx="352">
                  <c:v>3.076496045385424</c:v>
                </c:pt>
                <c:pt idx="353">
                  <c:v>3.0669847671621442</c:v>
                </c:pt>
                <c:pt idx="354">
                  <c:v>3.0575169785237311</c:v>
                </c:pt>
                <c:pt idx="355">
                  <c:v>3.0480924693019191</c:v>
                </c:pt>
                <c:pt idx="356">
                  <c:v>3.038711029414646</c:v>
                </c:pt>
                <c:pt idx="357">
                  <c:v>3.0293724489012761</c:v>
                </c:pt>
                <c:pt idx="358">
                  <c:v>3.0200765179565594</c:v>
                </c:pt>
                <c:pt idx="359">
                  <c:v>3.0108230269634126</c:v>
                </c:pt>
                <c:pt idx="360">
                  <c:v>3.0016117665244995</c:v>
                </c:pt>
                <c:pt idx="361">
                  <c:v>2.9924425274926891</c:v>
                </c:pt>
                <c:pt idx="362">
                  <c:v>2.9833151010004091</c:v>
                </c:pt>
                <c:pt idx="363">
                  <c:v>2.9742292784879312</c:v>
                </c:pt>
                <c:pt idx="364">
                  <c:v>2.9651848517306125</c:v>
                </c:pt>
                <c:pt idx="365">
                  <c:v>2.9561816128651377</c:v>
                </c:pt>
                <c:pt idx="366">
                  <c:v>2.9472193544147838</c:v>
                </c:pt>
                <c:pt idx="367">
                  <c:v>2.9382978693137383</c:v>
                </c:pt>
                <c:pt idx="368">
                  <c:v>2.9294169509304959</c:v>
                </c:pt>
                <c:pt idx="369">
                  <c:v>2.9205763930903723</c:v>
                </c:pt>
                <c:pt idx="370">
                  <c:v>2.911775990097146</c:v>
                </c:pt>
                <c:pt idx="371">
                  <c:v>2.9030155367538755</c:v>
                </c:pt>
                <c:pt idx="372">
                  <c:v>2.8942948283828844</c:v>
                </c:pt>
                <c:pt idx="373">
                  <c:v>2.8856136608449829</c:v>
                </c:pt>
                <c:pt idx="374">
                  <c:v>2.876971830557904</c:v>
                </c:pt>
                <c:pt idx="375">
                  <c:v>2.868369134514019</c:v>
                </c:pt>
                <c:pt idx="376">
                  <c:v>2.8598053702973152</c:v>
                </c:pt>
                <c:pt idx="377">
                  <c:v>2.851280336099693</c:v>
                </c:pt>
                <c:pt idx="378">
                  <c:v>2.8427938307365759</c:v>
                </c:pt>
                <c:pt idx="379">
                  <c:v>2.8343456536618805</c:v>
                </c:pt>
                <c:pt idx="380">
                  <c:v>2.8259356049823325</c:v>
                </c:pt>
                <c:pt idx="381">
                  <c:v>2.817563485471184</c:v>
                </c:pt>
                <c:pt idx="382">
                  <c:v>2.8092290965813249</c:v>
                </c:pt>
                <c:pt idx="383">
                  <c:v>2.800932240457819</c:v>
                </c:pt>
                <c:pt idx="384">
                  <c:v>2.7926727199498735</c:v>
                </c:pt>
                <c:pt idx="385">
                  <c:v>2.7844503386222765</c:v>
                </c:pt>
                <c:pt idx="386">
                  <c:v>2.7762649007662983</c:v>
                </c:pt>
                <c:pt idx="387">
                  <c:v>2.7681162114100792</c:v>
                </c:pt>
                <c:pt idx="388">
                  <c:v>2.7600040763285323</c:v>
                </c:pt>
                <c:pt idx="389">
                  <c:v>2.7519283020527547</c:v>
                </c:pt>
                <c:pt idx="390">
                  <c:v>2.7438886958789865</c:v>
                </c:pt>
                <c:pt idx="391">
                  <c:v>2.7358850658771035</c:v>
                </c:pt>
                <c:pt idx="392">
                  <c:v>2.7279172208986888</c:v>
                </c:pt>
                <c:pt idx="393">
                  <c:v>2.7199849705846657</c:v>
                </c:pt>
                <c:pt idx="394">
                  <c:v>2.7120881253725324</c:v>
                </c:pt>
                <c:pt idx="395">
                  <c:v>2.7042264965031939</c:v>
                </c:pt>
                <c:pt idx="396">
                  <c:v>2.6963998960274069</c:v>
                </c:pt>
                <c:pt idx="397">
                  <c:v>2.6886081368118537</c:v>
                </c:pt>
                <c:pt idx="398">
                  <c:v>2.6808510325448647</c:v>
                </c:pt>
                <c:pt idx="399">
                  <c:v>2.6731283977417619</c:v>
                </c:pt>
                <c:pt idx="400">
                  <c:v>2.665440047749899</c:v>
                </c:pt>
                <c:pt idx="401">
                  <c:v>2.6577857987533493</c:v>
                </c:pt>
                <c:pt idx="402">
                  <c:v>2.6501654677772821</c:v>
                </c:pt>
                <c:pt idx="403">
                  <c:v>2.6425788726920332</c:v>
                </c:pt>
                <c:pt idx="404">
                  <c:v>2.6350258322168738</c:v>
                </c:pt>
                <c:pt idx="405">
                  <c:v>2.6275061659234953</c:v>
                </c:pt>
                <c:pt idx="406">
                  <c:v>2.6200196942392089</c:v>
                </c:pt>
                <c:pt idx="407">
                  <c:v>2.6125662384498769</c:v>
                </c:pt>
                <c:pt idx="408">
                  <c:v>2.6051456207025869</c:v>
                </c:pt>
                <c:pt idx="409">
                  <c:v>2.597757664008062</c:v>
                </c:pt>
                <c:pt idx="410">
                  <c:v>2.5904021922428373</c:v>
                </c:pt>
                <c:pt idx="411">
                  <c:v>2.5830790301511932</c:v>
                </c:pt>
                <c:pt idx="412">
                  <c:v>2.5757880033468594</c:v>
                </c:pt>
                <c:pt idx="413">
                  <c:v>2.5685289383144956</c:v>
                </c:pt>
                <c:pt idx="414">
                  <c:v>2.5613016624109681</c:v>
                </c:pt>
                <c:pt idx="415">
                  <c:v>2.5541060038663961</c:v>
                </c:pt>
                <c:pt idx="416">
                  <c:v>2.546941791785025</c:v>
                </c:pt>
                <c:pt idx="417">
                  <c:v>2.5398088561458856</c:v>
                </c:pt>
                <c:pt idx="418">
                  <c:v>2.5327070278032751</c:v>
                </c:pt>
                <c:pt idx="419">
                  <c:v>2.5256361384870494</c:v>
                </c:pt>
                <c:pt idx="420">
                  <c:v>2.518596020802752</c:v>
                </c:pt>
                <c:pt idx="421">
                  <c:v>2.511586508231562</c:v>
                </c:pt>
                <c:pt idx="422">
                  <c:v>2.5046074351300867</c:v>
                </c:pt>
                <c:pt idx="423">
                  <c:v>2.4976586367299896</c:v>
                </c:pt>
                <c:pt idx="424">
                  <c:v>2.4907399491374709</c:v>
                </c:pt>
                <c:pt idx="425">
                  <c:v>2.4838512093326028</c:v>
                </c:pt>
                <c:pt idx="426">
                  <c:v>2.4769922551685148</c:v>
                </c:pt>
                <c:pt idx="427">
                  <c:v>2.4701629253704525</c:v>
                </c:pt>
                <c:pt idx="428">
                  <c:v>2.4633630595346916</c:v>
                </c:pt>
                <c:pt idx="429">
                  <c:v>2.4565924981273377</c:v>
                </c:pt>
                <c:pt idx="430">
                  <c:v>2.4498510824829967</c:v>
                </c:pt>
                <c:pt idx="431">
                  <c:v>2.4431386548033225</c:v>
                </c:pt>
                <c:pt idx="432">
                  <c:v>2.4364550581554583</c:v>
                </c:pt>
                <c:pt idx="433">
                  <c:v>2.429800136470365</c:v>
                </c:pt>
                <c:pt idx="434">
                  <c:v>2.4231737345410429</c:v>
                </c:pt>
                <c:pt idx="435">
                  <c:v>2.4165756980206528</c:v>
                </c:pt>
                <c:pt idx="436">
                  <c:v>2.410005873420535</c:v>
                </c:pt>
                <c:pt idx="437">
                  <c:v>2.4034641081081407</c:v>
                </c:pt>
                <c:pt idx="438">
                  <c:v>2.3969502503048639</c:v>
                </c:pt>
                <c:pt idx="439">
                  <c:v>2.3904641490837966</c:v>
                </c:pt>
                <c:pt idx="440">
                  <c:v>2.3840056543673915</c:v>
                </c:pt>
                <c:pt idx="441">
                  <c:v>2.377574616925044</c:v>
                </c:pt>
                <c:pt idx="442">
                  <c:v>2.3711708883706009</c:v>
                </c:pt>
                <c:pt idx="443">
                  <c:v>2.3647943211597928</c:v>
                </c:pt>
                <c:pt idx="444">
                  <c:v>2.3584447685875989</c:v>
                </c:pt>
                <c:pt idx="445">
                  <c:v>2.3521220847855351</c:v>
                </c:pt>
                <c:pt idx="446">
                  <c:v>2.3458261247188807</c:v>
                </c:pt>
                <c:pt idx="447">
                  <c:v>2.3395567441838487</c:v>
                </c:pt>
                <c:pt idx="448">
                  <c:v>2.3333137998046807</c:v>
                </c:pt>
                <c:pt idx="449">
                  <c:v>2.3270971490307018</c:v>
                </c:pt>
                <c:pt idx="450">
                  <c:v>2.3209066501333053</c:v>
                </c:pt>
                <c:pt idx="451">
                  <c:v>2.3147421622028954</c:v>
                </c:pt>
                <c:pt idx="452">
                  <c:v>2.3086035451457732</c:v>
                </c:pt>
                <c:pt idx="453">
                  <c:v>2.3024906596809762</c:v>
                </c:pt>
                <c:pt idx="454">
                  <c:v>2.2964033673370796</c:v>
                </c:pt>
                <c:pt idx="455">
                  <c:v>2.290341530448933</c:v>
                </c:pt>
                <c:pt idx="456">
                  <c:v>2.2843050121543844</c:v>
                </c:pt>
                <c:pt idx="457">
                  <c:v>2.278293676390942</c:v>
                </c:pt>
                <c:pt idx="458">
                  <c:v>2.2723073878924072</c:v>
                </c:pt>
                <c:pt idx="459">
                  <c:v>2.2663460121854722</c:v>
                </c:pt>
                <c:pt idx="460">
                  <c:v>2.2604094155862819</c:v>
                </c:pt>
                <c:pt idx="461">
                  <c:v>2.2544974651969665</c:v>
                </c:pt>
                <c:pt idx="462">
                  <c:v>2.2486100289021422</c:v>
                </c:pt>
                <c:pt idx="463">
                  <c:v>2.2427469753653804</c:v>
                </c:pt>
                <c:pt idx="464">
                  <c:v>2.2369081740256562</c:v>
                </c:pt>
                <c:pt idx="465">
                  <c:v>2.2310934950937646</c:v>
                </c:pt>
                <c:pt idx="466">
                  <c:v>2.2253028095487215</c:v>
                </c:pt>
                <c:pt idx="467">
                  <c:v>2.2195359891341364</c:v>
                </c:pt>
                <c:pt idx="468">
                  <c:v>2.2137929063545605</c:v>
                </c:pt>
                <c:pt idx="469">
                  <c:v>2.2080734344718285</c:v>
                </c:pt>
                <c:pt idx="470">
                  <c:v>2.2023774475013687</c:v>
                </c:pt>
                <c:pt idx="471">
                  <c:v>2.1967048202085007</c:v>
                </c:pt>
                <c:pt idx="472">
                  <c:v>2.1910554281047294</c:v>
                </c:pt>
                <c:pt idx="473">
                  <c:v>2.1854291474440002</c:v>
                </c:pt>
                <c:pt idx="474">
                  <c:v>2.1798258552189629</c:v>
                </c:pt>
                <c:pt idx="475">
                  <c:v>2.1742454291572195</c:v>
                </c:pt>
                <c:pt idx="476">
                  <c:v>2.1686877477175472</c:v>
                </c:pt>
                <c:pt idx="477">
                  <c:v>2.1631526900861338</c:v>
                </c:pt>
                <c:pt idx="478">
                  <c:v>2.1576401361727893</c:v>
                </c:pt>
                <c:pt idx="479">
                  <c:v>2.1521499666071469</c:v>
                </c:pt>
                <c:pt idx="480">
                  <c:v>2.1466820627348775</c:v>
                </c:pt>
                <c:pt idx="481">
                  <c:v>2.1412363066138727</c:v>
                </c:pt>
                <c:pt idx="482">
                  <c:v>2.1358125810104465</c:v>
                </c:pt>
                <c:pt idx="483">
                  <c:v>2.1304107693955157</c:v>
                </c:pt>
                <c:pt idx="484">
                  <c:v>2.1250307559407813</c:v>
                </c:pt>
                <c:pt idx="485">
                  <c:v>2.1196724255149242</c:v>
                </c:pt>
                <c:pt idx="486">
                  <c:v>2.1143356636797694</c:v>
                </c:pt>
                <c:pt idx="487">
                  <c:v>2.1090203566864778</c:v>
                </c:pt>
                <c:pt idx="488">
                  <c:v>2.103726391471723</c:v>
                </c:pt>
                <c:pt idx="489">
                  <c:v>2.0984536556538718</c:v>
                </c:pt>
                <c:pt idx="490">
                  <c:v>2.093202037529168</c:v>
                </c:pt>
                <c:pt idx="491">
                  <c:v>2.0879714260679236</c:v>
                </c:pt>
                <c:pt idx="492">
                  <c:v>2.0827617109106931</c:v>
                </c:pt>
                <c:pt idx="493">
                  <c:v>2.0775727823644821</c:v>
                </c:pt>
                <c:pt idx="494">
                  <c:v>2.0724045313989348</c:v>
                </c:pt>
                <c:pt idx="495">
                  <c:v>2.0672568496425368</c:v>
                </c:pt>
                <c:pt idx="496">
                  <c:v>2.0621296293788198</c:v>
                </c:pt>
                <c:pt idx="497">
                  <c:v>2.0570227635425784</c:v>
                </c:pt>
                <c:pt idx="498">
                  <c:v>2.0519361457160903</c:v>
                </c:pt>
                <c:pt idx="499">
                  <c:v>2.0468696701253326</c:v>
                </c:pt>
                <c:pt idx="500">
                  <c:v>2.0418232316362293</c:v>
                </c:pt>
                <c:pt idx="501">
                  <c:v>2.0367967257508832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304128"/>
        <c:axId val="160338688"/>
      </c:scatterChart>
      <c:valAx>
        <c:axId val="151324928"/>
        <c:scaling>
          <c:orientation val="minMax"/>
          <c:max val="5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Photon Energy [eV]</a:t>
                </a:r>
              </a:p>
            </c:rich>
          </c:tx>
          <c:layout>
            <c:manualLayout>
              <c:xMode val="edge"/>
              <c:yMode val="edge"/>
              <c:x val="0.34739178690344064"/>
              <c:y val="0.94616639477977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FF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0301824"/>
        <c:crosses val="autoZero"/>
        <c:crossBetween val="midCat"/>
      </c:valAx>
      <c:valAx>
        <c:axId val="160301824"/>
        <c:scaling>
          <c:orientation val="minMax"/>
        </c:scaling>
        <c:delete val="0"/>
        <c:axPos val="l"/>
        <c:majorGridlines>
          <c:spPr>
            <a:ln w="3175">
              <a:solidFill>
                <a:srgbClr val="0000FF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Spectral Density </a:t>
                </a:r>
              </a:p>
            </c:rich>
          </c:tx>
          <c:layout>
            <c:manualLayout>
              <c:xMode val="edge"/>
              <c:yMode val="edge"/>
              <c:x val="1.9977802441731411E-2"/>
              <c:y val="0.38009787928221861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out"/>
        <c:minorTickMark val="cross"/>
        <c:tickLblPos val="nextTo"/>
        <c:spPr>
          <a:ln w="3175">
            <a:solidFill>
              <a:srgbClr val="0000FF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1324928"/>
        <c:crosses val="autoZero"/>
        <c:crossBetween val="midCat"/>
      </c:valAx>
      <c:valAx>
        <c:axId val="160304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0338688"/>
        <c:crosses val="autoZero"/>
        <c:crossBetween val="midCat"/>
      </c:valAx>
      <c:valAx>
        <c:axId val="160338688"/>
        <c:scaling>
          <c:orientation val="minMax"/>
          <c:max val="8"/>
        </c:scaling>
        <c:delete val="0"/>
        <c:axPos val="r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Photodetachment cross section </a:t>
                </a:r>
              </a:p>
            </c:rich>
          </c:tx>
          <c:layout>
            <c:manualLayout>
              <c:xMode val="edge"/>
              <c:yMode val="edge"/>
              <c:x val="0.86792452830188682"/>
              <c:y val="0.24796084828711257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0304128"/>
        <c:crosses val="max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49389567147613761"/>
          <c:y val="0.14192495921696574"/>
          <c:w val="0.30521642619311878"/>
          <c:h val="0.3474714518760195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8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Loss Rate vs Beam Pipe Temperature</a:t>
            </a:r>
          </a:p>
        </c:rich>
      </c:tx>
      <c:layout>
        <c:manualLayout>
          <c:xMode val="edge"/>
          <c:yMode val="edge"/>
          <c:x val="0.24958159124581789"/>
          <c:y val="3.333333333333333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933030931072895"/>
          <c:y val="0.18717995587929656"/>
          <c:w val="0.68174315873501412"/>
          <c:h val="0.62564259225408714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Sheet2!$C$5</c:f>
              <c:strCache>
                <c:ptCount val="1"/>
                <c:pt idx="0">
                  <c:v>8 GeV Prj X 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diamond"/>
            <c:size val="3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Sheet2!$A$6:$A$16</c:f>
              <c:numCache>
                <c:formatCode>General</c:formatCode>
                <c:ptCount val="11"/>
                <c:pt idx="0">
                  <c:v>50</c:v>
                </c:pt>
                <c:pt idx="1">
                  <c:v>77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xVal>
          <c:yVal>
            <c:numRef>
              <c:f>Sheet2!$C$6:$C$16</c:f>
              <c:numCache>
                <c:formatCode>0.00E+00</c:formatCode>
                <c:ptCount val="11"/>
                <c:pt idx="0">
                  <c:v>2.0640000000000001E-12</c:v>
                </c:pt>
                <c:pt idx="1">
                  <c:v>1.94E-10</c:v>
                </c:pt>
                <c:pt idx="2">
                  <c:v>1.67E-9</c:v>
                </c:pt>
                <c:pt idx="3">
                  <c:v>2.5200000000000001E-8</c:v>
                </c:pt>
                <c:pt idx="4">
                  <c:v>1.216E-7</c:v>
                </c:pt>
                <c:pt idx="5">
                  <c:v>3.5499999999999999E-7</c:v>
                </c:pt>
                <c:pt idx="6">
                  <c:v>7.8599999999999997E-7</c:v>
                </c:pt>
                <c:pt idx="7">
                  <c:v>1.4699999999999999E-6</c:v>
                </c:pt>
                <c:pt idx="8">
                  <c:v>2.4499999999999998E-6</c:v>
                </c:pt>
                <c:pt idx="9">
                  <c:v>3.7699999999999999E-6</c:v>
                </c:pt>
                <c:pt idx="10">
                  <c:v>5.4600000000000002E-6</c:v>
                </c:pt>
              </c:numCache>
            </c:numRef>
          </c:yVal>
          <c:smooth val="1"/>
        </c:ser>
        <c:ser>
          <c:idx val="5"/>
          <c:order val="1"/>
          <c:tx>
            <c:v>6 GeV</c:v>
          </c:tx>
          <c:marker>
            <c:symbol val="circle"/>
            <c:size val="5"/>
          </c:marker>
          <c:xVal>
            <c:numRef>
              <c:f>Sheet2!$A$7:$A$14</c:f>
              <c:numCache>
                <c:formatCode>General</c:formatCode>
                <c:ptCount val="8"/>
                <c:pt idx="0">
                  <c:v>77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</c:numCache>
            </c:numRef>
          </c:xVal>
          <c:yVal>
            <c:numRef>
              <c:f>Sheet2!$E$7:$E$14</c:f>
              <c:numCache>
                <c:formatCode>0.00E+00</c:formatCode>
                <c:ptCount val="8"/>
                <c:pt idx="0">
                  <c:v>3.3000000000000002E-11</c:v>
                </c:pt>
                <c:pt idx="1">
                  <c:v>4.3999999999999998E-10</c:v>
                </c:pt>
                <c:pt idx="2">
                  <c:v>1.07E-8</c:v>
                </c:pt>
                <c:pt idx="3">
                  <c:v>6.5699999999999999E-8</c:v>
                </c:pt>
                <c:pt idx="4">
                  <c:v>2.23E-7</c:v>
                </c:pt>
                <c:pt idx="5">
                  <c:v>5.4700000000000001E-7</c:v>
                </c:pt>
                <c:pt idx="6">
                  <c:v>1.1000000000000001E-6</c:v>
                </c:pt>
                <c:pt idx="7">
                  <c:v>1.9400000000000001E-6</c:v>
                </c:pt>
              </c:numCache>
            </c:numRef>
          </c:yVal>
          <c:smooth val="1"/>
        </c:ser>
        <c:ser>
          <c:idx val="1"/>
          <c:order val="2"/>
          <c:tx>
            <c:strRef>
              <c:f>Sheet2!$G$5</c:f>
              <c:strCache>
                <c:ptCount val="1"/>
                <c:pt idx="0">
                  <c:v>4 GeV (PS2)</c:v>
                </c:pt>
              </c:strCache>
            </c:strRef>
          </c:tx>
          <c:spPr>
            <a:ln w="25400">
              <a:solidFill>
                <a:srgbClr val="FF00FF"/>
              </a:solidFill>
              <a:prstDash val="solid"/>
            </a:ln>
          </c:spPr>
          <c:marker>
            <c:symbol val="square"/>
            <c:size val="3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Sheet2!$A$6:$A$16</c:f>
              <c:numCache>
                <c:formatCode>General</c:formatCode>
                <c:ptCount val="11"/>
                <c:pt idx="0">
                  <c:v>50</c:v>
                </c:pt>
                <c:pt idx="1">
                  <c:v>77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xVal>
          <c:yVal>
            <c:numRef>
              <c:f>Sheet2!$G$6:$G$16</c:f>
              <c:numCache>
                <c:formatCode>0.00E+00</c:formatCode>
                <c:ptCount val="11"/>
                <c:pt idx="0">
                  <c:v>1.3000000000000001E-19</c:v>
                </c:pt>
                <c:pt idx="1">
                  <c:v>1.9800000000000001E-14</c:v>
                </c:pt>
                <c:pt idx="2">
                  <c:v>3.7300000000000003E-11</c:v>
                </c:pt>
                <c:pt idx="3">
                  <c:v>2.1299999999999999E-9</c:v>
                </c:pt>
                <c:pt idx="4">
                  <c:v>2.03E-8</c:v>
                </c:pt>
                <c:pt idx="5">
                  <c:v>8.9799999999999997E-8</c:v>
                </c:pt>
                <c:pt idx="6">
                  <c:v>2.6399999999999998E-7</c:v>
                </c:pt>
                <c:pt idx="7">
                  <c:v>6.06E-7</c:v>
                </c:pt>
                <c:pt idx="8">
                  <c:v>1.1799999999999999E-6</c:v>
                </c:pt>
                <c:pt idx="9">
                  <c:v>2.0600000000000002E-6</c:v>
                </c:pt>
                <c:pt idx="10">
                  <c:v>3.2899999999999998E-6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Sheet2!$I$5</c:f>
              <c:strCache>
                <c:ptCount val="1"/>
                <c:pt idx="0">
                  <c:v>3 GeV Prj X CW linac</c:v>
                </c:pt>
              </c:strCache>
            </c:strRef>
          </c:tx>
          <c:spPr>
            <a:ln w="25400">
              <a:solidFill>
                <a:srgbClr val="FF66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FF6600"/>
                </a:solidFill>
                <a:prstDash val="solid"/>
              </a:ln>
            </c:spPr>
          </c:marker>
          <c:xVal>
            <c:numRef>
              <c:f>Sheet2!$A$6:$A$16</c:f>
              <c:numCache>
                <c:formatCode>General</c:formatCode>
                <c:ptCount val="11"/>
                <c:pt idx="0">
                  <c:v>50</c:v>
                </c:pt>
                <c:pt idx="1">
                  <c:v>77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xVal>
          <c:yVal>
            <c:numRef>
              <c:f>Sheet2!$I$6:$I$16</c:f>
              <c:numCache>
                <c:formatCode>0.00E+00</c:formatCode>
                <c:ptCount val="11"/>
                <c:pt idx="1">
                  <c:v>1.4E-14</c:v>
                </c:pt>
                <c:pt idx="2">
                  <c:v>2E-12</c:v>
                </c:pt>
                <c:pt idx="3">
                  <c:v>4.9600000000000004E-10</c:v>
                </c:pt>
                <c:pt idx="4">
                  <c:v>6.9349999999999997E-9</c:v>
                </c:pt>
                <c:pt idx="5">
                  <c:v>3.875E-8</c:v>
                </c:pt>
                <c:pt idx="6">
                  <c:v>1.3300000000000001E-7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Sheet2!$J$5</c:f>
              <c:strCache>
                <c:ptCount val="1"/>
                <c:pt idx="0">
                  <c:v>2 GeV</c:v>
                </c:pt>
              </c:strCache>
            </c:strRef>
          </c:tx>
          <c:spPr>
            <a:ln w="25400">
              <a:solidFill>
                <a:srgbClr val="008000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008000"/>
                </a:solidFill>
                <a:prstDash val="solid"/>
              </a:ln>
            </c:spPr>
          </c:marker>
          <c:xVal>
            <c:numRef>
              <c:f>Sheet2!$A$6:$A$16</c:f>
              <c:numCache>
                <c:formatCode>General</c:formatCode>
                <c:ptCount val="11"/>
                <c:pt idx="0">
                  <c:v>50</c:v>
                </c:pt>
                <c:pt idx="1">
                  <c:v>77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xVal>
          <c:yVal>
            <c:numRef>
              <c:f>Sheet2!$J$6:$J$16</c:f>
              <c:numCache>
                <c:formatCode>0.00E+00</c:formatCode>
                <c:ptCount val="11"/>
                <c:pt idx="1">
                  <c:v>1.0000000000000001E-15</c:v>
                </c:pt>
                <c:pt idx="2">
                  <c:v>2.3999999999999999E-13</c:v>
                </c:pt>
                <c:pt idx="3">
                  <c:v>4.0200000000000001E-11</c:v>
                </c:pt>
                <c:pt idx="4">
                  <c:v>1.0649999999999999E-9</c:v>
                </c:pt>
                <c:pt idx="5">
                  <c:v>8.8430000000000002E-9</c:v>
                </c:pt>
                <c:pt idx="6">
                  <c:v>3.976E-8</c:v>
                </c:pt>
              </c:numCache>
            </c:numRef>
          </c:yVal>
          <c:smooth val="1"/>
        </c:ser>
        <c:ser>
          <c:idx val="2"/>
          <c:order val="5"/>
          <c:tx>
            <c:strRef>
              <c:f>Sheet2!$K$5</c:f>
              <c:strCache>
                <c:ptCount val="1"/>
                <c:pt idx="0">
                  <c:v>1 GeV SNS</c:v>
                </c:pt>
              </c:strCache>
            </c:strRef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triangle"/>
            <c:size val="3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Sheet2!$A$6:$A$16</c:f>
              <c:numCache>
                <c:formatCode>General</c:formatCode>
                <c:ptCount val="11"/>
                <c:pt idx="0">
                  <c:v>50</c:v>
                </c:pt>
                <c:pt idx="1">
                  <c:v>77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xVal>
          <c:yVal>
            <c:numRef>
              <c:f>Sheet2!$K$6:$K$16</c:f>
              <c:numCache>
                <c:formatCode>0.00E+00</c:formatCode>
                <c:ptCount val="11"/>
                <c:pt idx="0">
                  <c:v>2.3799999999999999E-31</c:v>
                </c:pt>
                <c:pt idx="1">
                  <c:v>5.1000000000000002E-22</c:v>
                </c:pt>
                <c:pt idx="2">
                  <c:v>4.8099999999999998E-18</c:v>
                </c:pt>
                <c:pt idx="3">
                  <c:v>1.3E-13</c:v>
                </c:pt>
                <c:pt idx="4">
                  <c:v>1.7599999999999999E-11</c:v>
                </c:pt>
                <c:pt idx="5">
                  <c:v>3.4200000000000001E-10</c:v>
                </c:pt>
                <c:pt idx="6">
                  <c:v>2.7200000000000001E-9</c:v>
                </c:pt>
                <c:pt idx="7">
                  <c:v>1.28E-8</c:v>
                </c:pt>
                <c:pt idx="8">
                  <c:v>4.3000000000000001E-8</c:v>
                </c:pt>
                <c:pt idx="9">
                  <c:v>1.14E-7</c:v>
                </c:pt>
                <c:pt idx="10">
                  <c:v>2.5699999999999999E-7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7261312"/>
        <c:axId val="147523072"/>
      </c:scatterChart>
      <c:valAx>
        <c:axId val="147261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Beam pipe Temperature [K]</a:t>
                </a:r>
              </a:p>
            </c:rich>
          </c:tx>
          <c:layout>
            <c:manualLayout>
              <c:xMode val="edge"/>
              <c:yMode val="edge"/>
              <c:x val="0.37520990780675029"/>
              <c:y val="0.9051303587051617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7523072"/>
        <c:crossesAt val="1E-13"/>
        <c:crossBetween val="midCat"/>
        <c:minorUnit val="50"/>
      </c:valAx>
      <c:valAx>
        <c:axId val="147523072"/>
        <c:scaling>
          <c:logBase val="10"/>
          <c:orientation val="minMax"/>
          <c:max val="1.0000000000000001E-5"/>
          <c:min val="1E-13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Fractional beam loss [per meter]</a:t>
                </a:r>
              </a:p>
            </c:rich>
          </c:tx>
          <c:layout>
            <c:manualLayout>
              <c:xMode val="edge"/>
              <c:yMode val="edge"/>
              <c:x val="2.3450586264656615E-2"/>
              <c:y val="0.20256464095834176"/>
            </c:manualLayout>
          </c:layout>
          <c:overlay val="0"/>
          <c:spPr>
            <a:noFill/>
            <a:ln w="25400">
              <a:noFill/>
            </a:ln>
          </c:spPr>
        </c:title>
        <c:numFmt formatCode="0.E+00" sourceLinked="0"/>
        <c:majorTickMark val="out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7261312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0636621427346704"/>
          <c:y val="0.45299279897705097"/>
          <c:w val="0.25085427135678395"/>
          <c:h val="0.3318392893196043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7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99CCFF"/>
    </a:solidFill>
    <a:ln w="12700">
      <a:solidFill>
        <a:srgbClr val="0000FF"/>
      </a:solidFill>
      <a:prstDash val="solid"/>
    </a:ln>
    <a:effectLst>
      <a:outerShdw dist="35921" dir="2700000" algn="br">
        <a:srgbClr val="000000"/>
      </a:outerShdw>
    </a:effectLst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0.52655</cdr:x>
      <cdr:y>0.23544</cdr:y>
    </cdr:from>
    <cdr:to>
      <cdr:x>0.55109</cdr:x>
      <cdr:y>0.36154</cdr:y>
    </cdr:to>
    <cdr:sp macro="" textlink="">
      <cdr:nvSpPr>
        <cdr:cNvPr id="12289" name="Oval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994188" y="874601"/>
          <a:ext cx="139538" cy="46842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0.27262</cdr:x>
      <cdr:y>0.53678</cdr:y>
    </cdr:from>
    <cdr:to>
      <cdr:x>0.30113</cdr:x>
      <cdr:y>0.57917</cdr:y>
    </cdr:to>
    <cdr:sp macro="" textlink="">
      <cdr:nvSpPr>
        <cdr:cNvPr id="12290" name="Oval 2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55988" y="2002308"/>
          <a:ext cx="162420" cy="15786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0.35343</cdr:x>
      <cdr:y>0.50256</cdr:y>
    </cdr:from>
    <cdr:to>
      <cdr:x>0.38194</cdr:x>
      <cdr:y>0.54495</cdr:y>
    </cdr:to>
    <cdr:sp macro="" textlink="">
      <cdr:nvSpPr>
        <cdr:cNvPr id="6" name="Oval 5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09775" y="1866900"/>
          <a:ext cx="162120" cy="15746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A807-3A89-47E4-8D43-B415FECE281E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6BF5-615C-4BF0-B76B-E1445E9D2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38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A807-3A89-47E4-8D43-B415FECE281E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6BF5-615C-4BF0-B76B-E1445E9D2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3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A807-3A89-47E4-8D43-B415FECE281E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6BF5-615C-4BF0-B76B-E1445E9D2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23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A807-3A89-47E4-8D43-B415FECE281E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6BF5-615C-4BF0-B76B-E1445E9D2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79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A807-3A89-47E4-8D43-B415FECE281E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6BF5-615C-4BF0-B76B-E1445E9D2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0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A807-3A89-47E4-8D43-B415FECE281E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6BF5-615C-4BF0-B76B-E1445E9D2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6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A807-3A89-47E4-8D43-B415FECE281E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6BF5-615C-4BF0-B76B-E1445E9D2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6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A807-3A89-47E4-8D43-B415FECE281E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6BF5-615C-4BF0-B76B-E1445E9D2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07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A807-3A89-47E4-8D43-B415FECE281E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6BF5-615C-4BF0-B76B-E1445E9D2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1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A807-3A89-47E4-8D43-B415FECE281E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6BF5-615C-4BF0-B76B-E1445E9D2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9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A807-3A89-47E4-8D43-B415FECE281E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6BF5-615C-4BF0-B76B-E1445E9D2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2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7A807-3A89-47E4-8D43-B415FECE281E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E6BF5-615C-4BF0-B76B-E1445E9D2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6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H- Stripping in </a:t>
            </a:r>
            <a:r>
              <a:rPr lang="en-US" dirty="0" err="1" smtClean="0"/>
              <a:t>Linacs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David Johnson</a:t>
            </a:r>
          </a:p>
          <a:p>
            <a:r>
              <a:rPr lang="en-US" dirty="0" smtClean="0"/>
              <a:t>Fermilab</a:t>
            </a:r>
          </a:p>
          <a:p>
            <a:r>
              <a:rPr lang="en-US" dirty="0" smtClean="0"/>
              <a:t>May 30, 2014</a:t>
            </a:r>
          </a:p>
          <a:p>
            <a:r>
              <a:rPr lang="en-US" dirty="0" smtClean="0"/>
              <a:t>MAP Collaboration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803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SNS Experimental Data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237" y="838517"/>
            <a:ext cx="59135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9600" y="5334000"/>
            <a:ext cx="8534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5: The normalized BLM signals vs. peak current for different beams and optics:</a:t>
            </a:r>
          </a:p>
          <a:p>
            <a:r>
              <a:rPr lang="en-US" dirty="0"/>
              <a:t>(a) and (b) H- beam for the design and production SCL optics respectively; (c) and (d)</a:t>
            </a:r>
          </a:p>
          <a:p>
            <a:r>
              <a:rPr lang="en-US" dirty="0"/>
              <a:t>proton beam for the design and production SCL optics respectively</a:t>
            </a:r>
          </a:p>
        </p:txBody>
      </p:sp>
      <p:sp>
        <p:nvSpPr>
          <p:cNvPr id="5" name="TextBox 4"/>
          <p:cNvSpPr txBox="1"/>
          <p:nvPr/>
        </p:nvSpPr>
        <p:spPr>
          <a:xfrm rot="19621056">
            <a:off x="3311518" y="1973251"/>
            <a:ext cx="1759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H- Design Lattice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616393">
            <a:off x="4382019" y="2461165"/>
            <a:ext cx="2160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H- Production Lattice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86200" y="3886200"/>
            <a:ext cx="3474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Proton Design &amp; Production Lattice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621268"/>
            <a:ext cx="4085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From: </a:t>
            </a:r>
            <a:r>
              <a:rPr lang="en-US" dirty="0" err="1" smtClean="0"/>
              <a:t>Shishlo</a:t>
            </a:r>
            <a:r>
              <a:rPr lang="en-US" dirty="0" smtClean="0"/>
              <a:t>, et. </a:t>
            </a:r>
            <a:r>
              <a:rPr lang="en-US" dirty="0"/>
              <a:t> </a:t>
            </a:r>
            <a:r>
              <a:rPr lang="en-US" dirty="0" smtClean="0"/>
              <a:t>al. Proceedings IPAC12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277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457200"/>
            <a:ext cx="6950942" cy="1477963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42" y="1981200"/>
            <a:ext cx="2805462" cy="23352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336" y="2068013"/>
            <a:ext cx="2809725" cy="2278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374" y="4604058"/>
            <a:ext cx="5134692" cy="17528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776" y="2068013"/>
            <a:ext cx="2892424" cy="227888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43000" y="4234726"/>
            <a:ext cx="1407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3GeV (3MW)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114800" y="4234726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</a:t>
            </a:r>
            <a:r>
              <a:rPr lang="en-US" dirty="0" err="1" smtClean="0"/>
              <a:t>GeV</a:t>
            </a:r>
            <a:r>
              <a:rPr lang="en-US" dirty="0"/>
              <a:t> </a:t>
            </a:r>
            <a:r>
              <a:rPr lang="en-US" dirty="0" smtClean="0"/>
              <a:t>(2MW)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185066" y="4234726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1GeV (1 MW)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090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H- Stripping from SCRF EM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858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H- ions experience both electric and magnetic fields from accelerating cavities.</a:t>
            </a:r>
          </a:p>
          <a:p>
            <a:r>
              <a:rPr lang="en-US" dirty="0" smtClean="0"/>
              <a:t>Both contribute to the H- rest frame electric field which determines the H- lifetime.</a:t>
            </a:r>
          </a:p>
          <a:p>
            <a:r>
              <a:rPr lang="en-US" dirty="0" smtClean="0"/>
              <a:t>The electric field is amplified  due to Lorentz boost seen by moving ions.</a:t>
            </a:r>
          </a:p>
          <a:p>
            <a:r>
              <a:rPr lang="en-US" dirty="0" smtClean="0"/>
              <a:t>Depends on magnitude of the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acc</a:t>
            </a:r>
            <a:r>
              <a:rPr lang="en-US" dirty="0" smtClean="0"/>
              <a:t> and the synchronous phase.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971800"/>
            <a:ext cx="4391025" cy="3126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410200" y="838200"/>
            <a:ext cx="3260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From: Proton Driver Design Book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35261" y="2749927"/>
            <a:ext cx="3810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Figure 29 – Magnitude of H- rest-frame radial electric field seen by an 8 </a:t>
            </a:r>
            <a:r>
              <a:rPr lang="en-US" sz="1600" dirty="0" err="1"/>
              <a:t>GeV</a:t>
            </a:r>
            <a:r>
              <a:rPr lang="en-US" sz="1600" dirty="0"/>
              <a:t> H- traveling off-axis in the β=1 superconducting cavities of the Proton Driver </a:t>
            </a:r>
            <a:r>
              <a:rPr lang="en-US" sz="1600" dirty="0" err="1"/>
              <a:t>linac</a:t>
            </a:r>
            <a:r>
              <a:rPr lang="en-US" sz="1600" dirty="0"/>
              <a:t>.  The H- frame electric field can exceed the peak (lab frame) cavity electric field E</a:t>
            </a:r>
            <a:r>
              <a:rPr lang="en-US" sz="1600" baseline="-25000" dirty="0"/>
              <a:t>PEAK</a:t>
            </a:r>
            <a:r>
              <a:rPr lang="en-US" sz="1600" dirty="0"/>
              <a:t>=52 MV/m due to the gamma factor in the Lorentz boost.  The peak field also depends on the synchronous phase, and is maximal for </a:t>
            </a:r>
            <a:r>
              <a:rPr lang="en-US" sz="1600" dirty="0" err="1"/>
              <a:t>φ</a:t>
            </a:r>
            <a:r>
              <a:rPr lang="en-US" sz="1600" baseline="-25000" dirty="0" err="1"/>
              <a:t>SYNCH</a:t>
            </a:r>
            <a:r>
              <a:rPr lang="en-US" sz="1600" dirty="0"/>
              <a:t>=90° when the particle passes near the cavity iris as the field goes through its maximum.  A second maximum occurs when the particle passes off-center through the equator of the cavity, where the B-field maximum creates an electric field in the H- rest frame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71170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899160"/>
          </a:xfrm>
        </p:spPr>
        <p:txBody>
          <a:bodyPr/>
          <a:lstStyle/>
          <a:p>
            <a:r>
              <a:rPr lang="en-US" dirty="0" smtClean="0"/>
              <a:t>Proton Driver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600200"/>
          </a:xfrm>
        </p:spPr>
        <p:txBody>
          <a:bodyPr>
            <a:noAutofit/>
          </a:bodyPr>
          <a:lstStyle/>
          <a:p>
            <a:r>
              <a:rPr lang="en-US" sz="1600" dirty="0"/>
              <a:t>Figure 28 – Apertures and Beam Envelopes along the Proton Driver Linac. Beam envelopes are 1-</a:t>
            </a:r>
            <a:r>
              <a:rPr lang="en-US" sz="1600" dirty="0">
                <a:sym typeface="Symbol"/>
              </a:rPr>
              <a:t></a:t>
            </a:r>
            <a:r>
              <a:rPr lang="en-US" sz="1600" dirty="0"/>
              <a:t> (RMS), and Maximum (out of 100k particles tracked).  Also shown are SCRF cavity iris apertures, </a:t>
            </a:r>
            <a:r>
              <a:rPr lang="en-US" sz="1600" dirty="0" err="1"/>
              <a:t>quadrupole</a:t>
            </a:r>
            <a:r>
              <a:rPr lang="en-US" sz="1600" dirty="0"/>
              <a:t> radial bores, and H- magnetic stripping radius (probability .0001/m) in </a:t>
            </a:r>
            <a:r>
              <a:rPr lang="en-US" sz="1600" dirty="0" err="1"/>
              <a:t>quadrupole</a:t>
            </a:r>
            <a:r>
              <a:rPr lang="en-US" sz="1600" dirty="0"/>
              <a:t> magnetic fields, and stripping apertures in the RF fields of the cavities at two different values of synchronous phase.  Note the beam is collimated to R=3.7 mm in the RFQ and to R=7.5 mm in the Room-Temperature TSR section</a:t>
            </a:r>
            <a:endParaRPr lang="en-US" sz="1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862" y="914400"/>
            <a:ext cx="6010275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257800" y="6324600"/>
            <a:ext cx="3260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From: Proton Driver Design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159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dirty="0" smtClean="0"/>
              <a:t>Acceleration and transport of high energy/intensity H- ions can be a perilous business.</a:t>
            </a:r>
          </a:p>
          <a:p>
            <a:pPr lvl="1"/>
            <a:r>
              <a:rPr lang="en-US" dirty="0" smtClean="0"/>
              <a:t>Various physical phenomena can lead to unwanted beam loss as indicated in these few slides.</a:t>
            </a:r>
          </a:p>
          <a:p>
            <a:pPr lvl="1"/>
            <a:r>
              <a:rPr lang="en-US" dirty="0" smtClean="0"/>
              <a:t>By judicious design choices of lattice parameters, fields, and beam pipe temperature losses may be minimized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81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Talking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dirty="0" smtClean="0"/>
              <a:t>Physical Processes</a:t>
            </a:r>
          </a:p>
          <a:p>
            <a:pPr lvl="1"/>
            <a:r>
              <a:rPr lang="en-US" dirty="0" smtClean="0"/>
              <a:t>Interaction with residual gasses</a:t>
            </a:r>
          </a:p>
          <a:p>
            <a:pPr lvl="1"/>
            <a:r>
              <a:rPr lang="en-US" dirty="0"/>
              <a:t>Lorentz stripping </a:t>
            </a:r>
            <a:endParaRPr lang="en-US" dirty="0" smtClean="0"/>
          </a:p>
          <a:p>
            <a:pPr lvl="1"/>
            <a:r>
              <a:rPr lang="en-US" dirty="0"/>
              <a:t>Black body </a:t>
            </a:r>
            <a:r>
              <a:rPr lang="en-US" dirty="0" smtClean="0"/>
              <a:t>stripping</a:t>
            </a:r>
          </a:p>
          <a:p>
            <a:pPr lvl="1"/>
            <a:r>
              <a:rPr lang="en-US" dirty="0" err="1" smtClean="0"/>
              <a:t>Intrabeam</a:t>
            </a:r>
            <a:r>
              <a:rPr lang="en-US" dirty="0" smtClean="0"/>
              <a:t> </a:t>
            </a:r>
            <a:r>
              <a:rPr lang="en-US" dirty="0" smtClean="0"/>
              <a:t>stripping</a:t>
            </a:r>
            <a:endParaRPr lang="en-US" dirty="0" smtClean="0"/>
          </a:p>
          <a:p>
            <a:pPr lvl="1"/>
            <a:r>
              <a:rPr lang="en-US" dirty="0" smtClean="0"/>
              <a:t>H- Stripping from SCRF EM fields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5351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"/>
            <a:ext cx="8229600" cy="1143000"/>
          </a:xfrm>
        </p:spPr>
        <p:txBody>
          <a:bodyPr/>
          <a:lstStyle/>
          <a:p>
            <a:r>
              <a:rPr lang="en-US" dirty="0" smtClean="0"/>
              <a:t>Residual 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776" y="5181600"/>
            <a:ext cx="8229600" cy="108309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Loss rate [per meter] for 8 </a:t>
            </a:r>
            <a:r>
              <a:rPr lang="en-US" dirty="0" err="1" smtClean="0"/>
              <a:t>GeV</a:t>
            </a:r>
            <a:r>
              <a:rPr lang="en-US" dirty="0" smtClean="0"/>
              <a:t>, 300</a:t>
            </a:r>
            <a:r>
              <a:rPr lang="en-US" baseline="30000" dirty="0" smtClean="0"/>
              <a:t>o</a:t>
            </a:r>
            <a:r>
              <a:rPr lang="en-US" dirty="0" smtClean="0"/>
              <a:t>K is approximately equal to vacuum level in </a:t>
            </a:r>
            <a:r>
              <a:rPr lang="en-US" dirty="0" err="1" smtClean="0"/>
              <a:t>torr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 an issue for standard vacuum levels.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" y="1295400"/>
            <a:ext cx="4668336" cy="2438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6220" y="3796575"/>
            <a:ext cx="42263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Energy </a:t>
            </a:r>
            <a:r>
              <a:rPr lang="en-US" dirty="0"/>
              <a:t>dependence of H- Stripping cross sections.  Left: G.H. Gillespie, Phys. Rev. A 15, 563 (1977).  Right: Gillespie, Phys. Rev. A 16, 943 (1977).</a:t>
            </a:r>
            <a:endParaRPr lang="en-US" u="sng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8309309"/>
              </p:ext>
            </p:extLst>
          </p:nvPr>
        </p:nvGraphicFramePr>
        <p:xfrm>
          <a:off x="4698816" y="1188720"/>
          <a:ext cx="4191000" cy="2758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2057400"/>
            <a:ext cx="2037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Pressure = 1E-9 </a:t>
            </a:r>
            <a:r>
              <a:rPr lang="en-US" dirty="0" err="1" smtClean="0"/>
              <a:t>torr</a:t>
            </a:r>
            <a:endParaRPr lang="en-US" dirty="0" smtClean="0"/>
          </a:p>
          <a:p>
            <a:r>
              <a:rPr lang="en-US" dirty="0" smtClean="0"/>
              <a:t>Temp = 300</a:t>
            </a:r>
            <a:r>
              <a:rPr lang="en-US" baseline="30000" dirty="0" smtClean="0"/>
              <a:t>o</a:t>
            </a:r>
            <a:r>
              <a:rPr lang="en-US" dirty="0" smtClean="0"/>
              <a:t>K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172521" y="1676400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48052" y="1676400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57281" y="1676400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8GeV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55714" y="1676400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8GeV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552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Lorentz stripping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43600"/>
            <a:ext cx="8229600" cy="411163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838200"/>
            <a:ext cx="7848600" cy="466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47360" y="5398532"/>
            <a:ext cx="3260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From: Proton Driver Design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33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"/>
            <a:ext cx="8229600" cy="853440"/>
          </a:xfrm>
        </p:spPr>
        <p:txBody>
          <a:bodyPr/>
          <a:lstStyle/>
          <a:p>
            <a:r>
              <a:rPr lang="en-US" dirty="0" smtClean="0"/>
              <a:t>Black Body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229600" cy="10969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Proposed as a source of loss during PD H- transport mini-workshop circa 2005 (FNAL)</a:t>
            </a:r>
          </a:p>
          <a:p>
            <a:r>
              <a:rPr lang="en-US" dirty="0" smtClean="0"/>
              <a:t>Independent calculations of stripping rates by Howard Bryant (UNM) and Chris HILL (FNAL)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921363"/>
              </p:ext>
            </p:extLst>
          </p:nvPr>
        </p:nvGraphicFramePr>
        <p:xfrm>
          <a:off x="2713640" y="2772307"/>
          <a:ext cx="6419850" cy="4059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676400"/>
            <a:ext cx="78617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Thermal photons from black body radiation fill  inside of beam pipe. </a:t>
            </a:r>
          </a:p>
          <a:p>
            <a:r>
              <a:rPr lang="en-US" dirty="0" smtClean="0"/>
              <a:t>The photon energy &lt;&lt; H- binding energy.</a:t>
            </a:r>
          </a:p>
          <a:p>
            <a:r>
              <a:rPr lang="en-US" dirty="0" smtClean="0"/>
              <a:t>Large velocity ions :: photons are </a:t>
            </a:r>
            <a:r>
              <a:rPr lang="en-US" dirty="0"/>
              <a:t>D</a:t>
            </a:r>
            <a:r>
              <a:rPr lang="en-US" dirty="0" smtClean="0"/>
              <a:t>oppler shifter to higher energies :: overlapping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photodetachment</a:t>
            </a:r>
            <a:r>
              <a:rPr lang="en-US" dirty="0" smtClean="0"/>
              <a:t> cross section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710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Black Body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38800"/>
            <a:ext cx="8229600" cy="7620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6275583"/>
              </p:ext>
            </p:extLst>
          </p:nvPr>
        </p:nvGraphicFramePr>
        <p:xfrm>
          <a:off x="1283493" y="990600"/>
          <a:ext cx="6577013" cy="4571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0691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losses for Proton Driver Transport line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439719"/>
              </p:ext>
            </p:extLst>
          </p:nvPr>
        </p:nvGraphicFramePr>
        <p:xfrm>
          <a:off x="266700" y="1752600"/>
          <a:ext cx="8610600" cy="289174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93267"/>
                <a:gridCol w="1167912"/>
                <a:gridCol w="1032941"/>
                <a:gridCol w="1306557"/>
                <a:gridCol w="957652"/>
                <a:gridCol w="1254220"/>
                <a:gridCol w="998051"/>
              </a:tblGrid>
              <a:tr h="7506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Loss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Initial (132 kW)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Ultimate (2MW)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Ultimate w/BeamScreen (2MW)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12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Loss Rate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[/m]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Power [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Times New Roman"/>
                        </a:rPr>
                        <a:t>mW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/m]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Loss Rate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[/m]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Power [mW/m]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Loss Rate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[/m]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Power [mW/m]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96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Black Body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5E-7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65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5E-7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1000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2E-10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0.4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7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Residual Gas(10</a:t>
                      </a:r>
                      <a:r>
                        <a:rPr lang="en-US" sz="1800" baseline="30000">
                          <a:effectLst/>
                          <a:latin typeface="Times New Roman"/>
                          <a:ea typeface="Times New Roman"/>
                        </a:rPr>
                        <a:t>-8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4E-8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4E-8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377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0.8E-10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3.0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96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Magnetic(480G)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1.4E-10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0.018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1.4E-10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0.27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1.4E-10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0.27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44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Total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5.4E-7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~90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5.4E-7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~1377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4.2E-10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3.73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7776" y="4800600"/>
            <a:ext cx="86476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a uniform loss rate 1 W/m (FNAL Booster arcs) residual dose rates on contact are up </a:t>
            </a:r>
          </a:p>
          <a:p>
            <a:r>
              <a:rPr lang="en-US" dirty="0"/>
              <a:t> </a:t>
            </a:r>
            <a:r>
              <a:rPr lang="en-US" dirty="0" smtClean="0"/>
              <a:t>to 350 </a:t>
            </a:r>
            <a:r>
              <a:rPr lang="en-US" dirty="0" err="1" smtClean="0"/>
              <a:t>mrem</a:t>
            </a:r>
            <a:r>
              <a:rPr lang="en-US" dirty="0" smtClean="0"/>
              <a:t>/</a:t>
            </a:r>
            <a:r>
              <a:rPr lang="en-US" dirty="0" err="1" smtClean="0"/>
              <a:t>hr</a:t>
            </a:r>
            <a:r>
              <a:rPr lang="en-US" dirty="0" smtClean="0"/>
              <a:t> on bare beam pipe and 6-12 </a:t>
            </a:r>
            <a:r>
              <a:rPr lang="en-US" dirty="0" err="1" smtClean="0"/>
              <a:t>mrem</a:t>
            </a:r>
            <a:r>
              <a:rPr lang="en-US" dirty="0" smtClean="0"/>
              <a:t>/</a:t>
            </a:r>
            <a:r>
              <a:rPr lang="en-US" dirty="0" err="1" smtClean="0"/>
              <a:t>hr</a:t>
            </a:r>
            <a:r>
              <a:rPr lang="en-US" dirty="0" smtClean="0"/>
              <a:t> on magnet surfaces.  For hands-on</a:t>
            </a:r>
          </a:p>
          <a:p>
            <a:r>
              <a:rPr lang="en-US" dirty="0"/>
              <a:t> </a:t>
            </a:r>
            <a:r>
              <a:rPr lang="en-US" dirty="0" smtClean="0"/>
              <a:t>maintenance  the tolerable beam loss rate &lt; 0.3 W/m.  [</a:t>
            </a:r>
            <a:r>
              <a:rPr lang="en-US" dirty="0" err="1" smtClean="0"/>
              <a:t>Krivosheev</a:t>
            </a:r>
            <a:r>
              <a:rPr lang="en-US" dirty="0" smtClean="0"/>
              <a:t>, Mokhov, </a:t>
            </a:r>
          </a:p>
          <a:p>
            <a:r>
              <a:rPr lang="en-US" dirty="0"/>
              <a:t> </a:t>
            </a:r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ICFA workshop, Lake Como, 1999]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6078974"/>
            <a:ext cx="494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PD we specified a uniform loss rate of 0.1 W/m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094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Intra-beam Scattering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Collisions between H- ions within a bunch lead to the neutralization of the H- ion, i.e.      H</a:t>
            </a:r>
            <a:r>
              <a:rPr lang="en-US" baseline="30000" dirty="0" smtClean="0"/>
              <a:t>-</a:t>
            </a:r>
            <a:r>
              <a:rPr lang="en-US" dirty="0" smtClean="0"/>
              <a:t> + H</a:t>
            </a:r>
            <a:r>
              <a:rPr lang="en-US" baseline="30000" dirty="0" smtClean="0"/>
              <a:t>-</a:t>
            </a:r>
            <a:r>
              <a:rPr lang="en-US" dirty="0" smtClean="0"/>
              <a:t>  </a:t>
            </a:r>
            <a:r>
              <a:rPr lang="en-US" dirty="0" smtClean="0">
                <a:sym typeface="Wingdings" panose="05000000000000000000" pitchFamily="2" charset="2"/>
              </a:rPr>
              <a:t> H</a:t>
            </a:r>
            <a:r>
              <a:rPr lang="en-US" baseline="30000" dirty="0" smtClean="0">
                <a:sym typeface="Wingdings" panose="05000000000000000000" pitchFamily="2" charset="2"/>
              </a:rPr>
              <a:t>-</a:t>
            </a:r>
            <a:r>
              <a:rPr lang="en-US" dirty="0" smtClean="0">
                <a:sym typeface="Wingdings" panose="05000000000000000000" pitchFamily="2" charset="2"/>
              </a:rPr>
              <a:t> + H</a:t>
            </a:r>
            <a:r>
              <a:rPr lang="en-US" baseline="30000" dirty="0" smtClean="0">
                <a:sym typeface="Wingdings" panose="05000000000000000000" pitchFamily="2" charset="2"/>
              </a:rPr>
              <a:t>0</a:t>
            </a:r>
            <a:r>
              <a:rPr lang="en-US" dirty="0" smtClean="0">
                <a:sym typeface="Wingdings" panose="05000000000000000000" pitchFamily="2" charset="2"/>
              </a:rPr>
              <a:t> + e</a:t>
            </a:r>
            <a:r>
              <a:rPr lang="en-US" baseline="30000" dirty="0" smtClean="0">
                <a:sym typeface="Wingdings" panose="05000000000000000000" pitchFamily="2" charset="2"/>
              </a:rPr>
              <a:t>-</a:t>
            </a:r>
            <a:endParaRPr lang="en-US" baseline="30000" dirty="0" smtClean="0"/>
          </a:p>
          <a:p>
            <a:pPr lvl="1"/>
            <a:r>
              <a:rPr lang="en-US" dirty="0" smtClean="0"/>
              <a:t>Depends on transverse velocities</a:t>
            </a:r>
          </a:p>
          <a:p>
            <a:pPr lvl="1"/>
            <a:r>
              <a:rPr lang="en-US" dirty="0" smtClean="0"/>
              <a:t>Proportional to bunch density squared</a:t>
            </a:r>
          </a:p>
          <a:p>
            <a:pPr lvl="1"/>
            <a:r>
              <a:rPr lang="en-US" dirty="0" smtClean="0"/>
              <a:t>Loss rate increases with focusing gradients.</a:t>
            </a:r>
          </a:p>
          <a:p>
            <a:r>
              <a:rPr lang="en-US" dirty="0" smtClean="0"/>
              <a:t>V Lebedev suggested that intra-beam stripping may be responsible for the unexplained losses in the SNS superconducting </a:t>
            </a:r>
            <a:r>
              <a:rPr lang="en-US" dirty="0" err="1" smtClean="0"/>
              <a:t>linac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mechanism was verified at SNS by accelerating protons (with similar size and dynamics) and comparing losses between the H- and protons.</a:t>
            </a:r>
          </a:p>
          <a:p>
            <a:r>
              <a:rPr lang="en-US" dirty="0" smtClean="0"/>
              <a:t>This mechanism may be important in the design of future high energy /power SC </a:t>
            </a:r>
            <a:r>
              <a:rPr lang="en-US" dirty="0" err="1" smtClean="0"/>
              <a:t>linacs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Needs to be taken into account.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01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8572"/>
            <a:ext cx="9126827" cy="4120856"/>
          </a:xfrm>
        </p:spPr>
      </p:pic>
    </p:spTree>
    <p:extLst>
      <p:ext uri="{BB962C8B-B14F-4D97-AF65-F5344CB8AC3E}">
        <p14:creationId xmlns:p14="http://schemas.microsoft.com/office/powerpoint/2010/main" val="256748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860</Words>
  <Application>Microsoft Office PowerPoint</Application>
  <PresentationFormat>On-screen Show (4:3)</PresentationFormat>
  <Paragraphs>122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H- Stripping in Linacs</vt:lpstr>
      <vt:lpstr>Talking Points</vt:lpstr>
      <vt:lpstr>Residual Gas</vt:lpstr>
      <vt:lpstr>Lorentz stripping</vt:lpstr>
      <vt:lpstr>Black Body Radiation</vt:lpstr>
      <vt:lpstr>Black Body Radiation</vt:lpstr>
      <vt:lpstr>Summary of losses for Proton Driver Transport line</vt:lpstr>
      <vt:lpstr>Intra-beam Scattering</vt:lpstr>
      <vt:lpstr>PowerPoint Presentation</vt:lpstr>
      <vt:lpstr>SNS Experimental Data</vt:lpstr>
      <vt:lpstr>PowerPoint Presentation</vt:lpstr>
      <vt:lpstr>H- Stripping from SCRF EM Fields</vt:lpstr>
      <vt:lpstr>Proton Driver Summary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 Stripping in Linacs</dc:title>
  <dc:creator>David E. Johnson x2493 04214N</dc:creator>
  <cp:lastModifiedBy>David E. Johnson x2493 04214N</cp:lastModifiedBy>
  <cp:revision>23</cp:revision>
  <dcterms:created xsi:type="dcterms:W3CDTF">2014-05-16T21:38:45Z</dcterms:created>
  <dcterms:modified xsi:type="dcterms:W3CDTF">2014-05-28T14:58:42Z</dcterms:modified>
</cp:coreProperties>
</file>