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6" r:id="rId6"/>
    <p:sldId id="290" r:id="rId7"/>
    <p:sldId id="288" r:id="rId8"/>
    <p:sldId id="289" r:id="rId9"/>
    <p:sldId id="267" r:id="rId10"/>
    <p:sldId id="279" r:id="rId11"/>
    <p:sldId id="280" r:id="rId12"/>
    <p:sldId id="278" r:id="rId13"/>
    <p:sldId id="277" r:id="rId14"/>
    <p:sldId id="270" r:id="rId15"/>
    <p:sldId id="284" r:id="rId16"/>
    <p:sldId id="285" r:id="rId17"/>
    <p:sldId id="269" r:id="rId18"/>
    <p:sldId id="271" r:id="rId19"/>
    <p:sldId id="275" r:id="rId20"/>
    <p:sldId id="260" r:id="rId21"/>
    <p:sldId id="263" r:id="rId22"/>
    <p:sldId id="264" r:id="rId23"/>
    <p:sldId id="262" r:id="rId24"/>
    <p:sldId id="281" r:id="rId25"/>
    <p:sldId id="272" r:id="rId26"/>
    <p:sldId id="273" r:id="rId27"/>
    <p:sldId id="287" r:id="rId28"/>
    <p:sldId id="27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eamssrv1\dej$\dej\ProtonDriver\PD%20calcs%20(Autosaved)%20(Autosaved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eamssrv1\dej$\dej\ProtonDriver\PD%20calcs%20(Autosaved)%20(Autosav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Carbon Stripping Foil Yield at 800 MeV and 8</a:t>
            </a:r>
            <a:r>
              <a:rPr lang="en-US" sz="2000" baseline="0"/>
              <a:t> </a:t>
            </a:r>
            <a:r>
              <a:rPr lang="en-US" sz="2000"/>
              <a:t>GeV</a:t>
            </a:r>
          </a:p>
        </c:rich>
      </c:tx>
      <c:layout>
        <c:manualLayout>
          <c:xMode val="edge"/>
          <c:yMode val="edge"/>
          <c:x val="0.1858583649266064"/>
          <c:y val="1.50097076906482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07547169811321"/>
          <c:y val="0.14192495921696574"/>
          <c:w val="0.79467258601553825"/>
          <c:h val="0.74551386623164762"/>
        </c:manualLayout>
      </c:layout>
      <c:scatterChart>
        <c:scatterStyle val="smoothMarker"/>
        <c:varyColors val="0"/>
        <c:ser>
          <c:idx val="0"/>
          <c:order val="0"/>
          <c:tx>
            <c:v>H- (800Mev :Gulley)</c:v>
          </c:tx>
          <c:spPr>
            <a:ln w="12700">
              <a:solidFill>
                <a:srgbClr val="FF00FF"/>
              </a:solidFill>
              <a:prstDash val="sysDash"/>
            </a:ln>
          </c:spPr>
          <c:marker>
            <c:symbol val="diamond"/>
            <c:size val="3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'stripping foil calc'!$A$20:$A$90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20</c:v>
                </c:pt>
                <c:pt idx="12">
                  <c:v>30</c:v>
                </c:pt>
                <c:pt idx="13">
                  <c:v>40</c:v>
                </c:pt>
                <c:pt idx="14">
                  <c:v>50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90</c:v>
                </c:pt>
                <c:pt idx="19">
                  <c:v>100</c:v>
                </c:pt>
                <c:pt idx="20">
                  <c:v>110</c:v>
                </c:pt>
                <c:pt idx="21">
                  <c:v>120</c:v>
                </c:pt>
                <c:pt idx="22">
                  <c:v>130</c:v>
                </c:pt>
                <c:pt idx="23">
                  <c:v>140</c:v>
                </c:pt>
                <c:pt idx="24">
                  <c:v>150</c:v>
                </c:pt>
                <c:pt idx="25">
                  <c:v>160</c:v>
                </c:pt>
                <c:pt idx="26">
                  <c:v>170</c:v>
                </c:pt>
                <c:pt idx="27">
                  <c:v>180</c:v>
                </c:pt>
                <c:pt idx="28">
                  <c:v>190</c:v>
                </c:pt>
                <c:pt idx="29">
                  <c:v>200</c:v>
                </c:pt>
                <c:pt idx="30">
                  <c:v>210</c:v>
                </c:pt>
                <c:pt idx="31">
                  <c:v>220</c:v>
                </c:pt>
                <c:pt idx="32">
                  <c:v>223</c:v>
                </c:pt>
                <c:pt idx="33">
                  <c:v>230</c:v>
                </c:pt>
                <c:pt idx="34">
                  <c:v>240</c:v>
                </c:pt>
                <c:pt idx="35">
                  <c:v>250</c:v>
                </c:pt>
                <c:pt idx="36">
                  <c:v>260</c:v>
                </c:pt>
                <c:pt idx="37">
                  <c:v>270</c:v>
                </c:pt>
                <c:pt idx="38">
                  <c:v>280</c:v>
                </c:pt>
                <c:pt idx="39">
                  <c:v>290</c:v>
                </c:pt>
                <c:pt idx="40">
                  <c:v>300</c:v>
                </c:pt>
                <c:pt idx="41">
                  <c:v>310</c:v>
                </c:pt>
                <c:pt idx="42">
                  <c:v>320</c:v>
                </c:pt>
                <c:pt idx="43">
                  <c:v>330</c:v>
                </c:pt>
                <c:pt idx="44">
                  <c:v>340</c:v>
                </c:pt>
                <c:pt idx="45">
                  <c:v>350</c:v>
                </c:pt>
                <c:pt idx="46">
                  <c:v>360</c:v>
                </c:pt>
                <c:pt idx="47">
                  <c:v>370</c:v>
                </c:pt>
                <c:pt idx="48">
                  <c:v>380</c:v>
                </c:pt>
                <c:pt idx="49">
                  <c:v>390</c:v>
                </c:pt>
                <c:pt idx="50">
                  <c:v>400</c:v>
                </c:pt>
                <c:pt idx="51">
                  <c:v>410</c:v>
                </c:pt>
                <c:pt idx="52">
                  <c:v>420</c:v>
                </c:pt>
                <c:pt idx="53">
                  <c:v>425</c:v>
                </c:pt>
                <c:pt idx="54">
                  <c:v>435</c:v>
                </c:pt>
                <c:pt idx="55">
                  <c:v>445</c:v>
                </c:pt>
                <c:pt idx="56">
                  <c:v>455</c:v>
                </c:pt>
                <c:pt idx="57">
                  <c:v>465</c:v>
                </c:pt>
                <c:pt idx="58">
                  <c:v>475</c:v>
                </c:pt>
                <c:pt idx="59">
                  <c:v>485</c:v>
                </c:pt>
                <c:pt idx="60">
                  <c:v>495</c:v>
                </c:pt>
                <c:pt idx="61">
                  <c:v>505</c:v>
                </c:pt>
                <c:pt idx="62">
                  <c:v>515</c:v>
                </c:pt>
                <c:pt idx="63">
                  <c:v>525</c:v>
                </c:pt>
                <c:pt idx="64">
                  <c:v>535</c:v>
                </c:pt>
                <c:pt idx="65">
                  <c:v>545</c:v>
                </c:pt>
                <c:pt idx="66">
                  <c:v>555</c:v>
                </c:pt>
                <c:pt idx="67">
                  <c:v>565</c:v>
                </c:pt>
                <c:pt idx="68">
                  <c:v>575</c:v>
                </c:pt>
                <c:pt idx="69">
                  <c:v>585</c:v>
                </c:pt>
                <c:pt idx="70">
                  <c:v>595</c:v>
                </c:pt>
              </c:numCache>
            </c:numRef>
          </c:xVal>
          <c:yVal>
            <c:numRef>
              <c:f>'stripping foil calc'!$B$20:$B$90</c:f>
              <c:numCache>
                <c:formatCode>0.00E+00</c:formatCode>
                <c:ptCount val="71"/>
                <c:pt idx="0">
                  <c:v>1</c:v>
                </c:pt>
                <c:pt idx="1">
                  <c:v>0.96605148159753584</c:v>
                </c:pt>
                <c:pt idx="2">
                  <c:v>0.93325546509679402</c:v>
                </c:pt>
                <c:pt idx="3">
                  <c:v>0.90157282476575529</c:v>
                </c:pt>
                <c:pt idx="4">
                  <c:v>0.87096576313303342</c:v>
                </c:pt>
                <c:pt idx="5">
                  <c:v>0.84139776589539539</c:v>
                </c:pt>
                <c:pt idx="6">
                  <c:v>0.81283355835610327</c:v>
                </c:pt>
                <c:pt idx="7">
                  <c:v>0.78523906334211069</c:v>
                </c:pt>
                <c:pt idx="8">
                  <c:v>0.75858136054990732</c:v>
                </c:pt>
                <c:pt idx="9">
                  <c:v>0.73282864727151242</c:v>
                </c:pt>
                <c:pt idx="10">
                  <c:v>0.70795020045376256</c:v>
                </c:pt>
                <c:pt idx="11">
                  <c:v>0.50119348632252259</c:v>
                </c:pt>
                <c:pt idx="12">
                  <c:v>0.35482002910814997</c:v>
                </c:pt>
                <c:pt idx="13">
                  <c:v>0.25119491073212463</c:v>
                </c:pt>
                <c:pt idx="14">
                  <c:v>0.17783348740577265</c:v>
                </c:pt>
                <c:pt idx="15">
                  <c:v>0.12589725305630842</c:v>
                </c:pt>
                <c:pt idx="16">
                  <c:v>8.9128985537791583E-2</c:v>
                </c:pt>
                <c:pt idx="17">
                  <c:v>6.3098883177720069E-2</c:v>
                </c:pt>
                <c:pt idx="18">
                  <c:v>4.4670866994075464E-2</c:v>
                </c:pt>
                <c:pt idx="19">
                  <c:v>3.1624749242899097E-2</c:v>
                </c:pt>
                <c:pt idx="20">
                  <c:v>2.2388747565810389E-2</c:v>
                </c:pt>
                <c:pt idx="21">
                  <c:v>1.5850118327124157E-2</c:v>
                </c:pt>
                <c:pt idx="22">
                  <c:v>1.1221094446903404E-2</c:v>
                </c:pt>
                <c:pt idx="23">
                  <c:v>7.9439760629958622E-3</c:v>
                </c:pt>
                <c:pt idx="24">
                  <c:v>5.6239394461978136E-3</c:v>
                </c:pt>
                <c:pt idx="25">
                  <c:v>3.9814690582755654E-3</c:v>
                </c:pt>
                <c:pt idx="26">
                  <c:v>2.8186818179066378E-3</c:v>
                </c:pt>
                <c:pt idx="27">
                  <c:v>1.9954863580023807E-3</c:v>
                </c:pt>
                <c:pt idx="28">
                  <c:v>1.4127049671505342E-3</c:v>
                </c:pt>
                <c:pt idx="29">
                  <c:v>1.000124764676247E-3</c:v>
                </c:pt>
                <c:pt idx="30">
                  <c:v>7.0803852763132071E-4</c:v>
                </c:pt>
                <c:pt idx="31">
                  <c:v>5.0125601756558055E-4</c:v>
                </c:pt>
                <c:pt idx="32">
                  <c:v>4.5191880368743354E-4</c:v>
                </c:pt>
                <c:pt idx="33">
                  <c:v>3.5486429811420756E-4</c:v>
                </c:pt>
                <c:pt idx="34">
                  <c:v>2.5122625098383702E-4</c:v>
                </c:pt>
                <c:pt idx="35">
                  <c:v>1.7785567474325458E-4</c:v>
                </c:pt>
                <c:pt idx="36">
                  <c:v>1.2591296058632643E-4</c:v>
                </c:pt>
                <c:pt idx="37">
                  <c:v>8.9140105686816439E-5</c:v>
                </c:pt>
                <c:pt idx="38">
                  <c:v>6.310675568945123E-5</c:v>
                </c:pt>
                <c:pt idx="39">
                  <c:v>4.4676440340333672E-5</c:v>
                </c:pt>
                <c:pt idx="40">
                  <c:v>3.1628694894499767E-5</c:v>
                </c:pt>
                <c:pt idx="41">
                  <c:v>2.2391540890651993E-5</c:v>
                </c:pt>
                <c:pt idx="42">
                  <c:v>1.5852095862005718E-5</c:v>
                </c:pt>
                <c:pt idx="43">
                  <c:v>1.12224944431192E-5</c:v>
                </c:pt>
                <c:pt idx="44">
                  <c:v>7.944967190597469E-6</c:v>
                </c:pt>
                <c:pt idx="45">
                  <c:v>5.6246411151820507E-6</c:v>
                </c:pt>
                <c:pt idx="46">
                  <c:v>3.9819658049736053E-6</c:v>
                </c:pt>
                <c:pt idx="47">
                  <c:v>2.819033489831095E-6</c:v>
                </c:pt>
                <c:pt idx="48">
                  <c:v>1.9957353242117922E-6</c:v>
                </c:pt>
                <c:pt idx="49">
                  <c:v>1.4128812228283922E-6</c:v>
                </c:pt>
                <c:pt idx="50">
                  <c:v>1.0002495449187185E-6</c:v>
                </c:pt>
                <c:pt idx="51">
                  <c:v>7.0812686582899113E-7</c:v>
                </c:pt>
                <c:pt idx="52">
                  <c:v>5.0131855661032858E-7</c:v>
                </c:pt>
                <c:pt idx="53">
                  <c:v>4.2180831353383533E-7</c:v>
                </c:pt>
                <c:pt idx="54">
                  <c:v>2.9861928011934206E-7</c:v>
                </c:pt>
                <c:pt idx="55">
                  <c:v>2.1140757921984633E-7</c:v>
                </c:pt>
                <c:pt idx="56">
                  <c:v>1.4966603808613509E-7</c:v>
                </c:pt>
                <c:pt idx="57">
                  <c:v>1.059561016641999E-7</c:v>
                </c:pt>
                <c:pt idx="58">
                  <c:v>7.5011643412469522E-8</c:v>
                </c:pt>
                <c:pt idx="59">
                  <c:v>5.3104507990223923E-8</c:v>
                </c:pt>
                <c:pt idx="60">
                  <c:v>3.7595347076677434E-8</c:v>
                </c:pt>
                <c:pt idx="61">
                  <c:v>2.6615633499062548E-8</c:v>
                </c:pt>
                <c:pt idx="62">
                  <c:v>1.8842543070865197E-8</c:v>
                </c:pt>
                <c:pt idx="63">
                  <c:v>1.333958214407771E-8</c:v>
                </c:pt>
                <c:pt idx="64">
                  <c:v>9.4437598528692402E-9</c:v>
                </c:pt>
                <c:pt idx="65">
                  <c:v>6.6857116808759699E-9</c:v>
                </c:pt>
                <c:pt idx="66">
                  <c:v>4.7331509246522018E-9</c:v>
                </c:pt>
                <c:pt idx="67">
                  <c:v>3.3508351458854354E-9</c:v>
                </c:pt>
                <c:pt idx="68">
                  <c:v>2.3722244132171138E-9</c:v>
                </c:pt>
                <c:pt idx="69">
                  <c:v>1.6794167488583638E-9</c:v>
                </c:pt>
                <c:pt idx="70">
                  <c:v>1.188943423999684E-9</c:v>
                </c:pt>
              </c:numCache>
            </c:numRef>
          </c:yVal>
          <c:smooth val="1"/>
        </c:ser>
        <c:ser>
          <c:idx val="1"/>
          <c:order val="1"/>
          <c:tx>
            <c:v>H0 (800MeV: Gulley)</c:v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'stripping foil calc'!$A$20:$A$90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20</c:v>
                </c:pt>
                <c:pt idx="12">
                  <c:v>30</c:v>
                </c:pt>
                <c:pt idx="13">
                  <c:v>40</c:v>
                </c:pt>
                <c:pt idx="14">
                  <c:v>50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90</c:v>
                </c:pt>
                <c:pt idx="19">
                  <c:v>100</c:v>
                </c:pt>
                <c:pt idx="20">
                  <c:v>110</c:v>
                </c:pt>
                <c:pt idx="21">
                  <c:v>120</c:v>
                </c:pt>
                <c:pt idx="22">
                  <c:v>130</c:v>
                </c:pt>
                <c:pt idx="23">
                  <c:v>140</c:v>
                </c:pt>
                <c:pt idx="24">
                  <c:v>150</c:v>
                </c:pt>
                <c:pt idx="25">
                  <c:v>160</c:v>
                </c:pt>
                <c:pt idx="26">
                  <c:v>170</c:v>
                </c:pt>
                <c:pt idx="27">
                  <c:v>180</c:v>
                </c:pt>
                <c:pt idx="28">
                  <c:v>190</c:v>
                </c:pt>
                <c:pt idx="29">
                  <c:v>200</c:v>
                </c:pt>
                <c:pt idx="30">
                  <c:v>210</c:v>
                </c:pt>
                <c:pt idx="31">
                  <c:v>220</c:v>
                </c:pt>
                <c:pt idx="32">
                  <c:v>223</c:v>
                </c:pt>
                <c:pt idx="33">
                  <c:v>230</c:v>
                </c:pt>
                <c:pt idx="34">
                  <c:v>240</c:v>
                </c:pt>
                <c:pt idx="35">
                  <c:v>250</c:v>
                </c:pt>
                <c:pt idx="36">
                  <c:v>260</c:v>
                </c:pt>
                <c:pt idx="37">
                  <c:v>270</c:v>
                </c:pt>
                <c:pt idx="38">
                  <c:v>280</c:v>
                </c:pt>
                <c:pt idx="39">
                  <c:v>290</c:v>
                </c:pt>
                <c:pt idx="40">
                  <c:v>300</c:v>
                </c:pt>
                <c:pt idx="41">
                  <c:v>310</c:v>
                </c:pt>
                <c:pt idx="42">
                  <c:v>320</c:v>
                </c:pt>
                <c:pt idx="43">
                  <c:v>330</c:v>
                </c:pt>
                <c:pt idx="44">
                  <c:v>340</c:v>
                </c:pt>
                <c:pt idx="45">
                  <c:v>350</c:v>
                </c:pt>
                <c:pt idx="46">
                  <c:v>360</c:v>
                </c:pt>
                <c:pt idx="47">
                  <c:v>370</c:v>
                </c:pt>
                <c:pt idx="48">
                  <c:v>380</c:v>
                </c:pt>
                <c:pt idx="49">
                  <c:v>390</c:v>
                </c:pt>
                <c:pt idx="50">
                  <c:v>400</c:v>
                </c:pt>
                <c:pt idx="51">
                  <c:v>410</c:v>
                </c:pt>
                <c:pt idx="52">
                  <c:v>420</c:v>
                </c:pt>
                <c:pt idx="53">
                  <c:v>425</c:v>
                </c:pt>
                <c:pt idx="54">
                  <c:v>435</c:v>
                </c:pt>
                <c:pt idx="55">
                  <c:v>445</c:v>
                </c:pt>
                <c:pt idx="56">
                  <c:v>455</c:v>
                </c:pt>
                <c:pt idx="57">
                  <c:v>465</c:v>
                </c:pt>
                <c:pt idx="58">
                  <c:v>475</c:v>
                </c:pt>
                <c:pt idx="59">
                  <c:v>485</c:v>
                </c:pt>
                <c:pt idx="60">
                  <c:v>495</c:v>
                </c:pt>
                <c:pt idx="61">
                  <c:v>505</c:v>
                </c:pt>
                <c:pt idx="62">
                  <c:v>515</c:v>
                </c:pt>
                <c:pt idx="63">
                  <c:v>525</c:v>
                </c:pt>
                <c:pt idx="64">
                  <c:v>535</c:v>
                </c:pt>
                <c:pt idx="65">
                  <c:v>545</c:v>
                </c:pt>
                <c:pt idx="66">
                  <c:v>555</c:v>
                </c:pt>
                <c:pt idx="67">
                  <c:v>565</c:v>
                </c:pt>
                <c:pt idx="68">
                  <c:v>575</c:v>
                </c:pt>
                <c:pt idx="69">
                  <c:v>585</c:v>
                </c:pt>
                <c:pt idx="70">
                  <c:v>595</c:v>
                </c:pt>
              </c:numCache>
            </c:numRef>
          </c:xVal>
          <c:yVal>
            <c:numRef>
              <c:f>'stripping foil calc'!$C$20:$C$90</c:f>
              <c:numCache>
                <c:formatCode>0.00E+00</c:formatCode>
                <c:ptCount val="71"/>
                <c:pt idx="0">
                  <c:v>0</c:v>
                </c:pt>
                <c:pt idx="1">
                  <c:v>3.2734683030215074E-2</c:v>
                </c:pt>
                <c:pt idx="2">
                  <c:v>6.3910855151154411E-2</c:v>
                </c:pt>
                <c:pt idx="3">
                  <c:v>9.358750318838116E-2</c:v>
                </c:pt>
                <c:pt idx="4">
                  <c:v>0.12182152994922409</c:v>
                </c:pt>
                <c:pt idx="5">
                  <c:v>0.14866782602769346</c:v>
                </c:pt>
                <c:pt idx="6">
                  <c:v>0.1741793391593536</c:v>
                </c:pt>
                <c:pt idx="7">
                  <c:v>0.19840714120942007</c:v>
                </c:pt>
                <c:pt idx="8">
                  <c:v>0.22140049287453561</c:v>
                </c:pt>
                <c:pt idx="9">
                  <c:v>0.24320690617593646</c:v>
                </c:pt>
                <c:pt idx="10">
                  <c:v>0.26387220481909746</c:v>
                </c:pt>
                <c:pt idx="11">
                  <c:v>0.41674891520870394</c:v>
                </c:pt>
                <c:pt idx="12">
                  <c:v>0.49539436109138452</c:v>
                </c:pt>
                <c:pt idx="13">
                  <c:v>0.52528310472942452</c:v>
                </c:pt>
                <c:pt idx="14">
                  <c:v>0.52396612433760936</c:v>
                </c:pt>
                <c:pt idx="15">
                  <c:v>0.50344562335277754</c:v>
                </c:pt>
                <c:pt idx="16">
                  <c:v>0.47184892743809725</c:v>
                </c:pt>
                <c:pt idx="17">
                  <c:v>0.43460697792196523</c:v>
                </c:pt>
                <c:pt idx="18">
                  <c:v>0.39528284840996308</c:v>
                </c:pt>
                <c:pt idx="19">
                  <c:v>0.35615317248135436</c:v>
                </c:pt>
                <c:pt idx="20">
                  <c:v>0.31861525519125206</c:v>
                </c:pt>
                <c:pt idx="21">
                  <c:v>0.28347132366845407</c:v>
                </c:pt>
                <c:pt idx="22">
                  <c:v>0.25112628445190877</c:v>
                </c:pt>
                <c:pt idx="23">
                  <c:v>0.22172467865607215</c:v>
                </c:pt>
                <c:pt idx="24">
                  <c:v>0.19524497260182913</c:v>
                </c:pt>
                <c:pt idx="25">
                  <c:v>0.17156397906896523</c:v>
                </c:pt>
                <c:pt idx="26">
                  <c:v>0.15050042690071444</c:v>
                </c:pt>
                <c:pt idx="27">
                  <c:v>0.13184402694107583</c:v>
                </c:pt>
                <c:pt idx="28">
                  <c:v>0.11537449635796916</c:v>
                </c:pt>
                <c:pt idx="29">
                  <c:v>0.1008736720094659</c:v>
                </c:pt>
                <c:pt idx="30">
                  <c:v>8.8132904322907921E-2</c:v>
                </c:pt>
                <c:pt idx="31">
                  <c:v>7.6957261276583033E-2</c:v>
                </c:pt>
                <c:pt idx="32">
                  <c:v>7.3882556518838891E-2</c:v>
                </c:pt>
                <c:pt idx="33">
                  <c:v>6.716760617962271E-2</c:v>
                </c:pt>
                <c:pt idx="34">
                  <c:v>5.8601285493427614E-2</c:v>
                </c:pt>
                <c:pt idx="35">
                  <c:v>5.1111933216654165E-2</c:v>
                </c:pt>
                <c:pt idx="36">
                  <c:v>4.4568737572379231E-2</c:v>
                </c:pt>
                <c:pt idx="37">
                  <c:v>3.8855403532922425E-2</c:v>
                </c:pt>
                <c:pt idx="38">
                  <c:v>3.3868966707636596E-2</c:v>
                </c:pt>
                <c:pt idx="39">
                  <c:v>2.9518560139110406E-2</c:v>
                </c:pt>
                <c:pt idx="40">
                  <c:v>2.5724198429731691E-2</c:v>
                </c:pt>
                <c:pt idx="41">
                  <c:v>2.241561829329837E-2</c:v>
                </c:pt>
                <c:pt idx="42">
                  <c:v>1.9531197529684539E-2</c:v>
                </c:pt>
                <c:pt idx="43">
                  <c:v>1.7016963044984932E-2</c:v>
                </c:pt>
                <c:pt idx="44">
                  <c:v>1.4825691121603516E-2</c:v>
                </c:pt>
                <c:pt idx="45">
                  <c:v>1.2916098445550717E-2</c:v>
                </c:pt>
                <c:pt idx="46">
                  <c:v>1.1252119556318069E-2</c:v>
                </c:pt>
                <c:pt idx="47">
                  <c:v>9.8022647943682602E-3</c:v>
                </c:pt>
                <c:pt idx="48">
                  <c:v>8.5390520629452151E-3</c:v>
                </c:pt>
                <c:pt idx="49">
                  <c:v>7.4385055044167477E-3</c:v>
                </c:pt>
                <c:pt idx="50">
                  <c:v>6.4797143173154145E-3</c:v>
                </c:pt>
                <c:pt idx="51">
                  <c:v>5.6444452727371754E-3</c:v>
                </c:pt>
                <c:pt idx="52">
                  <c:v>4.9168029361750052E-3</c:v>
                </c:pt>
                <c:pt idx="53">
                  <c:v>4.5889396878816945E-3</c:v>
                </c:pt>
                <c:pt idx="54">
                  <c:v>3.9973243671542176E-3</c:v>
                </c:pt>
                <c:pt idx="55">
                  <c:v>3.4819627739279503E-3</c:v>
                </c:pt>
                <c:pt idx="56">
                  <c:v>3.0330319096568367E-3</c:v>
                </c:pt>
                <c:pt idx="57">
                  <c:v>2.6419725978777311E-3</c:v>
                </c:pt>
                <c:pt idx="58">
                  <c:v>2.3013273415787273E-3</c:v>
                </c:pt>
                <c:pt idx="59">
                  <c:v>2.0045988482264628E-3</c:v>
                </c:pt>
                <c:pt idx="60">
                  <c:v>1.7461266274635399E-3</c:v>
                </c:pt>
                <c:pt idx="61">
                  <c:v>1.5209793806726518E-3</c:v>
                </c:pt>
                <c:pt idx="62">
                  <c:v>1.324861181235513E-3</c:v>
                </c:pt>
                <c:pt idx="63">
                  <c:v>1.154029692109653E-3</c:v>
                </c:pt>
                <c:pt idx="64">
                  <c:v>1.0052248861785085E-3</c:v>
                </c:pt>
                <c:pt idx="65">
                  <c:v>8.7560692756262872E-4</c:v>
                </c:pt>
                <c:pt idx="66">
                  <c:v>7.6270204145985517E-4</c:v>
                </c:pt>
                <c:pt idx="67">
                  <c:v>6.6435534868384497E-4</c:v>
                </c:pt>
                <c:pt idx="68">
                  <c:v>5.7868977126268259E-4</c:v>
                </c:pt>
                <c:pt idx="69">
                  <c:v>5.0407022939676755E-4</c:v>
                </c:pt>
                <c:pt idx="70">
                  <c:v>4.390724496983295E-4</c:v>
                </c:pt>
              </c:numCache>
            </c:numRef>
          </c:yVal>
          <c:smooth val="1"/>
        </c:ser>
        <c:ser>
          <c:idx val="3"/>
          <c:order val="2"/>
          <c:tx>
            <c:v>H+ (800MeV: Gulley)</c:v>
          </c:tx>
          <c:spPr>
            <a:ln w="3175">
              <a:solidFill>
                <a:srgbClr val="0000FF"/>
              </a:solidFill>
              <a:prstDash val="sysDash"/>
            </a:ln>
          </c:spPr>
          <c:marker>
            <c:symbol val="x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'stripping foil calc'!$A$20:$A$90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20</c:v>
                </c:pt>
                <c:pt idx="12">
                  <c:v>30</c:v>
                </c:pt>
                <c:pt idx="13">
                  <c:v>40</c:v>
                </c:pt>
                <c:pt idx="14">
                  <c:v>50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90</c:v>
                </c:pt>
                <c:pt idx="19">
                  <c:v>100</c:v>
                </c:pt>
                <c:pt idx="20">
                  <c:v>110</c:v>
                </c:pt>
                <c:pt idx="21">
                  <c:v>120</c:v>
                </c:pt>
                <c:pt idx="22">
                  <c:v>130</c:v>
                </c:pt>
                <c:pt idx="23">
                  <c:v>140</c:v>
                </c:pt>
                <c:pt idx="24">
                  <c:v>150</c:v>
                </c:pt>
                <c:pt idx="25">
                  <c:v>160</c:v>
                </c:pt>
                <c:pt idx="26">
                  <c:v>170</c:v>
                </c:pt>
                <c:pt idx="27">
                  <c:v>180</c:v>
                </c:pt>
                <c:pt idx="28">
                  <c:v>190</c:v>
                </c:pt>
                <c:pt idx="29">
                  <c:v>200</c:v>
                </c:pt>
                <c:pt idx="30">
                  <c:v>210</c:v>
                </c:pt>
                <c:pt idx="31">
                  <c:v>220</c:v>
                </c:pt>
                <c:pt idx="32">
                  <c:v>223</c:v>
                </c:pt>
                <c:pt idx="33">
                  <c:v>230</c:v>
                </c:pt>
                <c:pt idx="34">
                  <c:v>240</c:v>
                </c:pt>
                <c:pt idx="35">
                  <c:v>250</c:v>
                </c:pt>
                <c:pt idx="36">
                  <c:v>260</c:v>
                </c:pt>
                <c:pt idx="37">
                  <c:v>270</c:v>
                </c:pt>
                <c:pt idx="38">
                  <c:v>280</c:v>
                </c:pt>
                <c:pt idx="39">
                  <c:v>290</c:v>
                </c:pt>
                <c:pt idx="40">
                  <c:v>300</c:v>
                </c:pt>
                <c:pt idx="41">
                  <c:v>310</c:v>
                </c:pt>
                <c:pt idx="42">
                  <c:v>320</c:v>
                </c:pt>
                <c:pt idx="43">
                  <c:v>330</c:v>
                </c:pt>
                <c:pt idx="44">
                  <c:v>340</c:v>
                </c:pt>
                <c:pt idx="45">
                  <c:v>350</c:v>
                </c:pt>
                <c:pt idx="46">
                  <c:v>360</c:v>
                </c:pt>
                <c:pt idx="47">
                  <c:v>370</c:v>
                </c:pt>
                <c:pt idx="48">
                  <c:v>380</c:v>
                </c:pt>
                <c:pt idx="49">
                  <c:v>390</c:v>
                </c:pt>
                <c:pt idx="50">
                  <c:v>400</c:v>
                </c:pt>
                <c:pt idx="51">
                  <c:v>410</c:v>
                </c:pt>
                <c:pt idx="52">
                  <c:v>420</c:v>
                </c:pt>
                <c:pt idx="53">
                  <c:v>425</c:v>
                </c:pt>
                <c:pt idx="54">
                  <c:v>435</c:v>
                </c:pt>
                <c:pt idx="55">
                  <c:v>445</c:v>
                </c:pt>
                <c:pt idx="56">
                  <c:v>455</c:v>
                </c:pt>
                <c:pt idx="57">
                  <c:v>465</c:v>
                </c:pt>
                <c:pt idx="58">
                  <c:v>475</c:v>
                </c:pt>
                <c:pt idx="59">
                  <c:v>485</c:v>
                </c:pt>
                <c:pt idx="60">
                  <c:v>495</c:v>
                </c:pt>
                <c:pt idx="61">
                  <c:v>505</c:v>
                </c:pt>
                <c:pt idx="62">
                  <c:v>515</c:v>
                </c:pt>
                <c:pt idx="63">
                  <c:v>525</c:v>
                </c:pt>
                <c:pt idx="64">
                  <c:v>535</c:v>
                </c:pt>
                <c:pt idx="65">
                  <c:v>545</c:v>
                </c:pt>
                <c:pt idx="66">
                  <c:v>555</c:v>
                </c:pt>
                <c:pt idx="67">
                  <c:v>565</c:v>
                </c:pt>
                <c:pt idx="68">
                  <c:v>575</c:v>
                </c:pt>
                <c:pt idx="69">
                  <c:v>585</c:v>
                </c:pt>
                <c:pt idx="70">
                  <c:v>595</c:v>
                </c:pt>
              </c:numCache>
            </c:numRef>
          </c:xVal>
          <c:yVal>
            <c:numRef>
              <c:f>'stripping foil calc'!$E$20:$E$90</c:f>
              <c:numCache>
                <c:formatCode>0.000E+00</c:formatCode>
                <c:ptCount val="71"/>
                <c:pt idx="0">
                  <c:v>0</c:v>
                </c:pt>
                <c:pt idx="1">
                  <c:v>9.4456856479265688E-4</c:v>
                </c:pt>
                <c:pt idx="2">
                  <c:v>2.2893111097215535E-3</c:v>
                </c:pt>
                <c:pt idx="3">
                  <c:v>4.0151861965235791E-3</c:v>
                </c:pt>
                <c:pt idx="4">
                  <c:v>6.1038625246374462E-3</c:v>
                </c:pt>
                <c:pt idx="5">
                  <c:v>8.5376942176975668E-3</c:v>
                </c:pt>
                <c:pt idx="6">
                  <c:v>1.1299696950638621E-2</c:v>
                </c:pt>
                <c:pt idx="7">
                  <c:v>1.4373524889028211E-2</c:v>
                </c:pt>
                <c:pt idx="8">
                  <c:v>1.7743448413191282E-2</c:v>
                </c:pt>
                <c:pt idx="9">
                  <c:v>2.1394332600627147E-2</c:v>
                </c:pt>
                <c:pt idx="10">
                  <c:v>2.5311616441097945E-2</c:v>
                </c:pt>
                <c:pt idx="11">
                  <c:v>7.6305143739812606E-2</c:v>
                </c:pt>
                <c:pt idx="12">
                  <c:v>0.14149051372998206</c:v>
                </c:pt>
                <c:pt idx="13">
                  <c:v>0.21318980374811089</c:v>
                </c:pt>
                <c:pt idx="14">
                  <c:v>0.28637744866558673</c:v>
                </c:pt>
                <c:pt idx="15">
                  <c:v>0.35786244957874863</c:v>
                </c:pt>
                <c:pt idx="16">
                  <c:v>0.42571288209540237</c:v>
                </c:pt>
                <c:pt idx="17">
                  <c:v>0.48885196052267621</c:v>
                </c:pt>
                <c:pt idx="18">
                  <c:v>0.54677546601396265</c:v>
                </c:pt>
                <c:pt idx="19">
                  <c:v>0.59935493541677642</c:v>
                </c:pt>
                <c:pt idx="20">
                  <c:v>0.64670136357047436</c:v>
                </c:pt>
                <c:pt idx="21">
                  <c:v>0.68907152312720288</c:v>
                </c:pt>
                <c:pt idx="22">
                  <c:v>0.7268042241545708</c:v>
                </c:pt>
                <c:pt idx="23">
                  <c:v>0.76027753944589205</c:v>
                </c:pt>
                <c:pt idx="24">
                  <c:v>0.78988064975690242</c:v>
                </c:pt>
                <c:pt idx="25">
                  <c:v>0.81599582787727332</c:v>
                </c:pt>
                <c:pt idx="26">
                  <c:v>0.83898740289764939</c:v>
                </c:pt>
                <c:pt idx="27">
                  <c:v>0.85919548344293217</c:v>
                </c:pt>
                <c:pt idx="28">
                  <c:v>0.87693288264764557</c:v>
                </c:pt>
                <c:pt idx="29">
                  <c:v>0.8924841575409852</c:v>
                </c:pt>
                <c:pt idx="30">
                  <c:v>0.9061060076101497</c:v>
                </c:pt>
                <c:pt idx="31">
                  <c:v>0.91802851163075327</c:v>
                </c:pt>
                <c:pt idx="32">
                  <c:v>0.92130518261220429</c:v>
                </c:pt>
                <c:pt idx="33">
                  <c:v>0.92845684681564489</c:v>
                </c:pt>
                <c:pt idx="34">
                  <c:v>0.93757325013014614</c:v>
                </c:pt>
                <c:pt idx="35">
                  <c:v>0.94553906259607412</c:v>
                </c:pt>
                <c:pt idx="36">
                  <c:v>0.95249675374667386</c:v>
                </c:pt>
                <c:pt idx="37">
                  <c:v>0.95857186233411296</c:v>
                </c:pt>
                <c:pt idx="38">
                  <c:v>0.96387481606577696</c:v>
                </c:pt>
                <c:pt idx="39">
                  <c:v>0.96850261119854986</c:v>
                </c:pt>
                <c:pt idx="40">
                  <c:v>0.97254034483443741</c:v>
                </c:pt>
                <c:pt idx="41">
                  <c:v>0.97606260056541116</c:v>
                </c:pt>
                <c:pt idx="42">
                  <c:v>0.97913469300375566</c:v>
                </c:pt>
                <c:pt idx="43">
                  <c:v>0.98181377961951155</c:v>
                </c:pt>
                <c:pt idx="44">
                  <c:v>0.98414984983161446</c:v>
                </c:pt>
                <c:pt idx="45">
                  <c:v>0.98618660191508434</c:v>
                </c:pt>
                <c:pt idx="46">
                  <c:v>0.98796221830821085</c:v>
                </c:pt>
                <c:pt idx="47">
                  <c:v>0.98951004954990596</c:v>
                </c:pt>
                <c:pt idx="48">
                  <c:v>0.99085921649901298</c:v>
                </c:pt>
                <c:pt idx="49">
                  <c:v>0.99203513978712743</c:v>
                </c:pt>
                <c:pt idx="50">
                  <c:v>0.99306000470340106</c:v>
                </c:pt>
                <c:pt idx="51">
                  <c:v>0.99395316894926422</c:v>
                </c:pt>
                <c:pt idx="52">
                  <c:v>0.99473151996192199</c:v>
                </c:pt>
                <c:pt idx="53">
                  <c:v>0.99508232019078457</c:v>
                </c:pt>
                <c:pt idx="54">
                  <c:v>0.99571547188240661</c:v>
                </c:pt>
                <c:pt idx="55">
                  <c:v>0.99626717987050162</c:v>
                </c:pt>
                <c:pt idx="56">
                  <c:v>0.99674790474427433</c:v>
                </c:pt>
                <c:pt idx="57">
                  <c:v>0.99716676689060202</c:v>
                </c:pt>
                <c:pt idx="58">
                  <c:v>0.99753171747012348</c:v>
                </c:pt>
                <c:pt idx="59">
                  <c:v>0.99784968774397742</c:v>
                </c:pt>
                <c:pt idx="60">
                  <c:v>0.99812671945495857</c:v>
                </c:pt>
                <c:pt idx="61">
                  <c:v>0.99836807863816379</c:v>
                </c:pt>
                <c:pt idx="62">
                  <c:v>0.99857835494520619</c:v>
                </c:pt>
                <c:pt idx="63">
                  <c:v>0.99876154830908159</c:v>
                </c:pt>
                <c:pt idx="64">
                  <c:v>0.99892114455021574</c:v>
                </c:pt>
                <c:pt idx="65">
                  <c:v>0.99906018132483065</c:v>
                </c:pt>
                <c:pt idx="66">
                  <c:v>0.99918130564151109</c:v>
                </c:pt>
                <c:pt idx="67">
                  <c:v>0.99928682401798741</c:v>
                </c:pt>
                <c:pt idx="68">
                  <c:v>0.99937874621519451</c:v>
                </c:pt>
                <c:pt idx="69">
                  <c:v>0.99945882336739345</c:v>
                </c:pt>
                <c:pt idx="70">
                  <c:v>0.99952858122356214</c:v>
                </c:pt>
              </c:numCache>
            </c:numRef>
          </c:yVal>
          <c:smooth val="1"/>
        </c:ser>
        <c:ser>
          <c:idx val="4"/>
          <c:order val="3"/>
          <c:tx>
            <c:v>H0 (1GeV scaled)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'stripping foil calc'!$A$20:$A$90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20</c:v>
                </c:pt>
                <c:pt idx="12">
                  <c:v>30</c:v>
                </c:pt>
                <c:pt idx="13">
                  <c:v>40</c:v>
                </c:pt>
                <c:pt idx="14">
                  <c:v>50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90</c:v>
                </c:pt>
                <c:pt idx="19">
                  <c:v>100</c:v>
                </c:pt>
                <c:pt idx="20">
                  <c:v>110</c:v>
                </c:pt>
                <c:pt idx="21">
                  <c:v>120</c:v>
                </c:pt>
                <c:pt idx="22">
                  <c:v>130</c:v>
                </c:pt>
                <c:pt idx="23">
                  <c:v>140</c:v>
                </c:pt>
                <c:pt idx="24">
                  <c:v>150</c:v>
                </c:pt>
                <c:pt idx="25">
                  <c:v>160</c:v>
                </c:pt>
                <c:pt idx="26">
                  <c:v>170</c:v>
                </c:pt>
                <c:pt idx="27">
                  <c:v>180</c:v>
                </c:pt>
                <c:pt idx="28">
                  <c:v>190</c:v>
                </c:pt>
                <c:pt idx="29">
                  <c:v>200</c:v>
                </c:pt>
                <c:pt idx="30">
                  <c:v>210</c:v>
                </c:pt>
                <c:pt idx="31">
                  <c:v>220</c:v>
                </c:pt>
                <c:pt idx="32">
                  <c:v>223</c:v>
                </c:pt>
                <c:pt idx="33">
                  <c:v>230</c:v>
                </c:pt>
                <c:pt idx="34">
                  <c:v>240</c:v>
                </c:pt>
                <c:pt idx="35">
                  <c:v>250</c:v>
                </c:pt>
                <c:pt idx="36">
                  <c:v>260</c:v>
                </c:pt>
                <c:pt idx="37">
                  <c:v>270</c:v>
                </c:pt>
                <c:pt idx="38">
                  <c:v>280</c:v>
                </c:pt>
                <c:pt idx="39">
                  <c:v>290</c:v>
                </c:pt>
                <c:pt idx="40">
                  <c:v>300</c:v>
                </c:pt>
                <c:pt idx="41">
                  <c:v>310</c:v>
                </c:pt>
                <c:pt idx="42">
                  <c:v>320</c:v>
                </c:pt>
                <c:pt idx="43">
                  <c:v>330</c:v>
                </c:pt>
                <c:pt idx="44">
                  <c:v>340</c:v>
                </c:pt>
                <c:pt idx="45">
                  <c:v>350</c:v>
                </c:pt>
                <c:pt idx="46">
                  <c:v>360</c:v>
                </c:pt>
                <c:pt idx="47">
                  <c:v>370</c:v>
                </c:pt>
                <c:pt idx="48">
                  <c:v>380</c:v>
                </c:pt>
                <c:pt idx="49">
                  <c:v>390</c:v>
                </c:pt>
                <c:pt idx="50">
                  <c:v>400</c:v>
                </c:pt>
                <c:pt idx="51">
                  <c:v>410</c:v>
                </c:pt>
                <c:pt idx="52">
                  <c:v>420</c:v>
                </c:pt>
                <c:pt idx="53">
                  <c:v>425</c:v>
                </c:pt>
                <c:pt idx="54">
                  <c:v>435</c:v>
                </c:pt>
                <c:pt idx="55">
                  <c:v>445</c:v>
                </c:pt>
                <c:pt idx="56">
                  <c:v>455</c:v>
                </c:pt>
                <c:pt idx="57">
                  <c:v>465</c:v>
                </c:pt>
                <c:pt idx="58">
                  <c:v>475</c:v>
                </c:pt>
                <c:pt idx="59">
                  <c:v>485</c:v>
                </c:pt>
                <c:pt idx="60">
                  <c:v>495</c:v>
                </c:pt>
                <c:pt idx="61">
                  <c:v>505</c:v>
                </c:pt>
                <c:pt idx="62">
                  <c:v>515</c:v>
                </c:pt>
                <c:pt idx="63">
                  <c:v>525</c:v>
                </c:pt>
                <c:pt idx="64">
                  <c:v>535</c:v>
                </c:pt>
                <c:pt idx="65">
                  <c:v>545</c:v>
                </c:pt>
                <c:pt idx="66">
                  <c:v>555</c:v>
                </c:pt>
                <c:pt idx="67">
                  <c:v>565</c:v>
                </c:pt>
                <c:pt idx="68">
                  <c:v>575</c:v>
                </c:pt>
                <c:pt idx="69">
                  <c:v>585</c:v>
                </c:pt>
                <c:pt idx="70">
                  <c:v>595</c:v>
                </c:pt>
              </c:numCache>
            </c:numRef>
          </c:xVal>
          <c:yVal>
            <c:numRef>
              <c:f>'stripping foil calc'!$I$20:$I$90</c:f>
              <c:numCache>
                <c:formatCode>0.0000%</c:formatCode>
                <c:ptCount val="71"/>
                <c:pt idx="0">
                  <c:v>0</c:v>
                </c:pt>
                <c:pt idx="1">
                  <c:v>2.3616281402856605E-2</c:v>
                </c:pt>
                <c:pt idx="2">
                  <c:v>4.6423659884199449E-2</c:v>
                </c:pt>
                <c:pt idx="3">
                  <c:v>6.8444167911646689E-2</c:v>
                </c:pt>
                <c:pt idx="4">
                  <c:v>8.969927764422464E-2</c:v>
                </c:pt>
                <c:pt idx="5">
                  <c:v>0.11020991483052768</c:v>
                </c:pt>
                <c:pt idx="6">
                  <c:v>0.12999647236545711</c:v>
                </c:pt>
                <c:pt idx="7">
                  <c:v>0.14907882351389698</c:v>
                </c:pt>
                <c:pt idx="8">
                  <c:v>0.16747633480947546</c:v>
                </c:pt>
                <c:pt idx="9">
                  <c:v>0.18520787863636426</c:v>
                </c:pt>
                <c:pt idx="10">
                  <c:v>0.20229184550187401</c:v>
                </c:pt>
                <c:pt idx="11">
                  <c:v>0.34123925734987304</c:v>
                </c:pt>
                <c:pt idx="12">
                  <c:v>0.43250595971269623</c:v>
                </c:pt>
                <c:pt idx="13">
                  <c:v>0.4881570922238388</c:v>
                </c:pt>
                <c:pt idx="14">
                  <c:v>0.51746303899233159</c:v>
                </c:pt>
                <c:pt idx="15">
                  <c:v>0.52752575978282989</c:v>
                </c:pt>
                <c:pt idx="16">
                  <c:v>0.52376662777711236</c:v>
                </c:pt>
                <c:pt idx="17">
                  <c:v>0.51030622500042289</c:v>
                </c:pt>
                <c:pt idx="18">
                  <c:v>0.49025986717435255</c:v>
                </c:pt>
                <c:pt idx="19">
                  <c:v>0.46596741401066366</c:v>
                </c:pt>
                <c:pt idx="20">
                  <c:v>0.43917184823060246</c:v>
                </c:pt>
                <c:pt idx="21">
                  <c:v>0.41115792652095812</c:v>
                </c:pt>
                <c:pt idx="22">
                  <c:v>0.38285972268623902</c:v>
                </c:pt>
                <c:pt idx="23">
                  <c:v>0.35494394471147722</c:v>
                </c:pt>
                <c:pt idx="24">
                  <c:v>0.32787439404225804</c:v>
                </c:pt>
                <c:pt idx="25">
                  <c:v>0.30196175396857616</c:v>
                </c:pt>
                <c:pt idx="26">
                  <c:v>0.27740197181912923</c:v>
                </c:pt>
                <c:pt idx="27">
                  <c:v>0.25430577991852416</c:v>
                </c:pt>
                <c:pt idx="28">
                  <c:v>0.23272133856194149</c:v>
                </c:pt>
                <c:pt idx="29">
                  <c:v>0.21265154596974897</c:v>
                </c:pt>
                <c:pt idx="30">
                  <c:v>0.19406721823887907</c:v>
                </c:pt>
                <c:pt idx="31">
                  <c:v>0.17691707557741704</c:v>
                </c:pt>
                <c:pt idx="32">
                  <c:v>0.17204212995455787</c:v>
                </c:pt>
                <c:pt idx="33">
                  <c:v>0.16113526309276358</c:v>
                </c:pt>
                <c:pt idx="34">
                  <c:v>0.1466469722168901</c:v>
                </c:pt>
                <c:pt idx="35">
                  <c:v>0.13337260243351884</c:v>
                </c:pt>
                <c:pt idx="36">
                  <c:v>0.12123080446584476</c:v>
                </c:pt>
                <c:pt idx="37">
                  <c:v>0.11014066935628236</c:v>
                </c:pt>
                <c:pt idx="38">
                  <c:v>0.1000232681332414</c:v>
                </c:pt>
                <c:pt idx="39">
                  <c:v>9.0802700275995907E-2</c:v>
                </c:pt>
                <c:pt idx="40">
                  <c:v>8.2406773039345835E-2</c:v>
                </c:pt>
                <c:pt idx="41">
                  <c:v>7.4767405607443993E-2</c:v>
                </c:pt>
                <c:pt idx="42">
                  <c:v>6.7820830233397827E-2</c:v>
                </c:pt>
                <c:pt idx="43">
                  <c:v>6.150764560101514E-2</c:v>
                </c:pt>
                <c:pt idx="44">
                  <c:v>5.5772764535145715E-2</c:v>
                </c:pt>
                <c:pt idx="45">
                  <c:v>5.056528804325406E-2</c:v>
                </c:pt>
                <c:pt idx="46">
                  <c:v>4.5838329834704303E-2</c:v>
                </c:pt>
                <c:pt idx="47">
                  <c:v>4.1548809422318055E-2</c:v>
                </c:pt>
                <c:pt idx="48">
                  <c:v>3.7657227262839425E-2</c:v>
                </c:pt>
                <c:pt idx="49">
                  <c:v>3.4127431827094476E-2</c:v>
                </c:pt>
                <c:pt idx="50">
                  <c:v>3.092638576387614E-2</c:v>
                </c:pt>
                <c:pt idx="51">
                  <c:v>2.8023936244707337E-2</c:v>
                </c:pt>
                <c:pt idx="52">
                  <c:v>2.5392593002363146E-2</c:v>
                </c:pt>
                <c:pt idx="53">
                  <c:v>2.4170671182377198E-2</c:v>
                </c:pt>
                <c:pt idx="54">
                  <c:v>2.1899748685116811E-2</c:v>
                </c:pt>
                <c:pt idx="55">
                  <c:v>1.9841493043919332E-2</c:v>
                </c:pt>
                <c:pt idx="56">
                  <c:v>1.7976140928831274E-2</c:v>
                </c:pt>
                <c:pt idx="57">
                  <c:v>1.6285732064810217E-2</c:v>
                </c:pt>
                <c:pt idx="58">
                  <c:v>1.4753952183998272E-2</c:v>
                </c:pt>
                <c:pt idx="59">
                  <c:v>1.3365987973231084E-2</c:v>
                </c:pt>
                <c:pt idx="60">
                  <c:v>1.2108393499230119E-2</c:v>
                </c:pt>
                <c:pt idx="61">
                  <c:v>1.0968967508629404E-2</c:v>
                </c:pt>
                <c:pt idx="62">
                  <c:v>9.9366409520726413E-3</c:v>
                </c:pt>
                <c:pt idx="63">
                  <c:v>9.0013740611376916E-3</c:v>
                </c:pt>
                <c:pt idx="64">
                  <c:v>8.1540623061982682E-3</c:v>
                </c:pt>
                <c:pt idx="65">
                  <c:v>7.3864505767305489E-3</c:v>
                </c:pt>
                <c:pt idx="66">
                  <c:v>6.6910549486301858E-3</c:v>
                </c:pt>
                <c:pt idx="67">
                  <c:v>6.0610914325220627E-3</c:v>
                </c:pt>
                <c:pt idx="68">
                  <c:v>5.4904111303540754E-3</c:v>
                </c:pt>
                <c:pt idx="69">
                  <c:v>4.9734412629420695E-3</c:v>
                </c:pt>
                <c:pt idx="70">
                  <c:v>4.5051315672416598E-3</c:v>
                </c:pt>
              </c:numCache>
            </c:numRef>
          </c:yVal>
          <c:smooth val="1"/>
        </c:ser>
        <c:ser>
          <c:idx val="5"/>
          <c:order val="4"/>
          <c:tx>
            <c:v>H- (1GeV; scaled)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'stripping foil calc'!$A$20:$A$90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20</c:v>
                </c:pt>
                <c:pt idx="12">
                  <c:v>30</c:v>
                </c:pt>
                <c:pt idx="13">
                  <c:v>40</c:v>
                </c:pt>
                <c:pt idx="14">
                  <c:v>50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90</c:v>
                </c:pt>
                <c:pt idx="19">
                  <c:v>100</c:v>
                </c:pt>
                <c:pt idx="20">
                  <c:v>110</c:v>
                </c:pt>
                <c:pt idx="21">
                  <c:v>120</c:v>
                </c:pt>
                <c:pt idx="22">
                  <c:v>130</c:v>
                </c:pt>
                <c:pt idx="23">
                  <c:v>140</c:v>
                </c:pt>
                <c:pt idx="24">
                  <c:v>150</c:v>
                </c:pt>
                <c:pt idx="25">
                  <c:v>160</c:v>
                </c:pt>
                <c:pt idx="26">
                  <c:v>170</c:v>
                </c:pt>
                <c:pt idx="27">
                  <c:v>180</c:v>
                </c:pt>
                <c:pt idx="28">
                  <c:v>190</c:v>
                </c:pt>
                <c:pt idx="29">
                  <c:v>200</c:v>
                </c:pt>
                <c:pt idx="30">
                  <c:v>210</c:v>
                </c:pt>
                <c:pt idx="31">
                  <c:v>220</c:v>
                </c:pt>
                <c:pt idx="32">
                  <c:v>223</c:v>
                </c:pt>
                <c:pt idx="33">
                  <c:v>230</c:v>
                </c:pt>
                <c:pt idx="34">
                  <c:v>240</c:v>
                </c:pt>
                <c:pt idx="35">
                  <c:v>250</c:v>
                </c:pt>
                <c:pt idx="36">
                  <c:v>260</c:v>
                </c:pt>
                <c:pt idx="37">
                  <c:v>270</c:v>
                </c:pt>
                <c:pt idx="38">
                  <c:v>280</c:v>
                </c:pt>
                <c:pt idx="39">
                  <c:v>290</c:v>
                </c:pt>
                <c:pt idx="40">
                  <c:v>300</c:v>
                </c:pt>
                <c:pt idx="41">
                  <c:v>310</c:v>
                </c:pt>
                <c:pt idx="42">
                  <c:v>320</c:v>
                </c:pt>
                <c:pt idx="43">
                  <c:v>330</c:v>
                </c:pt>
                <c:pt idx="44">
                  <c:v>340</c:v>
                </c:pt>
                <c:pt idx="45">
                  <c:v>350</c:v>
                </c:pt>
                <c:pt idx="46">
                  <c:v>360</c:v>
                </c:pt>
                <c:pt idx="47">
                  <c:v>370</c:v>
                </c:pt>
                <c:pt idx="48">
                  <c:v>380</c:v>
                </c:pt>
                <c:pt idx="49">
                  <c:v>390</c:v>
                </c:pt>
                <c:pt idx="50">
                  <c:v>400</c:v>
                </c:pt>
                <c:pt idx="51">
                  <c:v>410</c:v>
                </c:pt>
                <c:pt idx="52">
                  <c:v>420</c:v>
                </c:pt>
                <c:pt idx="53">
                  <c:v>425</c:v>
                </c:pt>
                <c:pt idx="54">
                  <c:v>435</c:v>
                </c:pt>
                <c:pt idx="55">
                  <c:v>445</c:v>
                </c:pt>
                <c:pt idx="56">
                  <c:v>455</c:v>
                </c:pt>
                <c:pt idx="57">
                  <c:v>465</c:v>
                </c:pt>
                <c:pt idx="58">
                  <c:v>475</c:v>
                </c:pt>
                <c:pt idx="59">
                  <c:v>485</c:v>
                </c:pt>
                <c:pt idx="60">
                  <c:v>495</c:v>
                </c:pt>
                <c:pt idx="61">
                  <c:v>505</c:v>
                </c:pt>
                <c:pt idx="62">
                  <c:v>515</c:v>
                </c:pt>
                <c:pt idx="63">
                  <c:v>525</c:v>
                </c:pt>
                <c:pt idx="64">
                  <c:v>535</c:v>
                </c:pt>
                <c:pt idx="65">
                  <c:v>545</c:v>
                </c:pt>
                <c:pt idx="66">
                  <c:v>555</c:v>
                </c:pt>
                <c:pt idx="67">
                  <c:v>565</c:v>
                </c:pt>
                <c:pt idx="68">
                  <c:v>575</c:v>
                </c:pt>
                <c:pt idx="69">
                  <c:v>585</c:v>
                </c:pt>
                <c:pt idx="70">
                  <c:v>595</c:v>
                </c:pt>
              </c:numCache>
            </c:numRef>
          </c:xVal>
          <c:yVal>
            <c:numRef>
              <c:f>'stripping foil calc'!$H$20:$H$90</c:f>
              <c:numCache>
                <c:formatCode>0.0000%</c:formatCode>
                <c:ptCount val="71"/>
                <c:pt idx="0">
                  <c:v>1</c:v>
                </c:pt>
                <c:pt idx="1">
                  <c:v>0.97597726875786017</c:v>
                </c:pt>
                <c:pt idx="2">
                  <c:v>0.95253162913205247</c:v>
                </c:pt>
                <c:pt idx="3">
                  <c:v>0.92964921780577559</c:v>
                </c:pt>
                <c:pt idx="4">
                  <c:v>0.907316504496962</c:v>
                </c:pt>
                <c:pt idx="5">
                  <c:v>0.88552028395787374</c:v>
                </c:pt>
                <c:pt idx="6">
                  <c:v>0.86424766816689047</c:v>
                </c:pt>
                <c:pt idx="7">
                  <c:v>0.84348607870787129</c:v>
                </c:pt>
                <c:pt idx="8">
                  <c:v>0.82322323933258568</c:v>
                </c:pt>
                <c:pt idx="9">
                  <c:v>0.80344716870181532</c:v>
                </c:pt>
                <c:pt idx="10">
                  <c:v>0.78414617330083336</c:v>
                </c:pt>
                <c:pt idx="11">
                  <c:v>0.61488522110234067</c:v>
                </c:pt>
                <c:pt idx="12">
                  <c:v>0.48215989314663732</c:v>
                </c:pt>
                <c:pt idx="13">
                  <c:v>0.37808383513007437</c:v>
                </c:pt>
                <c:pt idx="14">
                  <c:v>0.29647299250415104</c:v>
                </c:pt>
                <c:pt idx="15">
                  <c:v>0.23247816255917669</c:v>
                </c:pt>
                <c:pt idx="16">
                  <c:v>0.18229686154678748</c:v>
                </c:pt>
                <c:pt idx="17">
                  <c:v>0.14294738638666526</c:v>
                </c:pt>
                <c:pt idx="18">
                  <c:v>0.11209164601845922</c:v>
                </c:pt>
                <c:pt idx="19">
                  <c:v>8.7896235284366409E-2</c:v>
                </c:pt>
                <c:pt idx="20">
                  <c:v>6.8923496545785584E-2</c:v>
                </c:pt>
                <c:pt idx="21">
                  <c:v>5.4046096066890981E-2</c:v>
                </c:pt>
                <c:pt idx="22">
                  <c:v>4.2380039412701791E-2</c:v>
                </c:pt>
                <c:pt idx="23">
                  <c:v>3.32321457298086E-2</c:v>
                </c:pt>
                <c:pt idx="24">
                  <c:v>2.6058859904605047E-2</c:v>
                </c:pt>
                <c:pt idx="25">
                  <c:v>2.0433955274778572E-2</c:v>
                </c:pt>
                <c:pt idx="26">
                  <c:v>1.6023207834117991E-2</c:v>
                </c:pt>
                <c:pt idx="27">
                  <c:v>1.2564537107127564E-2</c:v>
                </c:pt>
                <c:pt idx="28">
                  <c:v>9.8524336918504006E-3</c:v>
                </c:pt>
                <c:pt idx="29">
                  <c:v>7.725748177164698E-3</c:v>
                </c:pt>
                <c:pt idx="30">
                  <c:v>6.058115869009585E-3</c:v>
                </c:pt>
                <c:pt idx="31">
                  <c:v>4.7504483760969175E-3</c:v>
                </c:pt>
                <c:pt idx="32">
                  <c:v>4.4162506170652193E-3</c:v>
                </c:pt>
                <c:pt idx="33">
                  <c:v>3.7250459155795585E-3</c:v>
                </c:pt>
                <c:pt idx="34">
                  <c:v>2.9209805000716092E-3</c:v>
                </c:pt>
                <c:pt idx="35">
                  <c:v>2.2904756814175063E-3</c:v>
                </c:pt>
                <c:pt idx="36">
                  <c:v>1.7960677406221573E-3</c:v>
                </c:pt>
                <c:pt idx="37">
                  <c:v>1.4083796457979381E-3</c:v>
                </c:pt>
                <c:pt idx="38">
                  <c:v>1.1043755098072358E-3</c:v>
                </c:pt>
                <c:pt idx="39">
                  <c:v>8.6599182990250152E-4</c:v>
                </c:pt>
                <c:pt idx="40">
                  <c:v>6.7906417952783265E-4</c:v>
                </c:pt>
                <c:pt idx="41">
                  <c:v>5.3248557780242035E-4</c:v>
                </c:pt>
                <c:pt idx="42">
                  <c:v>4.1754652817165098E-4</c:v>
                </c:pt>
                <c:pt idx="43">
                  <c:v>3.2741751224084863E-4</c:v>
                </c:pt>
                <c:pt idx="44">
                  <c:v>2.5674318929534018E-4</c:v>
                </c:pt>
                <c:pt idx="45">
                  <c:v>2.0132418940699279E-4</c:v>
                </c:pt>
                <c:pt idx="46">
                  <c:v>1.5786759271638551E-4</c:v>
                </c:pt>
                <c:pt idx="47">
                  <c:v>1.2379126871676818E-4</c:v>
                </c:pt>
                <c:pt idx="48">
                  <c:v>9.7070449652308908E-5</c:v>
                </c:pt>
                <c:pt idx="49">
                  <c:v>7.6117421635449214E-5</c:v>
                </c:pt>
                <c:pt idx="50">
                  <c:v>5.9687184896963659E-5</c:v>
                </c:pt>
                <c:pt idx="51">
                  <c:v>4.6803477632053333E-5</c:v>
                </c:pt>
                <c:pt idx="52">
                  <c:v>3.670076788234576E-5</c:v>
                </c:pt>
                <c:pt idx="53">
                  <c:v>3.2499274396646831E-5</c:v>
                </c:pt>
                <c:pt idx="54">
                  <c:v>2.5484181653184352E-5</c:v>
                </c:pt>
                <c:pt idx="55">
                  <c:v>1.998332352304781E-5</c:v>
                </c:pt>
                <c:pt idx="56">
                  <c:v>1.566984667043049E-5</c:v>
                </c:pt>
                <c:pt idx="57">
                  <c:v>1.2287450302828872E-5</c:v>
                </c:pt>
                <c:pt idx="58">
                  <c:v>9.6351571345874227E-6</c:v>
                </c:pt>
                <c:pt idx="59">
                  <c:v>7.5553715962389484E-6</c:v>
                </c:pt>
                <c:pt idx="60">
                  <c:v>5.9245157250565792E-6</c:v>
                </c:pt>
                <c:pt idx="61">
                  <c:v>4.6456863344637277E-6</c:v>
                </c:pt>
                <c:pt idx="62">
                  <c:v>3.6428971615257128E-6</c:v>
                </c:pt>
                <c:pt idx="63">
                  <c:v>2.8565638689388548E-6</c:v>
                </c:pt>
                <c:pt idx="64">
                  <c:v>2.2399636266178255E-6</c:v>
                </c:pt>
                <c:pt idx="65">
                  <c:v>1.7564589061454242E-6</c:v>
                </c:pt>
                <c:pt idx="66">
                  <c:v>1.3773205298141015E-6</c:v>
                </c:pt>
                <c:pt idx="67">
                  <c:v>1.0800206228624058E-6</c:v>
                </c:pt>
                <c:pt idx="68">
                  <c:v>8.4689403850353776E-7</c:v>
                </c:pt>
                <c:pt idx="69">
                  <c:v>6.6408871948383758E-7</c:v>
                </c:pt>
                <c:pt idx="70">
                  <c:v>5.2074262811550172E-7</c:v>
                </c:pt>
              </c:numCache>
            </c:numRef>
          </c:yVal>
          <c:smooth val="1"/>
        </c:ser>
        <c:ser>
          <c:idx val="6"/>
          <c:order val="5"/>
          <c:tx>
            <c:v>H+ (1GeV:scaled)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'stripping foil calc'!$A$20:$A$90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20</c:v>
                </c:pt>
                <c:pt idx="12">
                  <c:v>30</c:v>
                </c:pt>
                <c:pt idx="13">
                  <c:v>40</c:v>
                </c:pt>
                <c:pt idx="14">
                  <c:v>50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90</c:v>
                </c:pt>
                <c:pt idx="19">
                  <c:v>100</c:v>
                </c:pt>
                <c:pt idx="20">
                  <c:v>110</c:v>
                </c:pt>
                <c:pt idx="21">
                  <c:v>120</c:v>
                </c:pt>
                <c:pt idx="22">
                  <c:v>130</c:v>
                </c:pt>
                <c:pt idx="23">
                  <c:v>140</c:v>
                </c:pt>
                <c:pt idx="24">
                  <c:v>150</c:v>
                </c:pt>
                <c:pt idx="25">
                  <c:v>160</c:v>
                </c:pt>
                <c:pt idx="26">
                  <c:v>170</c:v>
                </c:pt>
                <c:pt idx="27">
                  <c:v>180</c:v>
                </c:pt>
                <c:pt idx="28">
                  <c:v>190</c:v>
                </c:pt>
                <c:pt idx="29">
                  <c:v>200</c:v>
                </c:pt>
                <c:pt idx="30">
                  <c:v>210</c:v>
                </c:pt>
                <c:pt idx="31">
                  <c:v>220</c:v>
                </c:pt>
                <c:pt idx="32">
                  <c:v>223</c:v>
                </c:pt>
                <c:pt idx="33">
                  <c:v>230</c:v>
                </c:pt>
                <c:pt idx="34">
                  <c:v>240</c:v>
                </c:pt>
                <c:pt idx="35">
                  <c:v>250</c:v>
                </c:pt>
                <c:pt idx="36">
                  <c:v>260</c:v>
                </c:pt>
                <c:pt idx="37">
                  <c:v>270</c:v>
                </c:pt>
                <c:pt idx="38">
                  <c:v>280</c:v>
                </c:pt>
                <c:pt idx="39">
                  <c:v>290</c:v>
                </c:pt>
                <c:pt idx="40">
                  <c:v>300</c:v>
                </c:pt>
                <c:pt idx="41">
                  <c:v>310</c:v>
                </c:pt>
                <c:pt idx="42">
                  <c:v>320</c:v>
                </c:pt>
                <c:pt idx="43">
                  <c:v>330</c:v>
                </c:pt>
                <c:pt idx="44">
                  <c:v>340</c:v>
                </c:pt>
                <c:pt idx="45">
                  <c:v>350</c:v>
                </c:pt>
                <c:pt idx="46">
                  <c:v>360</c:v>
                </c:pt>
                <c:pt idx="47">
                  <c:v>370</c:v>
                </c:pt>
                <c:pt idx="48">
                  <c:v>380</c:v>
                </c:pt>
                <c:pt idx="49">
                  <c:v>390</c:v>
                </c:pt>
                <c:pt idx="50">
                  <c:v>400</c:v>
                </c:pt>
                <c:pt idx="51">
                  <c:v>410</c:v>
                </c:pt>
                <c:pt idx="52">
                  <c:v>420</c:v>
                </c:pt>
                <c:pt idx="53">
                  <c:v>425</c:v>
                </c:pt>
                <c:pt idx="54">
                  <c:v>435</c:v>
                </c:pt>
                <c:pt idx="55">
                  <c:v>445</c:v>
                </c:pt>
                <c:pt idx="56">
                  <c:v>455</c:v>
                </c:pt>
                <c:pt idx="57">
                  <c:v>465</c:v>
                </c:pt>
                <c:pt idx="58">
                  <c:v>475</c:v>
                </c:pt>
                <c:pt idx="59">
                  <c:v>485</c:v>
                </c:pt>
                <c:pt idx="60">
                  <c:v>495</c:v>
                </c:pt>
                <c:pt idx="61">
                  <c:v>505</c:v>
                </c:pt>
                <c:pt idx="62">
                  <c:v>515</c:v>
                </c:pt>
                <c:pt idx="63">
                  <c:v>525</c:v>
                </c:pt>
                <c:pt idx="64">
                  <c:v>535</c:v>
                </c:pt>
                <c:pt idx="65">
                  <c:v>545</c:v>
                </c:pt>
                <c:pt idx="66">
                  <c:v>555</c:v>
                </c:pt>
                <c:pt idx="67">
                  <c:v>565</c:v>
                </c:pt>
                <c:pt idx="68">
                  <c:v>575</c:v>
                </c:pt>
                <c:pt idx="69">
                  <c:v>585</c:v>
                </c:pt>
                <c:pt idx="70">
                  <c:v>595</c:v>
                </c:pt>
              </c:numCache>
            </c:numRef>
          </c:xVal>
          <c:yVal>
            <c:numRef>
              <c:f>'stripping foil calc'!$K$20:$K$90</c:f>
              <c:numCache>
                <c:formatCode>0.0000%</c:formatCode>
                <c:ptCount val="71"/>
                <c:pt idx="0">
                  <c:v>0</c:v>
                </c:pt>
                <c:pt idx="1">
                  <c:v>4.0644983928322248E-4</c:v>
                </c:pt>
                <c:pt idx="2">
                  <c:v>1.0447109837480803E-3</c:v>
                </c:pt>
                <c:pt idx="3">
                  <c:v>1.906614282577726E-3</c:v>
                </c:pt>
                <c:pt idx="4">
                  <c:v>2.984217858813365E-3</c:v>
                </c:pt>
                <c:pt idx="5">
                  <c:v>4.2698012115985756E-3</c:v>
                </c:pt>
                <c:pt idx="6">
                  <c:v>5.7558594676524188E-3</c:v>
                </c:pt>
                <c:pt idx="7">
                  <c:v>7.4350977782317307E-3</c:v>
                </c:pt>
                <c:pt idx="8">
                  <c:v>9.3004258579388599E-3</c:v>
                </c:pt>
                <c:pt idx="9">
                  <c:v>1.1344952661820423E-2</c:v>
                </c:pt>
                <c:pt idx="10">
                  <c:v>1.3561981197292627E-2</c:v>
                </c:pt>
                <c:pt idx="11">
                  <c:v>4.3875521547786289E-2</c:v>
                </c:pt>
                <c:pt idx="12">
                  <c:v>8.533414714066645E-2</c:v>
                </c:pt>
                <c:pt idx="13">
                  <c:v>0.13375907264608683</c:v>
                </c:pt>
                <c:pt idx="14">
                  <c:v>0.18606396850351736</c:v>
                </c:pt>
                <c:pt idx="15">
                  <c:v>0.23999607765799336</c:v>
                </c:pt>
                <c:pt idx="16">
                  <c:v>0.29393651067610016</c:v>
                </c:pt>
                <c:pt idx="17">
                  <c:v>0.34674638861291185</c:v>
                </c:pt>
                <c:pt idx="18">
                  <c:v>0.39764848680718823</c:v>
                </c:pt>
                <c:pt idx="19">
                  <c:v>0.44613635070496993</c:v>
                </c:pt>
                <c:pt idx="20">
                  <c:v>0.49190465522361199</c:v>
                </c:pt>
                <c:pt idx="21">
                  <c:v>0.5347959774121509</c:v>
                </c:pt>
                <c:pt idx="22">
                  <c:v>0.57476023790105923</c:v>
                </c:pt>
                <c:pt idx="23">
                  <c:v>0.61182390955871413</c:v>
                </c:pt>
                <c:pt idx="24">
                  <c:v>0.64606674605313696</c:v>
                </c:pt>
                <c:pt idx="25">
                  <c:v>0.6776042907566453</c:v>
                </c:pt>
                <c:pt idx="26">
                  <c:v>0.70657482034675279</c:v>
                </c:pt>
                <c:pt idx="27">
                  <c:v>0.73312968297434833</c:v>
                </c:pt>
                <c:pt idx="28">
                  <c:v>0.75742622774620805</c:v>
                </c:pt>
                <c:pt idx="29">
                  <c:v>0.77962270585308635</c:v>
                </c:pt>
                <c:pt idx="30">
                  <c:v>0.79987466589211131</c:v>
                </c:pt>
                <c:pt idx="31">
                  <c:v>0.81833247604648607</c:v>
                </c:pt>
                <c:pt idx="32">
                  <c:v>0.82354161942837689</c:v>
                </c:pt>
                <c:pt idx="33">
                  <c:v>0.83513969099165686</c:v>
                </c:pt>
                <c:pt idx="34">
                  <c:v>0.85043204728303823</c:v>
                </c:pt>
                <c:pt idx="35">
                  <c:v>0.86433692188506361</c:v>
                </c:pt>
                <c:pt idx="36">
                  <c:v>0.87697312779353309</c:v>
                </c:pt>
                <c:pt idx="37">
                  <c:v>0.88845095099791971</c:v>
                </c:pt>
                <c:pt idx="38">
                  <c:v>0.8988723563569514</c:v>
                </c:pt>
                <c:pt idx="39">
                  <c:v>0.90833130789410155</c:v>
                </c:pt>
                <c:pt idx="40">
                  <c:v>0.91691416278112636</c:v>
                </c:pt>
                <c:pt idx="41">
                  <c:v>0.92470010881475362</c:v>
                </c:pt>
                <c:pt idx="42">
                  <c:v>0.93176162323843059</c:v>
                </c:pt>
                <c:pt idx="43">
                  <c:v>0.93816493688674396</c:v>
                </c:pt>
                <c:pt idx="44">
                  <c:v>0.94397049227555896</c:v>
                </c:pt>
                <c:pt idx="45">
                  <c:v>0.9492333877673389</c:v>
                </c:pt>
                <c:pt idx="46">
                  <c:v>0.95400380257257933</c:v>
                </c:pt>
                <c:pt idx="47">
                  <c:v>0.95832739930896516</c:v>
                </c:pt>
                <c:pt idx="48">
                  <c:v>0.96224570228750828</c:v>
                </c:pt>
                <c:pt idx="49">
                  <c:v>0.96579645075127007</c:v>
                </c:pt>
                <c:pt idx="50">
                  <c:v>0.9690139270512268</c:v>
                </c:pt>
                <c:pt idx="51">
                  <c:v>0.97192926027766058</c:v>
                </c:pt>
                <c:pt idx="52">
                  <c:v>0.9745707062297545</c:v>
                </c:pt>
                <c:pt idx="53">
                  <c:v>0.97579682954322622</c:v>
                </c:pt>
                <c:pt idx="54">
                  <c:v>0.97807476713323005</c:v>
                </c:pt>
                <c:pt idx="55">
                  <c:v>0.9801385236325576</c:v>
                </c:pt>
                <c:pt idx="56">
                  <c:v>0.98200818922449828</c:v>
                </c:pt>
                <c:pt idx="57">
                  <c:v>0.983701980484887</c:v>
                </c:pt>
                <c:pt idx="58">
                  <c:v>0.98523641265886719</c:v>
                </c:pt>
                <c:pt idx="59">
                  <c:v>0.98662645665517268</c:v>
                </c:pt>
                <c:pt idx="60">
                  <c:v>0.98788568198504489</c:v>
                </c:pt>
                <c:pt idx="61">
                  <c:v>0.98902638680503607</c:v>
                </c:pt>
                <c:pt idx="62">
                  <c:v>0.99005971615076582</c:v>
                </c:pt>
                <c:pt idx="63">
                  <c:v>0.99099576937499345</c:v>
                </c:pt>
                <c:pt idx="64">
                  <c:v>0.99184369773017511</c:v>
                </c:pt>
                <c:pt idx="65">
                  <c:v>0.9926117929643633</c:v>
                </c:pt>
                <c:pt idx="66">
                  <c:v>0.99330756773083995</c:v>
                </c:pt>
                <c:pt idx="67">
                  <c:v>0.99393782854685508</c:v>
                </c:pt>
                <c:pt idx="68">
                  <c:v>0.99450874197560746</c:v>
                </c:pt>
                <c:pt idx="69">
                  <c:v>0.99502589464833846</c:v>
                </c:pt>
                <c:pt idx="70">
                  <c:v>0.99549434769013023</c:v>
                </c:pt>
              </c:numCache>
            </c:numRef>
          </c:yVal>
          <c:smooth val="1"/>
        </c:ser>
        <c:ser>
          <c:idx val="2"/>
          <c:order val="6"/>
          <c:tx>
            <c:v>H0(n=1 only)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'stripping foil calc'!$A$20:$A$90</c:f>
              <c:numCache>
                <c:formatCode>General</c:formatCode>
                <c:ptCount val="7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20</c:v>
                </c:pt>
                <c:pt idx="12">
                  <c:v>30</c:v>
                </c:pt>
                <c:pt idx="13">
                  <c:v>40</c:v>
                </c:pt>
                <c:pt idx="14">
                  <c:v>50</c:v>
                </c:pt>
                <c:pt idx="15">
                  <c:v>60</c:v>
                </c:pt>
                <c:pt idx="16">
                  <c:v>70</c:v>
                </c:pt>
                <c:pt idx="17">
                  <c:v>80</c:v>
                </c:pt>
                <c:pt idx="18">
                  <c:v>90</c:v>
                </c:pt>
                <c:pt idx="19">
                  <c:v>100</c:v>
                </c:pt>
                <c:pt idx="20">
                  <c:v>110</c:v>
                </c:pt>
                <c:pt idx="21">
                  <c:v>120</c:v>
                </c:pt>
                <c:pt idx="22">
                  <c:v>130</c:v>
                </c:pt>
                <c:pt idx="23">
                  <c:v>140</c:v>
                </c:pt>
                <c:pt idx="24">
                  <c:v>150</c:v>
                </c:pt>
                <c:pt idx="25">
                  <c:v>160</c:v>
                </c:pt>
                <c:pt idx="26">
                  <c:v>170</c:v>
                </c:pt>
                <c:pt idx="27">
                  <c:v>180</c:v>
                </c:pt>
                <c:pt idx="28">
                  <c:v>190</c:v>
                </c:pt>
                <c:pt idx="29">
                  <c:v>200</c:v>
                </c:pt>
                <c:pt idx="30">
                  <c:v>210</c:v>
                </c:pt>
                <c:pt idx="31">
                  <c:v>220</c:v>
                </c:pt>
                <c:pt idx="32">
                  <c:v>223</c:v>
                </c:pt>
                <c:pt idx="33">
                  <c:v>230</c:v>
                </c:pt>
                <c:pt idx="34">
                  <c:v>240</c:v>
                </c:pt>
                <c:pt idx="35">
                  <c:v>250</c:v>
                </c:pt>
                <c:pt idx="36">
                  <c:v>260</c:v>
                </c:pt>
                <c:pt idx="37">
                  <c:v>270</c:v>
                </c:pt>
                <c:pt idx="38">
                  <c:v>280</c:v>
                </c:pt>
                <c:pt idx="39">
                  <c:v>290</c:v>
                </c:pt>
                <c:pt idx="40">
                  <c:v>300</c:v>
                </c:pt>
                <c:pt idx="41">
                  <c:v>310</c:v>
                </c:pt>
                <c:pt idx="42">
                  <c:v>320</c:v>
                </c:pt>
                <c:pt idx="43">
                  <c:v>330</c:v>
                </c:pt>
                <c:pt idx="44">
                  <c:v>340</c:v>
                </c:pt>
                <c:pt idx="45">
                  <c:v>350</c:v>
                </c:pt>
                <c:pt idx="46">
                  <c:v>360</c:v>
                </c:pt>
                <c:pt idx="47">
                  <c:v>370</c:v>
                </c:pt>
                <c:pt idx="48">
                  <c:v>380</c:v>
                </c:pt>
                <c:pt idx="49">
                  <c:v>390</c:v>
                </c:pt>
                <c:pt idx="50">
                  <c:v>400</c:v>
                </c:pt>
                <c:pt idx="51">
                  <c:v>410</c:v>
                </c:pt>
                <c:pt idx="52">
                  <c:v>420</c:v>
                </c:pt>
                <c:pt idx="53">
                  <c:v>425</c:v>
                </c:pt>
                <c:pt idx="54">
                  <c:v>435</c:v>
                </c:pt>
                <c:pt idx="55">
                  <c:v>445</c:v>
                </c:pt>
                <c:pt idx="56">
                  <c:v>455</c:v>
                </c:pt>
                <c:pt idx="57">
                  <c:v>465</c:v>
                </c:pt>
                <c:pt idx="58">
                  <c:v>475</c:v>
                </c:pt>
                <c:pt idx="59">
                  <c:v>485</c:v>
                </c:pt>
                <c:pt idx="60">
                  <c:v>495</c:v>
                </c:pt>
                <c:pt idx="61">
                  <c:v>505</c:v>
                </c:pt>
                <c:pt idx="62">
                  <c:v>515</c:v>
                </c:pt>
                <c:pt idx="63">
                  <c:v>525</c:v>
                </c:pt>
                <c:pt idx="64">
                  <c:v>535</c:v>
                </c:pt>
                <c:pt idx="65">
                  <c:v>545</c:v>
                </c:pt>
                <c:pt idx="66">
                  <c:v>555</c:v>
                </c:pt>
                <c:pt idx="67">
                  <c:v>565</c:v>
                </c:pt>
                <c:pt idx="68">
                  <c:v>575</c:v>
                </c:pt>
                <c:pt idx="69">
                  <c:v>585</c:v>
                </c:pt>
                <c:pt idx="70">
                  <c:v>595</c:v>
                </c:pt>
              </c:numCache>
            </c:numRef>
          </c:xVal>
          <c:yVal>
            <c:numRef>
              <c:f>'stripping foil calc'!$J$20:$J$90</c:f>
              <c:numCache>
                <c:formatCode>0.0000%</c:formatCode>
                <c:ptCount val="71"/>
                <c:pt idx="0">
                  <c:v>0</c:v>
                </c:pt>
                <c:pt idx="1">
                  <c:v>1.7712211052142456E-2</c:v>
                </c:pt>
                <c:pt idx="2">
                  <c:v>3.4817744913149588E-2</c:v>
                </c:pt>
                <c:pt idx="3">
                  <c:v>5.1333125933735013E-2</c:v>
                </c:pt>
                <c:pt idx="4">
                  <c:v>6.727445823316848E-2</c:v>
                </c:pt>
                <c:pt idx="5">
                  <c:v>8.2657436122895764E-2</c:v>
                </c:pt>
                <c:pt idx="6">
                  <c:v>9.749735427409284E-2</c:v>
                </c:pt>
                <c:pt idx="7">
                  <c:v>0.11180911763542273</c:v>
                </c:pt>
                <c:pt idx="8">
                  <c:v>0.1256072511071066</c:v>
                </c:pt>
                <c:pt idx="9">
                  <c:v>0.1389059089772732</c:v>
                </c:pt>
                <c:pt idx="10">
                  <c:v>0.1517188841264055</c:v>
                </c:pt>
                <c:pt idx="11">
                  <c:v>0.25592944301240478</c:v>
                </c:pt>
                <c:pt idx="12">
                  <c:v>0.32437946978452215</c:v>
                </c:pt>
                <c:pt idx="13">
                  <c:v>0.36611781916787911</c:v>
                </c:pt>
                <c:pt idx="14">
                  <c:v>0.38809727924424869</c:v>
                </c:pt>
                <c:pt idx="15">
                  <c:v>0.39564431983712245</c:v>
                </c:pt>
                <c:pt idx="16">
                  <c:v>0.3928249708328343</c:v>
                </c:pt>
                <c:pt idx="17">
                  <c:v>0.38272966875031716</c:v>
                </c:pt>
                <c:pt idx="18">
                  <c:v>0.36769490038076441</c:v>
                </c:pt>
                <c:pt idx="19">
                  <c:v>0.34947556050799777</c:v>
                </c:pt>
                <c:pt idx="20">
                  <c:v>0.32937888617295186</c:v>
                </c:pt>
                <c:pt idx="21">
                  <c:v>0.30836844489071857</c:v>
                </c:pt>
                <c:pt idx="22">
                  <c:v>0.28714479201467924</c:v>
                </c:pt>
                <c:pt idx="23">
                  <c:v>0.2662079585336079</c:v>
                </c:pt>
                <c:pt idx="24">
                  <c:v>0.24590579553169353</c:v>
                </c:pt>
                <c:pt idx="25">
                  <c:v>0.22647131547643212</c:v>
                </c:pt>
                <c:pt idx="26">
                  <c:v>0.20805147886434694</c:v>
                </c:pt>
                <c:pt idx="27">
                  <c:v>0.1907293349388931</c:v>
                </c:pt>
                <c:pt idx="28">
                  <c:v>0.17454100392145611</c:v>
                </c:pt>
                <c:pt idx="29">
                  <c:v>0.15948865947731172</c:v>
                </c:pt>
                <c:pt idx="30">
                  <c:v>0.1455504136791593</c:v>
                </c:pt>
                <c:pt idx="31">
                  <c:v>0.13268780668306279</c:v>
                </c:pt>
                <c:pt idx="32">
                  <c:v>0.12903159746591841</c:v>
                </c:pt>
                <c:pt idx="33">
                  <c:v>0.12085144731957267</c:v>
                </c:pt>
                <c:pt idx="34">
                  <c:v>0.10998522916266758</c:v>
                </c:pt>
                <c:pt idx="35">
                  <c:v>0.10002945182513913</c:v>
                </c:pt>
                <c:pt idx="36">
                  <c:v>9.0923103349383569E-2</c:v>
                </c:pt>
                <c:pt idx="37">
                  <c:v>8.2605502017211771E-2</c:v>
                </c:pt>
                <c:pt idx="38">
                  <c:v>7.5017451099931048E-2</c:v>
                </c:pt>
                <c:pt idx="39">
                  <c:v>6.810202520699693E-2</c:v>
                </c:pt>
                <c:pt idx="40">
                  <c:v>6.1805079779509373E-2</c:v>
                </c:pt>
                <c:pt idx="41">
                  <c:v>5.6075554205582995E-2</c:v>
                </c:pt>
                <c:pt idx="42">
                  <c:v>5.0865622675048371E-2</c:v>
                </c:pt>
                <c:pt idx="43">
                  <c:v>4.6130734200761359E-2</c:v>
                </c:pt>
                <c:pt idx="44">
                  <c:v>4.1829573401359288E-2</c:v>
                </c:pt>
                <c:pt idx="45">
                  <c:v>3.7923966032440547E-2</c:v>
                </c:pt>
                <c:pt idx="46">
                  <c:v>3.4378747376028224E-2</c:v>
                </c:pt>
                <c:pt idx="47">
                  <c:v>3.1161607066738539E-2</c:v>
                </c:pt>
                <c:pt idx="48">
                  <c:v>2.8242920447129567E-2</c:v>
                </c:pt>
                <c:pt idx="49">
                  <c:v>2.5595573870320857E-2</c:v>
                </c:pt>
                <c:pt idx="50">
                  <c:v>2.3194789322907104E-2</c:v>
                </c:pt>
                <c:pt idx="51">
                  <c:v>2.1017952183530503E-2</c:v>
                </c:pt>
                <c:pt idx="52">
                  <c:v>1.904444475177236E-2</c:v>
                </c:pt>
                <c:pt idx="53">
                  <c:v>1.8128003386782898E-2</c:v>
                </c:pt>
                <c:pt idx="54">
                  <c:v>1.6424811513837609E-2</c:v>
                </c:pt>
                <c:pt idx="55">
                  <c:v>1.48811197829395E-2</c:v>
                </c:pt>
                <c:pt idx="56">
                  <c:v>1.3482105696623455E-2</c:v>
                </c:pt>
                <c:pt idx="57">
                  <c:v>1.2214299048607663E-2</c:v>
                </c:pt>
                <c:pt idx="58">
                  <c:v>1.1065464137998703E-2</c:v>
                </c:pt>
                <c:pt idx="59">
                  <c:v>1.0024490979923313E-2</c:v>
                </c:pt>
                <c:pt idx="60">
                  <c:v>9.0812951244225899E-3</c:v>
                </c:pt>
                <c:pt idx="61">
                  <c:v>8.2267256314720524E-3</c:v>
                </c:pt>
                <c:pt idx="62">
                  <c:v>7.4524807140544814E-3</c:v>
                </c:pt>
                <c:pt idx="63">
                  <c:v>6.7510305458532687E-3</c:v>
                </c:pt>
                <c:pt idx="64">
                  <c:v>6.1155467296487012E-3</c:v>
                </c:pt>
                <c:pt idx="65">
                  <c:v>5.5398379325479119E-3</c:v>
                </c:pt>
                <c:pt idx="66">
                  <c:v>5.0182912114726391E-3</c:v>
                </c:pt>
                <c:pt idx="67">
                  <c:v>4.5458185743915466E-3</c:v>
                </c:pt>
                <c:pt idx="68">
                  <c:v>4.1178083477655565E-3</c:v>
                </c:pt>
                <c:pt idx="69">
                  <c:v>3.7300809472065521E-3</c:v>
                </c:pt>
                <c:pt idx="70">
                  <c:v>3.3788486754312451E-3</c:v>
                </c:pt>
              </c:numCache>
            </c:numRef>
          </c:yVal>
          <c:smooth val="1"/>
        </c:ser>
        <c:ser>
          <c:idx val="7"/>
          <c:order val="7"/>
          <c:tx>
            <c:v>800Mev data: Gulley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'stripping foil calc'!$L$21:$L$27</c:f>
              <c:numCache>
                <c:formatCode>0.00E+00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  <c:pt idx="4">
                  <c:v>70</c:v>
                </c:pt>
                <c:pt idx="5">
                  <c:v>110</c:v>
                </c:pt>
                <c:pt idx="6">
                  <c:v>225</c:v>
                </c:pt>
              </c:numCache>
            </c:numRef>
          </c:xVal>
          <c:yVal>
            <c:numRef>
              <c:f>'stripping foil calc'!$N$21:$N$27</c:f>
              <c:numCache>
                <c:formatCode>General</c:formatCode>
                <c:ptCount val="7"/>
                <c:pt idx="0">
                  <c:v>0.25</c:v>
                </c:pt>
                <c:pt idx="1">
                  <c:v>0.45</c:v>
                </c:pt>
                <c:pt idx="2">
                  <c:v>0.52500000000000002</c:v>
                </c:pt>
                <c:pt idx="3">
                  <c:v>0.53</c:v>
                </c:pt>
                <c:pt idx="4">
                  <c:v>0.48</c:v>
                </c:pt>
                <c:pt idx="5">
                  <c:v>0.32500000000000001</c:v>
                </c:pt>
                <c:pt idx="6">
                  <c:v>7.4999999999999997E-2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73408"/>
        <c:axId val="43272448"/>
      </c:scatterChart>
      <c:valAx>
        <c:axId val="42273408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Carbon foil thickness [ug/cm</a:t>
                </a:r>
                <a:r>
                  <a:rPr lang="en-US" sz="1050" b="1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lang="en-US" sz="105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0.41065482796892344"/>
              <c:y val="0.94616639477977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72448"/>
        <c:crosses val="autoZero"/>
        <c:crossBetween val="midCat"/>
      </c:valAx>
      <c:valAx>
        <c:axId val="432724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yield</a:t>
                </a:r>
              </a:p>
            </c:rich>
          </c:tx>
          <c:layout>
            <c:manualLayout>
              <c:xMode val="edge"/>
              <c:yMode val="edge"/>
              <c:x val="1.1098779134295227E-2"/>
              <c:y val="0.43393148450244701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7340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477247502774698"/>
          <c:y val="0.29363784665579118"/>
          <c:w val="0.22197558268590456"/>
          <c:h val="0.43882544861337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Comparison of Measured and Calculated Population Fractions</a:t>
            </a:r>
          </a:p>
        </c:rich>
      </c:tx>
      <c:layout>
        <c:manualLayout>
          <c:xMode val="edge"/>
          <c:yMode val="edge"/>
          <c:x val="0.14983351831298558"/>
          <c:y val="1.95758564437194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41620421753608"/>
          <c:y val="0.14845024469820556"/>
          <c:w val="0.71476137624861269"/>
          <c:h val="0.72593800978792822"/>
        </c:manualLayout>
      </c:layout>
      <c:scatterChart>
        <c:scatterStyle val="smoothMarker"/>
        <c:varyColors val="0"/>
        <c:ser>
          <c:idx val="0"/>
          <c:order val="0"/>
          <c:tx>
            <c:v>800 MeV Gulley: N=1+2 states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'stripping foil calc'!$O$21:$O$74</c:f>
              <c:numCache>
                <c:formatCode>0.00E+00</c:formatCode>
                <c:ptCount val="54"/>
                <c:pt idx="0">
                  <c:v>3.5185185185185187E-2</c:v>
                </c:pt>
                <c:pt idx="1">
                  <c:v>7.0370370370370375E-2</c:v>
                </c:pt>
                <c:pt idx="2">
                  <c:v>0.10555555555555556</c:v>
                </c:pt>
                <c:pt idx="3">
                  <c:v>0.14074074074074075</c:v>
                </c:pt>
                <c:pt idx="4">
                  <c:v>0.17592592592592593</c:v>
                </c:pt>
                <c:pt idx="5">
                  <c:v>0.21111111111111111</c:v>
                </c:pt>
                <c:pt idx="6">
                  <c:v>0.24629629629629629</c:v>
                </c:pt>
                <c:pt idx="7">
                  <c:v>0.2814814814814815</c:v>
                </c:pt>
                <c:pt idx="8">
                  <c:v>0.31666666666666665</c:v>
                </c:pt>
                <c:pt idx="9">
                  <c:v>0.35185185185185186</c:v>
                </c:pt>
                <c:pt idx="10">
                  <c:v>0.70370370370370372</c:v>
                </c:pt>
                <c:pt idx="11">
                  <c:v>1.0555555555555556</c:v>
                </c:pt>
                <c:pt idx="12">
                  <c:v>1.4074074074074074</c:v>
                </c:pt>
                <c:pt idx="13">
                  <c:v>1.7592592592592593</c:v>
                </c:pt>
                <c:pt idx="14">
                  <c:v>2.1111111111111112</c:v>
                </c:pt>
                <c:pt idx="15">
                  <c:v>2.4629629629629628</c:v>
                </c:pt>
                <c:pt idx="16">
                  <c:v>2.8148148148148149</c:v>
                </c:pt>
                <c:pt idx="17">
                  <c:v>3.1666666666666665</c:v>
                </c:pt>
                <c:pt idx="18">
                  <c:v>3.5185185185185186</c:v>
                </c:pt>
                <c:pt idx="19">
                  <c:v>3.8703703703703702</c:v>
                </c:pt>
                <c:pt idx="20">
                  <c:v>4.2222222222222223</c:v>
                </c:pt>
                <c:pt idx="21">
                  <c:v>4.5740740740740744</c:v>
                </c:pt>
                <c:pt idx="22">
                  <c:v>4.9259259259259256</c:v>
                </c:pt>
                <c:pt idx="23">
                  <c:v>5.2777777777777777</c:v>
                </c:pt>
                <c:pt idx="24">
                  <c:v>5.6296296296296298</c:v>
                </c:pt>
                <c:pt idx="25">
                  <c:v>5.9814814814814818</c:v>
                </c:pt>
                <c:pt idx="26">
                  <c:v>6.333333333333333</c:v>
                </c:pt>
                <c:pt idx="27">
                  <c:v>6.6851851851851851</c:v>
                </c:pt>
                <c:pt idx="28">
                  <c:v>7.0370370370370372</c:v>
                </c:pt>
                <c:pt idx="29">
                  <c:v>7.3888888888888893</c:v>
                </c:pt>
                <c:pt idx="30">
                  <c:v>7.7407407407407405</c:v>
                </c:pt>
                <c:pt idx="31">
                  <c:v>7.8462962962962965</c:v>
                </c:pt>
                <c:pt idx="32">
                  <c:v>8.0925925925925934</c:v>
                </c:pt>
                <c:pt idx="33">
                  <c:v>8.4444444444444446</c:v>
                </c:pt>
                <c:pt idx="34">
                  <c:v>8.7962962962962958</c:v>
                </c:pt>
                <c:pt idx="35">
                  <c:v>9.1481481481481488</c:v>
                </c:pt>
                <c:pt idx="36">
                  <c:v>9.5</c:v>
                </c:pt>
                <c:pt idx="37">
                  <c:v>9.8518518518518512</c:v>
                </c:pt>
                <c:pt idx="38">
                  <c:v>10.203703703703704</c:v>
                </c:pt>
                <c:pt idx="39">
                  <c:v>10.555555555555555</c:v>
                </c:pt>
                <c:pt idx="40">
                  <c:v>10.907407407407407</c:v>
                </c:pt>
                <c:pt idx="41">
                  <c:v>11.25925925925926</c:v>
                </c:pt>
                <c:pt idx="42">
                  <c:v>11.611111111111111</c:v>
                </c:pt>
                <c:pt idx="43">
                  <c:v>11.962962962962964</c:v>
                </c:pt>
                <c:pt idx="44">
                  <c:v>12.314814814814815</c:v>
                </c:pt>
                <c:pt idx="45">
                  <c:v>12.666666666666666</c:v>
                </c:pt>
                <c:pt idx="46">
                  <c:v>13.018518518518519</c:v>
                </c:pt>
                <c:pt idx="47">
                  <c:v>13.37037037037037</c:v>
                </c:pt>
                <c:pt idx="48">
                  <c:v>13.722222222222221</c:v>
                </c:pt>
                <c:pt idx="49">
                  <c:v>14.074074074074074</c:v>
                </c:pt>
                <c:pt idx="50">
                  <c:v>14.425925925925926</c:v>
                </c:pt>
                <c:pt idx="51">
                  <c:v>14.777777777777779</c:v>
                </c:pt>
                <c:pt idx="52">
                  <c:v>14.953703703703704</c:v>
                </c:pt>
                <c:pt idx="53">
                  <c:v>15.305555555555555</c:v>
                </c:pt>
              </c:numCache>
            </c:numRef>
          </c:xVal>
          <c:yVal>
            <c:numRef>
              <c:f>'stripping foil calc'!$C$21:$C$74</c:f>
              <c:numCache>
                <c:formatCode>0.00E+00</c:formatCode>
                <c:ptCount val="54"/>
                <c:pt idx="0">
                  <c:v>3.2734683030215074E-2</c:v>
                </c:pt>
                <c:pt idx="1">
                  <c:v>6.3910855151154411E-2</c:v>
                </c:pt>
                <c:pt idx="2">
                  <c:v>9.358750318838116E-2</c:v>
                </c:pt>
                <c:pt idx="3">
                  <c:v>0.12182152994922409</c:v>
                </c:pt>
                <c:pt idx="4">
                  <c:v>0.14866782602769346</c:v>
                </c:pt>
                <c:pt idx="5">
                  <c:v>0.1741793391593536</c:v>
                </c:pt>
                <c:pt idx="6">
                  <c:v>0.19840714120942007</c:v>
                </c:pt>
                <c:pt idx="7">
                  <c:v>0.22140049287453561</c:v>
                </c:pt>
                <c:pt idx="8">
                  <c:v>0.24320690617593646</c:v>
                </c:pt>
                <c:pt idx="9">
                  <c:v>0.26387220481909746</c:v>
                </c:pt>
                <c:pt idx="10">
                  <c:v>0.41674891520870394</c:v>
                </c:pt>
                <c:pt idx="11">
                  <c:v>0.49539436109138452</c:v>
                </c:pt>
                <c:pt idx="12">
                  <c:v>0.52528310472942452</c:v>
                </c:pt>
                <c:pt idx="13">
                  <c:v>0.52396612433760936</c:v>
                </c:pt>
                <c:pt idx="14">
                  <c:v>0.50344562335277754</c:v>
                </c:pt>
                <c:pt idx="15">
                  <c:v>0.47184892743809725</c:v>
                </c:pt>
                <c:pt idx="16">
                  <c:v>0.43460697792196523</c:v>
                </c:pt>
                <c:pt idx="17">
                  <c:v>0.39528284840996308</c:v>
                </c:pt>
                <c:pt idx="18">
                  <c:v>0.35615317248135436</c:v>
                </c:pt>
                <c:pt idx="19">
                  <c:v>0.31861525519125206</c:v>
                </c:pt>
                <c:pt idx="20">
                  <c:v>0.28347132366845407</c:v>
                </c:pt>
                <c:pt idx="21">
                  <c:v>0.25112628445190877</c:v>
                </c:pt>
                <c:pt idx="22">
                  <c:v>0.22172467865607215</c:v>
                </c:pt>
                <c:pt idx="23">
                  <c:v>0.19524497260182913</c:v>
                </c:pt>
                <c:pt idx="24">
                  <c:v>0.17156397906896523</c:v>
                </c:pt>
                <c:pt idx="25">
                  <c:v>0.15050042690071444</c:v>
                </c:pt>
                <c:pt idx="26">
                  <c:v>0.13184402694107583</c:v>
                </c:pt>
                <c:pt idx="27">
                  <c:v>0.11537449635796916</c:v>
                </c:pt>
                <c:pt idx="28">
                  <c:v>0.1008736720094659</c:v>
                </c:pt>
                <c:pt idx="29">
                  <c:v>8.8132904322907921E-2</c:v>
                </c:pt>
                <c:pt idx="30">
                  <c:v>7.6957261276583033E-2</c:v>
                </c:pt>
                <c:pt idx="31">
                  <c:v>7.3882556518838891E-2</c:v>
                </c:pt>
                <c:pt idx="32">
                  <c:v>6.716760617962271E-2</c:v>
                </c:pt>
                <c:pt idx="33">
                  <c:v>5.8601285493427614E-2</c:v>
                </c:pt>
                <c:pt idx="34">
                  <c:v>5.1111933216654165E-2</c:v>
                </c:pt>
                <c:pt idx="35">
                  <c:v>4.4568737572379231E-2</c:v>
                </c:pt>
                <c:pt idx="36">
                  <c:v>3.8855403532922425E-2</c:v>
                </c:pt>
                <c:pt idx="37">
                  <c:v>3.3868966707636596E-2</c:v>
                </c:pt>
                <c:pt idx="38">
                  <c:v>2.9518560139110406E-2</c:v>
                </c:pt>
                <c:pt idx="39">
                  <c:v>2.5724198429731691E-2</c:v>
                </c:pt>
                <c:pt idx="40">
                  <c:v>2.241561829329837E-2</c:v>
                </c:pt>
                <c:pt idx="41">
                  <c:v>1.9531197529684539E-2</c:v>
                </c:pt>
                <c:pt idx="42">
                  <c:v>1.7016963044984932E-2</c:v>
                </c:pt>
                <c:pt idx="43">
                  <c:v>1.4825691121603516E-2</c:v>
                </c:pt>
                <c:pt idx="44">
                  <c:v>1.2916098445550717E-2</c:v>
                </c:pt>
                <c:pt idx="45">
                  <c:v>1.1252119556318069E-2</c:v>
                </c:pt>
                <c:pt idx="46">
                  <c:v>9.8022647943682602E-3</c:v>
                </c:pt>
                <c:pt idx="47">
                  <c:v>8.5390520629452151E-3</c:v>
                </c:pt>
                <c:pt idx="48">
                  <c:v>7.4385055044167477E-3</c:v>
                </c:pt>
                <c:pt idx="49">
                  <c:v>6.4797143173154145E-3</c:v>
                </c:pt>
                <c:pt idx="50">
                  <c:v>5.6444452727371754E-3</c:v>
                </c:pt>
                <c:pt idx="51">
                  <c:v>4.9168029361750052E-3</c:v>
                </c:pt>
                <c:pt idx="52">
                  <c:v>4.5889396878816945E-3</c:v>
                </c:pt>
                <c:pt idx="53">
                  <c:v>3.9973243671542176E-3</c:v>
                </c:pt>
              </c:numCache>
            </c:numRef>
          </c:yVal>
          <c:smooth val="1"/>
        </c:ser>
        <c:ser>
          <c:idx val="1"/>
          <c:order val="1"/>
          <c:tx>
            <c:v>800 MeV Gulley: H+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'stripping foil calc'!$O$21:$O$74</c:f>
              <c:numCache>
                <c:formatCode>0.00E+00</c:formatCode>
                <c:ptCount val="54"/>
                <c:pt idx="0">
                  <c:v>3.5185185185185187E-2</c:v>
                </c:pt>
                <c:pt idx="1">
                  <c:v>7.0370370370370375E-2</c:v>
                </c:pt>
                <c:pt idx="2">
                  <c:v>0.10555555555555556</c:v>
                </c:pt>
                <c:pt idx="3">
                  <c:v>0.14074074074074075</c:v>
                </c:pt>
                <c:pt idx="4">
                  <c:v>0.17592592592592593</c:v>
                </c:pt>
                <c:pt idx="5">
                  <c:v>0.21111111111111111</c:v>
                </c:pt>
                <c:pt idx="6">
                  <c:v>0.24629629629629629</c:v>
                </c:pt>
                <c:pt idx="7">
                  <c:v>0.2814814814814815</c:v>
                </c:pt>
                <c:pt idx="8">
                  <c:v>0.31666666666666665</c:v>
                </c:pt>
                <c:pt idx="9">
                  <c:v>0.35185185185185186</c:v>
                </c:pt>
                <c:pt idx="10">
                  <c:v>0.70370370370370372</c:v>
                </c:pt>
                <c:pt idx="11">
                  <c:v>1.0555555555555556</c:v>
                </c:pt>
                <c:pt idx="12">
                  <c:v>1.4074074074074074</c:v>
                </c:pt>
                <c:pt idx="13">
                  <c:v>1.7592592592592593</c:v>
                </c:pt>
                <c:pt idx="14">
                  <c:v>2.1111111111111112</c:v>
                </c:pt>
                <c:pt idx="15">
                  <c:v>2.4629629629629628</c:v>
                </c:pt>
                <c:pt idx="16">
                  <c:v>2.8148148148148149</c:v>
                </c:pt>
                <c:pt idx="17">
                  <c:v>3.1666666666666665</c:v>
                </c:pt>
                <c:pt idx="18">
                  <c:v>3.5185185185185186</c:v>
                </c:pt>
                <c:pt idx="19">
                  <c:v>3.8703703703703702</c:v>
                </c:pt>
                <c:pt idx="20">
                  <c:v>4.2222222222222223</c:v>
                </c:pt>
                <c:pt idx="21">
                  <c:v>4.5740740740740744</c:v>
                </c:pt>
                <c:pt idx="22">
                  <c:v>4.9259259259259256</c:v>
                </c:pt>
                <c:pt idx="23">
                  <c:v>5.2777777777777777</c:v>
                </c:pt>
                <c:pt idx="24">
                  <c:v>5.6296296296296298</c:v>
                </c:pt>
                <c:pt idx="25">
                  <c:v>5.9814814814814818</c:v>
                </c:pt>
                <c:pt idx="26">
                  <c:v>6.333333333333333</c:v>
                </c:pt>
                <c:pt idx="27">
                  <c:v>6.6851851851851851</c:v>
                </c:pt>
                <c:pt idx="28">
                  <c:v>7.0370370370370372</c:v>
                </c:pt>
                <c:pt idx="29">
                  <c:v>7.3888888888888893</c:v>
                </c:pt>
                <c:pt idx="30">
                  <c:v>7.7407407407407405</c:v>
                </c:pt>
                <c:pt idx="31">
                  <c:v>7.8462962962962965</c:v>
                </c:pt>
                <c:pt idx="32">
                  <c:v>8.0925925925925934</c:v>
                </c:pt>
                <c:pt idx="33">
                  <c:v>8.4444444444444446</c:v>
                </c:pt>
                <c:pt idx="34">
                  <c:v>8.7962962962962958</c:v>
                </c:pt>
                <c:pt idx="35">
                  <c:v>9.1481481481481488</c:v>
                </c:pt>
                <c:pt idx="36">
                  <c:v>9.5</c:v>
                </c:pt>
                <c:pt idx="37">
                  <c:v>9.8518518518518512</c:v>
                </c:pt>
                <c:pt idx="38">
                  <c:v>10.203703703703704</c:v>
                </c:pt>
                <c:pt idx="39">
                  <c:v>10.555555555555555</c:v>
                </c:pt>
                <c:pt idx="40">
                  <c:v>10.907407407407407</c:v>
                </c:pt>
                <c:pt idx="41">
                  <c:v>11.25925925925926</c:v>
                </c:pt>
                <c:pt idx="42">
                  <c:v>11.611111111111111</c:v>
                </c:pt>
                <c:pt idx="43">
                  <c:v>11.962962962962964</c:v>
                </c:pt>
                <c:pt idx="44">
                  <c:v>12.314814814814815</c:v>
                </c:pt>
                <c:pt idx="45">
                  <c:v>12.666666666666666</c:v>
                </c:pt>
                <c:pt idx="46">
                  <c:v>13.018518518518519</c:v>
                </c:pt>
                <c:pt idx="47">
                  <c:v>13.37037037037037</c:v>
                </c:pt>
                <c:pt idx="48">
                  <c:v>13.722222222222221</c:v>
                </c:pt>
                <c:pt idx="49">
                  <c:v>14.074074074074074</c:v>
                </c:pt>
                <c:pt idx="50">
                  <c:v>14.425925925925926</c:v>
                </c:pt>
                <c:pt idx="51">
                  <c:v>14.777777777777779</c:v>
                </c:pt>
                <c:pt idx="52">
                  <c:v>14.953703703703704</c:v>
                </c:pt>
                <c:pt idx="53">
                  <c:v>15.305555555555555</c:v>
                </c:pt>
              </c:numCache>
            </c:numRef>
          </c:xVal>
          <c:yVal>
            <c:numRef>
              <c:f>'stripping foil calc'!$E$21:$E$74</c:f>
              <c:numCache>
                <c:formatCode>0.000E+00</c:formatCode>
                <c:ptCount val="54"/>
                <c:pt idx="0">
                  <c:v>9.4456856479265688E-4</c:v>
                </c:pt>
                <c:pt idx="1">
                  <c:v>2.2893111097215535E-3</c:v>
                </c:pt>
                <c:pt idx="2">
                  <c:v>4.0151861965235791E-3</c:v>
                </c:pt>
                <c:pt idx="3">
                  <c:v>6.1038625246374462E-3</c:v>
                </c:pt>
                <c:pt idx="4">
                  <c:v>8.5376942176975668E-3</c:v>
                </c:pt>
                <c:pt idx="5">
                  <c:v>1.1299696950638621E-2</c:v>
                </c:pt>
                <c:pt idx="6">
                  <c:v>1.4373524889028211E-2</c:v>
                </c:pt>
                <c:pt idx="7">
                  <c:v>1.7743448413191282E-2</c:v>
                </c:pt>
                <c:pt idx="8">
                  <c:v>2.1394332600627147E-2</c:v>
                </c:pt>
                <c:pt idx="9">
                  <c:v>2.5311616441097945E-2</c:v>
                </c:pt>
                <c:pt idx="10">
                  <c:v>7.6305143739812606E-2</c:v>
                </c:pt>
                <c:pt idx="11">
                  <c:v>0.14149051372998206</c:v>
                </c:pt>
                <c:pt idx="12">
                  <c:v>0.21318980374811089</c:v>
                </c:pt>
                <c:pt idx="13">
                  <c:v>0.28637744866558673</c:v>
                </c:pt>
                <c:pt idx="14">
                  <c:v>0.35786244957874863</c:v>
                </c:pt>
                <c:pt idx="15">
                  <c:v>0.42571288209540237</c:v>
                </c:pt>
                <c:pt idx="16">
                  <c:v>0.48885196052267621</c:v>
                </c:pt>
                <c:pt idx="17">
                  <c:v>0.54677546601396265</c:v>
                </c:pt>
                <c:pt idx="18">
                  <c:v>0.59935493541677642</c:v>
                </c:pt>
                <c:pt idx="19">
                  <c:v>0.64670136357047436</c:v>
                </c:pt>
                <c:pt idx="20">
                  <c:v>0.68907152312720288</c:v>
                </c:pt>
                <c:pt idx="21">
                  <c:v>0.7268042241545708</c:v>
                </c:pt>
                <c:pt idx="22">
                  <c:v>0.76027753944589205</c:v>
                </c:pt>
                <c:pt idx="23">
                  <c:v>0.78988064975690242</c:v>
                </c:pt>
                <c:pt idx="24">
                  <c:v>0.81599582787727332</c:v>
                </c:pt>
                <c:pt idx="25">
                  <c:v>0.83898740289764939</c:v>
                </c:pt>
                <c:pt idx="26">
                  <c:v>0.85919548344293217</c:v>
                </c:pt>
                <c:pt idx="27">
                  <c:v>0.87693288264764557</c:v>
                </c:pt>
                <c:pt idx="28">
                  <c:v>0.8924841575409852</c:v>
                </c:pt>
                <c:pt idx="29">
                  <c:v>0.9061060076101497</c:v>
                </c:pt>
                <c:pt idx="30">
                  <c:v>0.91802851163075327</c:v>
                </c:pt>
                <c:pt idx="31">
                  <c:v>0.92130518261220429</c:v>
                </c:pt>
                <c:pt idx="32">
                  <c:v>0.92845684681564489</c:v>
                </c:pt>
                <c:pt idx="33">
                  <c:v>0.93757325013014614</c:v>
                </c:pt>
                <c:pt idx="34">
                  <c:v>0.94553906259607412</c:v>
                </c:pt>
                <c:pt idx="35">
                  <c:v>0.95249675374667386</c:v>
                </c:pt>
                <c:pt idx="36">
                  <c:v>0.95857186233411296</c:v>
                </c:pt>
                <c:pt idx="37">
                  <c:v>0.96387481606577696</c:v>
                </c:pt>
                <c:pt idx="38">
                  <c:v>0.96850261119854986</c:v>
                </c:pt>
                <c:pt idx="39">
                  <c:v>0.97254034483443741</c:v>
                </c:pt>
                <c:pt idx="40">
                  <c:v>0.97606260056541116</c:v>
                </c:pt>
                <c:pt idx="41">
                  <c:v>0.97913469300375566</c:v>
                </c:pt>
                <c:pt idx="42">
                  <c:v>0.98181377961951155</c:v>
                </c:pt>
                <c:pt idx="43">
                  <c:v>0.98414984983161446</c:v>
                </c:pt>
                <c:pt idx="44">
                  <c:v>0.98618660191508434</c:v>
                </c:pt>
                <c:pt idx="45">
                  <c:v>0.98796221830821085</c:v>
                </c:pt>
                <c:pt idx="46">
                  <c:v>0.98951004954990596</c:v>
                </c:pt>
                <c:pt idx="47">
                  <c:v>0.99085921649901298</c:v>
                </c:pt>
                <c:pt idx="48">
                  <c:v>0.99203513978712743</c:v>
                </c:pt>
                <c:pt idx="49">
                  <c:v>0.99306000470340106</c:v>
                </c:pt>
                <c:pt idx="50">
                  <c:v>0.99395316894926422</c:v>
                </c:pt>
                <c:pt idx="51">
                  <c:v>0.99473151996192199</c:v>
                </c:pt>
                <c:pt idx="52">
                  <c:v>0.99508232019078457</c:v>
                </c:pt>
                <c:pt idx="53">
                  <c:v>0.99571547188240661</c:v>
                </c:pt>
              </c:numCache>
            </c:numRef>
          </c:yVal>
          <c:smooth val="1"/>
        </c:ser>
        <c:ser>
          <c:idx val="2"/>
          <c:order val="2"/>
          <c:tx>
            <c:v>800 MeV Gulley: H - survive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'stripping foil calc'!$O$21:$O$74</c:f>
              <c:numCache>
                <c:formatCode>0.00E+00</c:formatCode>
                <c:ptCount val="54"/>
                <c:pt idx="0">
                  <c:v>3.5185185185185187E-2</c:v>
                </c:pt>
                <c:pt idx="1">
                  <c:v>7.0370370370370375E-2</c:v>
                </c:pt>
                <c:pt idx="2">
                  <c:v>0.10555555555555556</c:v>
                </c:pt>
                <c:pt idx="3">
                  <c:v>0.14074074074074075</c:v>
                </c:pt>
                <c:pt idx="4">
                  <c:v>0.17592592592592593</c:v>
                </c:pt>
                <c:pt idx="5">
                  <c:v>0.21111111111111111</c:v>
                </c:pt>
                <c:pt idx="6">
                  <c:v>0.24629629629629629</c:v>
                </c:pt>
                <c:pt idx="7">
                  <c:v>0.2814814814814815</c:v>
                </c:pt>
                <c:pt idx="8">
                  <c:v>0.31666666666666665</c:v>
                </c:pt>
                <c:pt idx="9">
                  <c:v>0.35185185185185186</c:v>
                </c:pt>
                <c:pt idx="10">
                  <c:v>0.70370370370370372</c:v>
                </c:pt>
                <c:pt idx="11">
                  <c:v>1.0555555555555556</c:v>
                </c:pt>
                <c:pt idx="12">
                  <c:v>1.4074074074074074</c:v>
                </c:pt>
                <c:pt idx="13">
                  <c:v>1.7592592592592593</c:v>
                </c:pt>
                <c:pt idx="14">
                  <c:v>2.1111111111111112</c:v>
                </c:pt>
                <c:pt idx="15">
                  <c:v>2.4629629629629628</c:v>
                </c:pt>
                <c:pt idx="16">
                  <c:v>2.8148148148148149</c:v>
                </c:pt>
                <c:pt idx="17">
                  <c:v>3.1666666666666665</c:v>
                </c:pt>
                <c:pt idx="18">
                  <c:v>3.5185185185185186</c:v>
                </c:pt>
                <c:pt idx="19">
                  <c:v>3.8703703703703702</c:v>
                </c:pt>
                <c:pt idx="20">
                  <c:v>4.2222222222222223</c:v>
                </c:pt>
                <c:pt idx="21">
                  <c:v>4.5740740740740744</c:v>
                </c:pt>
                <c:pt idx="22">
                  <c:v>4.9259259259259256</c:v>
                </c:pt>
                <c:pt idx="23">
                  <c:v>5.2777777777777777</c:v>
                </c:pt>
                <c:pt idx="24">
                  <c:v>5.6296296296296298</c:v>
                </c:pt>
                <c:pt idx="25">
                  <c:v>5.9814814814814818</c:v>
                </c:pt>
                <c:pt idx="26">
                  <c:v>6.333333333333333</c:v>
                </c:pt>
                <c:pt idx="27">
                  <c:v>6.6851851851851851</c:v>
                </c:pt>
                <c:pt idx="28">
                  <c:v>7.0370370370370372</c:v>
                </c:pt>
                <c:pt idx="29">
                  <c:v>7.3888888888888893</c:v>
                </c:pt>
                <c:pt idx="30">
                  <c:v>7.7407407407407405</c:v>
                </c:pt>
                <c:pt idx="31">
                  <c:v>7.8462962962962965</c:v>
                </c:pt>
                <c:pt idx="32">
                  <c:v>8.0925925925925934</c:v>
                </c:pt>
                <c:pt idx="33">
                  <c:v>8.4444444444444446</c:v>
                </c:pt>
                <c:pt idx="34">
                  <c:v>8.7962962962962958</c:v>
                </c:pt>
                <c:pt idx="35">
                  <c:v>9.1481481481481488</c:v>
                </c:pt>
                <c:pt idx="36">
                  <c:v>9.5</c:v>
                </c:pt>
                <c:pt idx="37">
                  <c:v>9.8518518518518512</c:v>
                </c:pt>
                <c:pt idx="38">
                  <c:v>10.203703703703704</c:v>
                </c:pt>
                <c:pt idx="39">
                  <c:v>10.555555555555555</c:v>
                </c:pt>
                <c:pt idx="40">
                  <c:v>10.907407407407407</c:v>
                </c:pt>
                <c:pt idx="41">
                  <c:v>11.25925925925926</c:v>
                </c:pt>
                <c:pt idx="42">
                  <c:v>11.611111111111111</c:v>
                </c:pt>
                <c:pt idx="43">
                  <c:v>11.962962962962964</c:v>
                </c:pt>
                <c:pt idx="44">
                  <c:v>12.314814814814815</c:v>
                </c:pt>
                <c:pt idx="45">
                  <c:v>12.666666666666666</c:v>
                </c:pt>
                <c:pt idx="46">
                  <c:v>13.018518518518519</c:v>
                </c:pt>
                <c:pt idx="47">
                  <c:v>13.37037037037037</c:v>
                </c:pt>
                <c:pt idx="48">
                  <c:v>13.722222222222221</c:v>
                </c:pt>
                <c:pt idx="49">
                  <c:v>14.074074074074074</c:v>
                </c:pt>
                <c:pt idx="50">
                  <c:v>14.425925925925926</c:v>
                </c:pt>
                <c:pt idx="51">
                  <c:v>14.777777777777779</c:v>
                </c:pt>
                <c:pt idx="52">
                  <c:v>14.953703703703704</c:v>
                </c:pt>
                <c:pt idx="53">
                  <c:v>15.305555555555555</c:v>
                </c:pt>
              </c:numCache>
            </c:numRef>
          </c:xVal>
          <c:yVal>
            <c:numRef>
              <c:f>'stripping foil calc'!$B$21:$B$74</c:f>
              <c:numCache>
                <c:formatCode>0.00E+00</c:formatCode>
                <c:ptCount val="54"/>
                <c:pt idx="0">
                  <c:v>0.96605148159753584</c:v>
                </c:pt>
                <c:pt idx="1">
                  <c:v>0.93325546509679402</c:v>
                </c:pt>
                <c:pt idx="2">
                  <c:v>0.90157282476575529</c:v>
                </c:pt>
                <c:pt idx="3">
                  <c:v>0.87096576313303342</c:v>
                </c:pt>
                <c:pt idx="4">
                  <c:v>0.84139776589539539</c:v>
                </c:pt>
                <c:pt idx="5">
                  <c:v>0.81283355835610327</c:v>
                </c:pt>
                <c:pt idx="6">
                  <c:v>0.78523906334211069</c:v>
                </c:pt>
                <c:pt idx="7">
                  <c:v>0.75858136054990732</c:v>
                </c:pt>
                <c:pt idx="8">
                  <c:v>0.73282864727151242</c:v>
                </c:pt>
                <c:pt idx="9">
                  <c:v>0.70795020045376256</c:v>
                </c:pt>
                <c:pt idx="10">
                  <c:v>0.50119348632252259</c:v>
                </c:pt>
                <c:pt idx="11">
                  <c:v>0.35482002910814997</c:v>
                </c:pt>
                <c:pt idx="12">
                  <c:v>0.25119491073212463</c:v>
                </c:pt>
                <c:pt idx="13">
                  <c:v>0.17783348740577265</c:v>
                </c:pt>
                <c:pt idx="14">
                  <c:v>0.12589725305630842</c:v>
                </c:pt>
                <c:pt idx="15">
                  <c:v>8.9128985537791583E-2</c:v>
                </c:pt>
                <c:pt idx="16">
                  <c:v>6.3098883177720069E-2</c:v>
                </c:pt>
                <c:pt idx="17">
                  <c:v>4.4670866994075464E-2</c:v>
                </c:pt>
                <c:pt idx="18">
                  <c:v>3.1624749242899097E-2</c:v>
                </c:pt>
                <c:pt idx="19">
                  <c:v>2.2388747565810389E-2</c:v>
                </c:pt>
                <c:pt idx="20">
                  <c:v>1.5850118327124157E-2</c:v>
                </c:pt>
                <c:pt idx="21">
                  <c:v>1.1221094446903404E-2</c:v>
                </c:pt>
                <c:pt idx="22">
                  <c:v>7.9439760629958622E-3</c:v>
                </c:pt>
                <c:pt idx="23">
                  <c:v>5.6239394461978136E-3</c:v>
                </c:pt>
                <c:pt idx="24">
                  <c:v>3.9814690582755654E-3</c:v>
                </c:pt>
                <c:pt idx="25">
                  <c:v>2.8186818179066378E-3</c:v>
                </c:pt>
                <c:pt idx="26">
                  <c:v>1.9954863580023807E-3</c:v>
                </c:pt>
                <c:pt idx="27">
                  <c:v>1.4127049671505342E-3</c:v>
                </c:pt>
                <c:pt idx="28">
                  <c:v>1.000124764676247E-3</c:v>
                </c:pt>
                <c:pt idx="29">
                  <c:v>7.0803852763132071E-4</c:v>
                </c:pt>
                <c:pt idx="30">
                  <c:v>5.0125601756558055E-4</c:v>
                </c:pt>
                <c:pt idx="31">
                  <c:v>4.5191880368743354E-4</c:v>
                </c:pt>
                <c:pt idx="32">
                  <c:v>3.5486429811420756E-4</c:v>
                </c:pt>
                <c:pt idx="33">
                  <c:v>2.5122625098383702E-4</c:v>
                </c:pt>
                <c:pt idx="34">
                  <c:v>1.7785567474325458E-4</c:v>
                </c:pt>
                <c:pt idx="35">
                  <c:v>1.2591296058632643E-4</c:v>
                </c:pt>
                <c:pt idx="36">
                  <c:v>8.9140105686816439E-5</c:v>
                </c:pt>
                <c:pt idx="37">
                  <c:v>6.310675568945123E-5</c:v>
                </c:pt>
                <c:pt idx="38">
                  <c:v>4.4676440340333672E-5</c:v>
                </c:pt>
                <c:pt idx="39">
                  <c:v>3.1628694894499767E-5</c:v>
                </c:pt>
                <c:pt idx="40">
                  <c:v>2.2391540890651993E-5</c:v>
                </c:pt>
                <c:pt idx="41">
                  <c:v>1.5852095862005718E-5</c:v>
                </c:pt>
                <c:pt idx="42">
                  <c:v>1.12224944431192E-5</c:v>
                </c:pt>
                <c:pt idx="43">
                  <c:v>7.944967190597469E-6</c:v>
                </c:pt>
                <c:pt idx="44">
                  <c:v>5.6246411151820507E-6</c:v>
                </c:pt>
                <c:pt idx="45">
                  <c:v>3.9819658049736053E-6</c:v>
                </c:pt>
                <c:pt idx="46">
                  <c:v>2.819033489831095E-6</c:v>
                </c:pt>
                <c:pt idx="47">
                  <c:v>1.9957353242117922E-6</c:v>
                </c:pt>
                <c:pt idx="48">
                  <c:v>1.4128812228283922E-6</c:v>
                </c:pt>
                <c:pt idx="49">
                  <c:v>1.0002495449187185E-6</c:v>
                </c:pt>
                <c:pt idx="50">
                  <c:v>7.0812686582899113E-7</c:v>
                </c:pt>
                <c:pt idx="51">
                  <c:v>5.0131855661032858E-7</c:v>
                </c:pt>
                <c:pt idx="52">
                  <c:v>4.2180831353383533E-7</c:v>
                </c:pt>
                <c:pt idx="53">
                  <c:v>2.9861928011934206E-7</c:v>
                </c:pt>
              </c:numCache>
            </c:numRef>
          </c:yVal>
          <c:smooth val="1"/>
        </c:ser>
        <c:ser>
          <c:idx val="3"/>
          <c:order val="3"/>
          <c:tx>
            <c:v>800 MeV Gulley: n= 3 state</c:v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'stripping foil calc'!$O$21:$O$74</c:f>
              <c:numCache>
                <c:formatCode>0.00E+00</c:formatCode>
                <c:ptCount val="54"/>
                <c:pt idx="0">
                  <c:v>3.5185185185185187E-2</c:v>
                </c:pt>
                <c:pt idx="1">
                  <c:v>7.0370370370370375E-2</c:v>
                </c:pt>
                <c:pt idx="2">
                  <c:v>0.10555555555555556</c:v>
                </c:pt>
                <c:pt idx="3">
                  <c:v>0.14074074074074075</c:v>
                </c:pt>
                <c:pt idx="4">
                  <c:v>0.17592592592592593</c:v>
                </c:pt>
                <c:pt idx="5">
                  <c:v>0.21111111111111111</c:v>
                </c:pt>
                <c:pt idx="6">
                  <c:v>0.24629629629629629</c:v>
                </c:pt>
                <c:pt idx="7">
                  <c:v>0.2814814814814815</c:v>
                </c:pt>
                <c:pt idx="8">
                  <c:v>0.31666666666666665</c:v>
                </c:pt>
                <c:pt idx="9">
                  <c:v>0.35185185185185186</c:v>
                </c:pt>
                <c:pt idx="10">
                  <c:v>0.70370370370370372</c:v>
                </c:pt>
                <c:pt idx="11">
                  <c:v>1.0555555555555556</c:v>
                </c:pt>
                <c:pt idx="12">
                  <c:v>1.4074074074074074</c:v>
                </c:pt>
                <c:pt idx="13">
                  <c:v>1.7592592592592593</c:v>
                </c:pt>
                <c:pt idx="14">
                  <c:v>2.1111111111111112</c:v>
                </c:pt>
                <c:pt idx="15">
                  <c:v>2.4629629629629628</c:v>
                </c:pt>
                <c:pt idx="16">
                  <c:v>2.8148148148148149</c:v>
                </c:pt>
                <c:pt idx="17">
                  <c:v>3.1666666666666665</c:v>
                </c:pt>
                <c:pt idx="18">
                  <c:v>3.5185185185185186</c:v>
                </c:pt>
                <c:pt idx="19">
                  <c:v>3.8703703703703702</c:v>
                </c:pt>
                <c:pt idx="20">
                  <c:v>4.2222222222222223</c:v>
                </c:pt>
                <c:pt idx="21">
                  <c:v>4.5740740740740744</c:v>
                </c:pt>
                <c:pt idx="22">
                  <c:v>4.9259259259259256</c:v>
                </c:pt>
                <c:pt idx="23">
                  <c:v>5.2777777777777777</c:v>
                </c:pt>
                <c:pt idx="24">
                  <c:v>5.6296296296296298</c:v>
                </c:pt>
                <c:pt idx="25">
                  <c:v>5.9814814814814818</c:v>
                </c:pt>
                <c:pt idx="26">
                  <c:v>6.333333333333333</c:v>
                </c:pt>
                <c:pt idx="27">
                  <c:v>6.6851851851851851</c:v>
                </c:pt>
                <c:pt idx="28">
                  <c:v>7.0370370370370372</c:v>
                </c:pt>
                <c:pt idx="29">
                  <c:v>7.3888888888888893</c:v>
                </c:pt>
                <c:pt idx="30">
                  <c:v>7.7407407407407405</c:v>
                </c:pt>
                <c:pt idx="31">
                  <c:v>7.8462962962962965</c:v>
                </c:pt>
                <c:pt idx="32">
                  <c:v>8.0925925925925934</c:v>
                </c:pt>
                <c:pt idx="33">
                  <c:v>8.4444444444444446</c:v>
                </c:pt>
                <c:pt idx="34">
                  <c:v>8.7962962962962958</c:v>
                </c:pt>
                <c:pt idx="35">
                  <c:v>9.1481481481481488</c:v>
                </c:pt>
                <c:pt idx="36">
                  <c:v>9.5</c:v>
                </c:pt>
                <c:pt idx="37">
                  <c:v>9.8518518518518512</c:v>
                </c:pt>
                <c:pt idx="38">
                  <c:v>10.203703703703704</c:v>
                </c:pt>
                <c:pt idx="39">
                  <c:v>10.555555555555555</c:v>
                </c:pt>
                <c:pt idx="40">
                  <c:v>10.907407407407407</c:v>
                </c:pt>
                <c:pt idx="41">
                  <c:v>11.25925925925926</c:v>
                </c:pt>
                <c:pt idx="42">
                  <c:v>11.611111111111111</c:v>
                </c:pt>
                <c:pt idx="43">
                  <c:v>11.962962962962964</c:v>
                </c:pt>
                <c:pt idx="44">
                  <c:v>12.314814814814815</c:v>
                </c:pt>
                <c:pt idx="45">
                  <c:v>12.666666666666666</c:v>
                </c:pt>
                <c:pt idx="46">
                  <c:v>13.018518518518519</c:v>
                </c:pt>
                <c:pt idx="47">
                  <c:v>13.37037037037037</c:v>
                </c:pt>
                <c:pt idx="48">
                  <c:v>13.722222222222221</c:v>
                </c:pt>
                <c:pt idx="49">
                  <c:v>14.074074074074074</c:v>
                </c:pt>
                <c:pt idx="50">
                  <c:v>14.425925925925926</c:v>
                </c:pt>
                <c:pt idx="51">
                  <c:v>14.777777777777779</c:v>
                </c:pt>
                <c:pt idx="52">
                  <c:v>14.953703703703704</c:v>
                </c:pt>
                <c:pt idx="53">
                  <c:v>15.305555555555555</c:v>
                </c:pt>
              </c:numCache>
            </c:numRef>
          </c:xVal>
          <c:yVal>
            <c:numRef>
              <c:f>'stripping foil calc'!$D$21:$D$74</c:f>
              <c:numCache>
                <c:formatCode>0.00E+00</c:formatCode>
                <c:ptCount val="54"/>
                <c:pt idx="0">
                  <c:v>2.6926680745642528E-4</c:v>
                </c:pt>
                <c:pt idx="1">
                  <c:v>5.4436864233001203E-4</c:v>
                </c:pt>
                <c:pt idx="2">
                  <c:v>8.2448584933997315E-4</c:v>
                </c:pt>
                <c:pt idx="3">
                  <c:v>1.1088443931050462E-3</c:v>
                </c:pt>
                <c:pt idx="4">
                  <c:v>1.396713859213583E-3</c:v>
                </c:pt>
                <c:pt idx="5">
                  <c:v>1.6874055339045069E-3</c:v>
                </c:pt>
                <c:pt idx="6">
                  <c:v>1.9802705594410275E-3</c:v>
                </c:pt>
                <c:pt idx="7">
                  <c:v>2.2746981623657792E-3</c:v>
                </c:pt>
                <c:pt idx="8">
                  <c:v>2.5701139519239691E-3</c:v>
                </c:pt>
                <c:pt idx="9">
                  <c:v>2.8659782860420424E-3</c:v>
                </c:pt>
                <c:pt idx="10">
                  <c:v>5.752454728960868E-3</c:v>
                </c:pt>
                <c:pt idx="11">
                  <c:v>8.2950960704833987E-3</c:v>
                </c:pt>
                <c:pt idx="12">
                  <c:v>1.0332180790339957E-2</c:v>
                </c:pt>
                <c:pt idx="13">
                  <c:v>1.182293959103127E-2</c:v>
                </c:pt>
                <c:pt idx="14">
                  <c:v>1.2794674012165448E-2</c:v>
                </c:pt>
                <c:pt idx="15">
                  <c:v>1.3309204928708768E-2</c:v>
                </c:pt>
                <c:pt idx="16">
                  <c:v>1.3442178377638524E-2</c:v>
                </c:pt>
                <c:pt idx="17">
                  <c:v>1.3270818581998817E-2</c:v>
                </c:pt>
                <c:pt idx="18">
                  <c:v>1.2867142858970091E-2</c:v>
                </c:pt>
                <c:pt idx="19">
                  <c:v>1.2294633672463183E-2</c:v>
                </c:pt>
                <c:pt idx="20">
                  <c:v>1.1607034877218977E-2</c:v>
                </c:pt>
                <c:pt idx="21">
                  <c:v>1.0848396946617021E-2</c:v>
                </c:pt>
                <c:pt idx="22">
                  <c:v>1.0053805835039878E-2</c:v>
                </c:pt>
                <c:pt idx="23">
                  <c:v>9.2504381950706815E-3</c:v>
                </c:pt>
                <c:pt idx="24">
                  <c:v>8.4587239954858305E-3</c:v>
                </c:pt>
                <c:pt idx="25">
                  <c:v>7.6934883837295074E-3</c:v>
                </c:pt>
                <c:pt idx="26">
                  <c:v>6.965003257989686E-3</c:v>
                </c:pt>
                <c:pt idx="27">
                  <c:v>6.2799160272347622E-3</c:v>
                </c:pt>
                <c:pt idx="28">
                  <c:v>5.6420456848726708E-3</c:v>
                </c:pt>
                <c:pt idx="29">
                  <c:v>5.0530495393110633E-3</c:v>
                </c:pt>
                <c:pt idx="30">
                  <c:v>4.5129710750980798E-3</c:v>
                </c:pt>
                <c:pt idx="31">
                  <c:v>4.3603420652693139E-3</c:v>
                </c:pt>
                <c:pt idx="32">
                  <c:v>4.0206827066182216E-3</c:v>
                </c:pt>
                <c:pt idx="33">
                  <c:v>3.5742381254424507E-3</c:v>
                </c:pt>
                <c:pt idx="34">
                  <c:v>3.1711485125284445E-3</c:v>
                </c:pt>
                <c:pt idx="35">
                  <c:v>2.808595720360635E-3</c:v>
                </c:pt>
                <c:pt idx="36">
                  <c:v>2.483594027277776E-3</c:v>
                </c:pt>
                <c:pt idx="37">
                  <c:v>2.1931104708969944E-3</c:v>
                </c:pt>
                <c:pt idx="38">
                  <c:v>1.9341522219994654E-3</c:v>
                </c:pt>
                <c:pt idx="39">
                  <c:v>1.7038280409363395E-3</c:v>
                </c:pt>
                <c:pt idx="40">
                  <c:v>1.4993896003997157E-3</c:v>
                </c:pt>
                <c:pt idx="41">
                  <c:v>1.3182573706978238E-3</c:v>
                </c:pt>
                <c:pt idx="42">
                  <c:v>1.1580348410604932E-3</c:v>
                </c:pt>
                <c:pt idx="43">
                  <c:v>1.0165140795915135E-3</c:v>
                </c:pt>
                <c:pt idx="44">
                  <c:v>8.9167499824976059E-4</c:v>
                </c:pt>
                <c:pt idx="45">
                  <c:v>7.8168016966601278E-4</c:v>
                </c:pt>
                <c:pt idx="46">
                  <c:v>6.8486662223587991E-4</c:v>
                </c:pt>
                <c:pt idx="47">
                  <c:v>5.9973570271751179E-4</c:v>
                </c:pt>
                <c:pt idx="48">
                  <c:v>5.2494182723303643E-4</c:v>
                </c:pt>
                <c:pt idx="49">
                  <c:v>4.5928072973858987E-4</c:v>
                </c:pt>
                <c:pt idx="50">
                  <c:v>4.0167765113276985E-4</c:v>
                </c:pt>
                <c:pt idx="51">
                  <c:v>3.5117578334642105E-4</c:v>
                </c:pt>
                <c:pt idx="52">
                  <c:v>3.2831831302023129E-4</c:v>
                </c:pt>
                <c:pt idx="53">
                  <c:v>2.8690513115914345E-4</c:v>
                </c:pt>
              </c:numCache>
            </c:numRef>
          </c:yVal>
          <c:smooth val="1"/>
        </c:ser>
        <c:ser>
          <c:idx val="6"/>
          <c:order val="4"/>
          <c:tx>
            <c:v>800 MeV data from Gulley et.al.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'stripping foil calc'!$M$21:$M$27</c:f>
              <c:numCache>
                <c:formatCode>General</c:formatCode>
                <c:ptCount val="7"/>
                <c:pt idx="0">
                  <c:v>0.4</c:v>
                </c:pt>
                <c:pt idx="1">
                  <c:v>0.8</c:v>
                </c:pt>
                <c:pt idx="2">
                  <c:v>1.6</c:v>
                </c:pt>
                <c:pt idx="3">
                  <c:v>2</c:v>
                </c:pt>
                <c:pt idx="4">
                  <c:v>2.8</c:v>
                </c:pt>
                <c:pt idx="5">
                  <c:v>3.87</c:v>
                </c:pt>
                <c:pt idx="6">
                  <c:v>7.85</c:v>
                </c:pt>
              </c:numCache>
            </c:numRef>
          </c:xVal>
          <c:yVal>
            <c:numRef>
              <c:f>'stripping foil calc'!$N$21:$N$27</c:f>
              <c:numCache>
                <c:formatCode>General</c:formatCode>
                <c:ptCount val="7"/>
                <c:pt idx="0">
                  <c:v>0.25</c:v>
                </c:pt>
                <c:pt idx="1">
                  <c:v>0.45</c:v>
                </c:pt>
                <c:pt idx="2">
                  <c:v>0.52500000000000002</c:v>
                </c:pt>
                <c:pt idx="3">
                  <c:v>0.53</c:v>
                </c:pt>
                <c:pt idx="4">
                  <c:v>0.48</c:v>
                </c:pt>
                <c:pt idx="5">
                  <c:v>0.32500000000000001</c:v>
                </c:pt>
                <c:pt idx="6">
                  <c:v>7.4999999999999997E-2</c:v>
                </c:pt>
              </c:numCache>
            </c:numRef>
          </c:yVal>
          <c:smooth val="1"/>
        </c:ser>
        <c:ser>
          <c:idx val="7"/>
          <c:order val="5"/>
          <c:tx>
            <c:v>800 MeV calclation of Kurpick, et. al.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'stripping foil calc'!$M$30:$M$46</c:f>
              <c:numCache>
                <c:formatCode>General</c:formatCod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'stripping foil calc'!$N$30:$N$46</c:f>
              <c:numCache>
                <c:formatCode>General</c:formatCode>
                <c:ptCount val="17"/>
                <c:pt idx="0">
                  <c:v>0.35</c:v>
                </c:pt>
                <c:pt idx="1">
                  <c:v>0.52</c:v>
                </c:pt>
                <c:pt idx="2">
                  <c:v>0.57999999999999996</c:v>
                </c:pt>
                <c:pt idx="3">
                  <c:v>0.56999999999999995</c:v>
                </c:pt>
                <c:pt idx="4">
                  <c:v>0.52</c:v>
                </c:pt>
                <c:pt idx="5">
                  <c:v>0.48</c:v>
                </c:pt>
                <c:pt idx="6">
                  <c:v>0.42</c:v>
                </c:pt>
                <c:pt idx="7">
                  <c:v>0.38</c:v>
                </c:pt>
                <c:pt idx="8">
                  <c:v>0.33</c:v>
                </c:pt>
                <c:pt idx="9">
                  <c:v>0.28999999999999998</c:v>
                </c:pt>
                <c:pt idx="10">
                  <c:v>0.25</c:v>
                </c:pt>
                <c:pt idx="11">
                  <c:v>0.22</c:v>
                </c:pt>
                <c:pt idx="12">
                  <c:v>0.19</c:v>
                </c:pt>
                <c:pt idx="13">
                  <c:v>0.17</c:v>
                </c:pt>
                <c:pt idx="14">
                  <c:v>0.14000000000000001</c:v>
                </c:pt>
                <c:pt idx="15">
                  <c:v>0.13</c:v>
                </c:pt>
                <c:pt idx="16">
                  <c:v>7.0000000000000007E-2</c:v>
                </c:pt>
              </c:numCache>
            </c:numRef>
          </c:yVal>
          <c:smooth val="1"/>
        </c:ser>
        <c:ser>
          <c:idx val="8"/>
          <c:order val="6"/>
          <c:tx>
            <c:v>100 GeV calculation of Kurpick, et. al. </c:v>
          </c:tx>
          <c:spPr>
            <a:ln w="25400">
              <a:solidFill>
                <a:srgbClr val="00CCFF"/>
              </a:solidFill>
              <a:prstDash val="solid"/>
            </a:ln>
          </c:spPr>
          <c:marker>
            <c:symbol val="none"/>
          </c:marker>
          <c:xVal>
            <c:numRef>
              <c:f>'stripping foil calc'!$M$49:$M$65</c:f>
              <c:numCache>
                <c:formatCode>General</c:formatCode>
                <c:ptCount val="1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'stripping foil calc'!$N$49:$N$65</c:f>
              <c:numCache>
                <c:formatCode>General</c:formatCode>
                <c:ptCount val="17"/>
                <c:pt idx="0">
                  <c:v>0.35</c:v>
                </c:pt>
                <c:pt idx="1">
                  <c:v>0.52</c:v>
                </c:pt>
                <c:pt idx="2">
                  <c:v>0.57999999999999996</c:v>
                </c:pt>
                <c:pt idx="3">
                  <c:v>0.56000000000000005</c:v>
                </c:pt>
                <c:pt idx="4">
                  <c:v>0.52</c:v>
                </c:pt>
                <c:pt idx="5">
                  <c:v>0.45</c:v>
                </c:pt>
                <c:pt idx="6">
                  <c:v>0.39</c:v>
                </c:pt>
                <c:pt idx="7">
                  <c:v>0.32</c:v>
                </c:pt>
                <c:pt idx="8">
                  <c:v>0.28999999999999998</c:v>
                </c:pt>
                <c:pt idx="9">
                  <c:v>0.23</c:v>
                </c:pt>
                <c:pt idx="10">
                  <c:v>0.2</c:v>
                </c:pt>
                <c:pt idx="11">
                  <c:v>0.18</c:v>
                </c:pt>
                <c:pt idx="12">
                  <c:v>0.14000000000000001</c:v>
                </c:pt>
                <c:pt idx="13">
                  <c:v>0.12</c:v>
                </c:pt>
                <c:pt idx="14">
                  <c:v>9.5000000000000001E-2</c:v>
                </c:pt>
                <c:pt idx="15">
                  <c:v>0.08</c:v>
                </c:pt>
                <c:pt idx="16">
                  <c:v>0.04</c:v>
                </c:pt>
              </c:numCache>
            </c:numRef>
          </c:yVal>
          <c:smooth val="1"/>
        </c:ser>
        <c:ser>
          <c:idx val="9"/>
          <c:order val="7"/>
          <c:tx>
            <c:v>200 MeV data Webber&amp;Hojvat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'stripping foil calc'!$M$69:$M$74</c:f>
              <c:numCache>
                <c:formatCode>General</c:formatCode>
                <c:ptCount val="6"/>
                <c:pt idx="0">
                  <c:v>0.74</c:v>
                </c:pt>
                <c:pt idx="1">
                  <c:v>1.41</c:v>
                </c:pt>
                <c:pt idx="2">
                  <c:v>2.6</c:v>
                </c:pt>
                <c:pt idx="3">
                  <c:v>3.9</c:v>
                </c:pt>
                <c:pt idx="4">
                  <c:v>5.28</c:v>
                </c:pt>
                <c:pt idx="5">
                  <c:v>7.04</c:v>
                </c:pt>
              </c:numCache>
            </c:numRef>
          </c:xVal>
          <c:yVal>
            <c:numRef>
              <c:f>'stripping foil calc'!$N$69:$N$74</c:f>
              <c:numCache>
                <c:formatCode>General</c:formatCode>
                <c:ptCount val="6"/>
                <c:pt idx="0">
                  <c:v>0.52</c:v>
                </c:pt>
                <c:pt idx="1">
                  <c:v>0.55000000000000004</c:v>
                </c:pt>
                <c:pt idx="2">
                  <c:v>0.42</c:v>
                </c:pt>
                <c:pt idx="3">
                  <c:v>0.3</c:v>
                </c:pt>
                <c:pt idx="4">
                  <c:v>0.18</c:v>
                </c:pt>
                <c:pt idx="5">
                  <c:v>0.08</c:v>
                </c:pt>
              </c:numCache>
            </c:numRef>
          </c:yVal>
          <c:smooth val="1"/>
        </c:ser>
        <c:ser>
          <c:idx val="4"/>
          <c:order val="8"/>
          <c:tx>
            <c:v>Scaled Gulley</c:v>
          </c:tx>
          <c:marker>
            <c:symbol val="none"/>
          </c:marker>
          <c:xVal>
            <c:numRef>
              <c:f>'stripping foil calc'!$O$21:$O$74</c:f>
              <c:numCache>
                <c:formatCode>0.00E+00</c:formatCode>
                <c:ptCount val="54"/>
                <c:pt idx="0">
                  <c:v>3.5185185185185187E-2</c:v>
                </c:pt>
                <c:pt idx="1">
                  <c:v>7.0370370370370375E-2</c:v>
                </c:pt>
                <c:pt idx="2">
                  <c:v>0.10555555555555556</c:v>
                </c:pt>
                <c:pt idx="3">
                  <c:v>0.14074074074074075</c:v>
                </c:pt>
                <c:pt idx="4">
                  <c:v>0.17592592592592593</c:v>
                </c:pt>
                <c:pt idx="5">
                  <c:v>0.21111111111111111</c:v>
                </c:pt>
                <c:pt idx="6">
                  <c:v>0.24629629629629629</c:v>
                </c:pt>
                <c:pt idx="7">
                  <c:v>0.2814814814814815</c:v>
                </c:pt>
                <c:pt idx="8">
                  <c:v>0.31666666666666665</c:v>
                </c:pt>
                <c:pt idx="9">
                  <c:v>0.35185185185185186</c:v>
                </c:pt>
                <c:pt idx="10">
                  <c:v>0.70370370370370372</c:v>
                </c:pt>
                <c:pt idx="11">
                  <c:v>1.0555555555555556</c:v>
                </c:pt>
                <c:pt idx="12">
                  <c:v>1.4074074074074074</c:v>
                </c:pt>
                <c:pt idx="13">
                  <c:v>1.7592592592592593</c:v>
                </c:pt>
                <c:pt idx="14">
                  <c:v>2.1111111111111112</c:v>
                </c:pt>
                <c:pt idx="15">
                  <c:v>2.4629629629629628</c:v>
                </c:pt>
                <c:pt idx="16">
                  <c:v>2.8148148148148149</c:v>
                </c:pt>
                <c:pt idx="17">
                  <c:v>3.1666666666666665</c:v>
                </c:pt>
                <c:pt idx="18">
                  <c:v>3.5185185185185186</c:v>
                </c:pt>
                <c:pt idx="19">
                  <c:v>3.8703703703703702</c:v>
                </c:pt>
                <c:pt idx="20">
                  <c:v>4.2222222222222223</c:v>
                </c:pt>
                <c:pt idx="21">
                  <c:v>4.5740740740740744</c:v>
                </c:pt>
                <c:pt idx="22">
                  <c:v>4.9259259259259256</c:v>
                </c:pt>
                <c:pt idx="23">
                  <c:v>5.2777777777777777</c:v>
                </c:pt>
                <c:pt idx="24">
                  <c:v>5.6296296296296298</c:v>
                </c:pt>
                <c:pt idx="25">
                  <c:v>5.9814814814814818</c:v>
                </c:pt>
                <c:pt idx="26">
                  <c:v>6.333333333333333</c:v>
                </c:pt>
                <c:pt idx="27">
                  <c:v>6.6851851851851851</c:v>
                </c:pt>
                <c:pt idx="28">
                  <c:v>7.0370370370370372</c:v>
                </c:pt>
                <c:pt idx="29">
                  <c:v>7.3888888888888893</c:v>
                </c:pt>
                <c:pt idx="30">
                  <c:v>7.7407407407407405</c:v>
                </c:pt>
                <c:pt idx="31">
                  <c:v>7.8462962962962965</c:v>
                </c:pt>
                <c:pt idx="32">
                  <c:v>8.0925925925925934</c:v>
                </c:pt>
                <c:pt idx="33">
                  <c:v>8.4444444444444446</c:v>
                </c:pt>
                <c:pt idx="34">
                  <c:v>8.7962962962962958</c:v>
                </c:pt>
                <c:pt idx="35">
                  <c:v>9.1481481481481488</c:v>
                </c:pt>
                <c:pt idx="36">
                  <c:v>9.5</c:v>
                </c:pt>
                <c:pt idx="37">
                  <c:v>9.8518518518518512</c:v>
                </c:pt>
                <c:pt idx="38">
                  <c:v>10.203703703703704</c:v>
                </c:pt>
                <c:pt idx="39">
                  <c:v>10.555555555555555</c:v>
                </c:pt>
                <c:pt idx="40">
                  <c:v>10.907407407407407</c:v>
                </c:pt>
                <c:pt idx="41">
                  <c:v>11.25925925925926</c:v>
                </c:pt>
                <c:pt idx="42">
                  <c:v>11.611111111111111</c:v>
                </c:pt>
                <c:pt idx="43">
                  <c:v>11.962962962962964</c:v>
                </c:pt>
                <c:pt idx="44">
                  <c:v>12.314814814814815</c:v>
                </c:pt>
                <c:pt idx="45">
                  <c:v>12.666666666666666</c:v>
                </c:pt>
                <c:pt idx="46">
                  <c:v>13.018518518518519</c:v>
                </c:pt>
                <c:pt idx="47">
                  <c:v>13.37037037037037</c:v>
                </c:pt>
                <c:pt idx="48">
                  <c:v>13.722222222222221</c:v>
                </c:pt>
                <c:pt idx="49">
                  <c:v>14.074074074074074</c:v>
                </c:pt>
                <c:pt idx="50">
                  <c:v>14.425925925925926</c:v>
                </c:pt>
                <c:pt idx="51">
                  <c:v>14.777777777777779</c:v>
                </c:pt>
                <c:pt idx="52">
                  <c:v>14.953703703703704</c:v>
                </c:pt>
                <c:pt idx="53">
                  <c:v>15.305555555555555</c:v>
                </c:pt>
              </c:numCache>
            </c:numRef>
          </c:xVal>
          <c:yVal>
            <c:numRef>
              <c:f>'stripping foil calc'!$K$21:$K$74</c:f>
              <c:numCache>
                <c:formatCode>0.0000%</c:formatCode>
                <c:ptCount val="54"/>
                <c:pt idx="0">
                  <c:v>4.0644983928322248E-4</c:v>
                </c:pt>
                <c:pt idx="1">
                  <c:v>1.0447109837480803E-3</c:v>
                </c:pt>
                <c:pt idx="2">
                  <c:v>1.906614282577726E-3</c:v>
                </c:pt>
                <c:pt idx="3">
                  <c:v>2.984217858813365E-3</c:v>
                </c:pt>
                <c:pt idx="4">
                  <c:v>4.2698012115985756E-3</c:v>
                </c:pt>
                <c:pt idx="5">
                  <c:v>5.7558594676524188E-3</c:v>
                </c:pt>
                <c:pt idx="6">
                  <c:v>7.4350977782317307E-3</c:v>
                </c:pt>
                <c:pt idx="7">
                  <c:v>9.3004258579388599E-3</c:v>
                </c:pt>
                <c:pt idx="8">
                  <c:v>1.1344952661820423E-2</c:v>
                </c:pt>
                <c:pt idx="9">
                  <c:v>1.3561981197292627E-2</c:v>
                </c:pt>
                <c:pt idx="10">
                  <c:v>4.3875521547786289E-2</c:v>
                </c:pt>
                <c:pt idx="11">
                  <c:v>8.533414714066645E-2</c:v>
                </c:pt>
                <c:pt idx="12">
                  <c:v>0.13375907264608683</c:v>
                </c:pt>
                <c:pt idx="13">
                  <c:v>0.18606396850351736</c:v>
                </c:pt>
                <c:pt idx="14">
                  <c:v>0.23999607765799336</c:v>
                </c:pt>
                <c:pt idx="15">
                  <c:v>0.29393651067610016</c:v>
                </c:pt>
                <c:pt idx="16">
                  <c:v>0.34674638861291185</c:v>
                </c:pt>
                <c:pt idx="17">
                  <c:v>0.39764848680718823</c:v>
                </c:pt>
                <c:pt idx="18">
                  <c:v>0.44613635070496993</c:v>
                </c:pt>
                <c:pt idx="19">
                  <c:v>0.49190465522361199</c:v>
                </c:pt>
                <c:pt idx="20">
                  <c:v>0.5347959774121509</c:v>
                </c:pt>
                <c:pt idx="21">
                  <c:v>0.57476023790105923</c:v>
                </c:pt>
                <c:pt idx="22">
                  <c:v>0.61182390955871413</c:v>
                </c:pt>
                <c:pt idx="23">
                  <c:v>0.64606674605313696</c:v>
                </c:pt>
                <c:pt idx="24">
                  <c:v>0.6776042907566453</c:v>
                </c:pt>
                <c:pt idx="25">
                  <c:v>0.70657482034675279</c:v>
                </c:pt>
                <c:pt idx="26">
                  <c:v>0.73312968297434833</c:v>
                </c:pt>
                <c:pt idx="27">
                  <c:v>0.75742622774620805</c:v>
                </c:pt>
                <c:pt idx="28">
                  <c:v>0.77962270585308635</c:v>
                </c:pt>
                <c:pt idx="29">
                  <c:v>0.79987466589211131</c:v>
                </c:pt>
                <c:pt idx="30">
                  <c:v>0.81833247604648607</c:v>
                </c:pt>
                <c:pt idx="31">
                  <c:v>0.82354161942837689</c:v>
                </c:pt>
                <c:pt idx="32">
                  <c:v>0.83513969099165686</c:v>
                </c:pt>
                <c:pt idx="33">
                  <c:v>0.85043204728303823</c:v>
                </c:pt>
                <c:pt idx="34">
                  <c:v>0.86433692188506361</c:v>
                </c:pt>
                <c:pt idx="35">
                  <c:v>0.87697312779353309</c:v>
                </c:pt>
                <c:pt idx="36">
                  <c:v>0.88845095099791971</c:v>
                </c:pt>
                <c:pt idx="37">
                  <c:v>0.8988723563569514</c:v>
                </c:pt>
                <c:pt idx="38">
                  <c:v>0.90833130789410155</c:v>
                </c:pt>
                <c:pt idx="39">
                  <c:v>0.91691416278112636</c:v>
                </c:pt>
                <c:pt idx="40">
                  <c:v>0.92470010881475362</c:v>
                </c:pt>
                <c:pt idx="41">
                  <c:v>0.93176162323843059</c:v>
                </c:pt>
                <c:pt idx="42">
                  <c:v>0.93816493688674396</c:v>
                </c:pt>
                <c:pt idx="43">
                  <c:v>0.94397049227555896</c:v>
                </c:pt>
                <c:pt idx="44">
                  <c:v>0.9492333877673389</c:v>
                </c:pt>
                <c:pt idx="45">
                  <c:v>0.95400380257257933</c:v>
                </c:pt>
                <c:pt idx="46">
                  <c:v>0.95832739930896516</c:v>
                </c:pt>
                <c:pt idx="47">
                  <c:v>0.96224570228750828</c:v>
                </c:pt>
                <c:pt idx="48">
                  <c:v>0.96579645075127007</c:v>
                </c:pt>
                <c:pt idx="49">
                  <c:v>0.9690139270512268</c:v>
                </c:pt>
                <c:pt idx="50">
                  <c:v>0.97192926027766058</c:v>
                </c:pt>
                <c:pt idx="51">
                  <c:v>0.9745707062297545</c:v>
                </c:pt>
                <c:pt idx="52">
                  <c:v>0.97579682954322622</c:v>
                </c:pt>
                <c:pt idx="53">
                  <c:v>0.97807476713323005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04480"/>
        <c:axId val="42006400"/>
      </c:scatterChart>
      <c:valAx>
        <c:axId val="42004480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thickness(a.u.)/mean free path</a:t>
                </a:r>
              </a:p>
            </c:rich>
          </c:tx>
          <c:layout>
            <c:manualLayout>
              <c:xMode val="edge"/>
              <c:yMode val="edge"/>
              <c:x val="0.32519422863485015"/>
              <c:y val="0.9331158238172919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06400"/>
        <c:crossesAt val="1.0000000000000001E-5"/>
        <c:crossBetween val="midCat"/>
      </c:valAx>
      <c:valAx>
        <c:axId val="42006400"/>
        <c:scaling>
          <c:logBase val="10"/>
          <c:orientation val="minMax"/>
          <c:max val="1"/>
          <c:min val="1.0000000000000001E-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yield (population fraction)</a:t>
                </a:r>
              </a:p>
            </c:rich>
          </c:tx>
          <c:layout>
            <c:manualLayout>
              <c:xMode val="edge"/>
              <c:yMode val="edge"/>
              <c:x val="0"/>
              <c:y val="0.2267536704730832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004480"/>
        <c:crosses val="autoZero"/>
        <c:crossBetween val="midCat"/>
        <c:majorUnit val="10"/>
        <c:min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541620421753608"/>
          <c:y val="0.51386623164763456"/>
          <c:w val="0.27678658501020703"/>
          <c:h val="0.3182661726107766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0.80675</cdr:x>
      <cdr:y>0.16875</cdr:y>
    </cdr:from>
    <cdr:to>
      <cdr:x>0.81</cdr:x>
      <cdr:y>0.203</cdr:y>
    </cdr:to>
    <cdr:sp macro="" textlink="">
      <cdr:nvSpPr>
        <cdr:cNvPr id="2048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23549" y="985302"/>
          <a:ext cx="27891" cy="199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0.37775</cdr:x>
      <cdr:y>0.96575</cdr:y>
    </cdr:from>
    <cdr:to>
      <cdr:x>0.39</cdr:x>
      <cdr:y>1</cdr:y>
    </cdr:to>
    <cdr:sp macro="" textlink="">
      <cdr:nvSpPr>
        <cdr:cNvPr id="3379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41860" y="5761461"/>
          <a:ext cx="105130" cy="199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0.62725</cdr:x>
      <cdr:y>0.16375</cdr:y>
    </cdr:from>
    <cdr:to>
      <cdr:x>0.72293</cdr:x>
      <cdr:y>0.20386</cdr:y>
    </cdr:to>
    <cdr:sp macro="" textlink="">
      <cdr:nvSpPr>
        <cdr:cNvPr id="3379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3075" y="956108"/>
          <a:ext cx="821122" cy="234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99.0% H+</a:t>
          </a:r>
        </a:p>
      </cdr:txBody>
    </cdr:sp>
  </cdr:relSizeAnchor>
  <cdr:relSizeAnchor xmlns:cdr="http://schemas.openxmlformats.org/drawingml/2006/chartDrawing">
    <cdr:from>
      <cdr:x>0.49225</cdr:x>
      <cdr:y>0.396</cdr:y>
    </cdr:from>
    <cdr:to>
      <cdr:x>0.6606</cdr:x>
      <cdr:y>0.43611</cdr:y>
    </cdr:to>
    <cdr:sp macro="" textlink="">
      <cdr:nvSpPr>
        <cdr:cNvPr id="3379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4502" y="2312175"/>
          <a:ext cx="1444819" cy="234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0.98% H0(n=1+2)</a:t>
          </a:r>
        </a:p>
      </cdr:txBody>
    </cdr:sp>
  </cdr:relSizeAnchor>
  <cdr:relSizeAnchor xmlns:cdr="http://schemas.openxmlformats.org/drawingml/2006/chartDrawing">
    <cdr:from>
      <cdr:x>0.58575</cdr:x>
      <cdr:y>0.65525</cdr:y>
    </cdr:from>
    <cdr:to>
      <cdr:x>0.73607</cdr:x>
      <cdr:y>0.69536</cdr:y>
    </cdr:to>
    <cdr:sp macro="" textlink="">
      <cdr:nvSpPr>
        <cdr:cNvPr id="3379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26921" y="3825890"/>
          <a:ext cx="1290033" cy="234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0.07% H0 (n=3)</a:t>
          </a:r>
        </a:p>
      </cdr:txBody>
    </cdr:sp>
  </cdr:relSizeAnchor>
  <cdr:relSizeAnchor xmlns:cdr="http://schemas.openxmlformats.org/drawingml/2006/chartDrawing">
    <cdr:from>
      <cdr:x>0.59</cdr:x>
      <cdr:y>0.444</cdr:y>
    </cdr:from>
    <cdr:to>
      <cdr:x>0.73451</cdr:x>
      <cdr:y>0.51947</cdr:y>
    </cdr:to>
    <cdr:sp macro="" textlink="">
      <cdr:nvSpPr>
        <cdr:cNvPr id="3380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63395" y="2592438"/>
          <a:ext cx="1240148" cy="440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0.74% H0(n=1)</a:t>
          </a:r>
        </a:p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0.24%H0(n=2)</a:t>
          </a:r>
        </a:p>
      </cdr:txBody>
    </cdr:sp>
  </cdr:relSizeAnchor>
  <cdr:relSizeAnchor xmlns:cdr="http://schemas.openxmlformats.org/drawingml/2006/chartDrawing">
    <cdr:from>
      <cdr:x>0.7415</cdr:x>
      <cdr:y>0.15275</cdr:y>
    </cdr:from>
    <cdr:to>
      <cdr:x>0.7415</cdr:x>
      <cdr:y>0.876</cdr:y>
    </cdr:to>
    <cdr:sp macro="" textlink="">
      <cdr:nvSpPr>
        <cdr:cNvPr id="33820" name="Line 2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363572" y="891881"/>
          <a:ext cx="0" cy="42229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0.66575</cdr:x>
      <cdr:y>0.42</cdr:y>
    </cdr:from>
    <cdr:to>
      <cdr:x>0.73525</cdr:x>
      <cdr:y>0.44325</cdr:y>
    </cdr:to>
    <cdr:sp macro="" textlink="">
      <cdr:nvSpPr>
        <cdr:cNvPr id="33821" name="Line 2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713483" y="2452307"/>
          <a:ext cx="596451" cy="13575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0.66025</cdr:x>
      <cdr:y>0.60875</cdr:y>
    </cdr:from>
    <cdr:to>
      <cdr:x>0.73025</cdr:x>
      <cdr:y>0.65375</cdr:y>
    </cdr:to>
    <cdr:sp macro="" textlink="">
      <cdr:nvSpPr>
        <cdr:cNvPr id="33827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666282" y="3554385"/>
          <a:ext cx="600742" cy="2627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0.643</cdr:x>
      <cdr:y>0.75475</cdr:y>
    </cdr:from>
    <cdr:to>
      <cdr:x>0.66177</cdr:x>
      <cdr:y>0.78396</cdr:y>
    </cdr:to>
    <cdr:sp macro="" textlink="">
      <cdr:nvSpPr>
        <cdr:cNvPr id="33828" name="Text Box 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18242" y="4406853"/>
          <a:ext cx="161070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13</a:t>
          </a:r>
        </a:p>
      </cdr:txBody>
    </cdr:sp>
  </cdr:relSizeAnchor>
  <cdr:relSizeAnchor xmlns:cdr="http://schemas.openxmlformats.org/drawingml/2006/chartDrawing">
    <cdr:from>
      <cdr:x>0.67525</cdr:x>
      <cdr:y>0.796</cdr:y>
    </cdr:from>
    <cdr:to>
      <cdr:x>0.731</cdr:x>
      <cdr:y>0.87375</cdr:y>
    </cdr:to>
    <cdr:sp macro="" textlink="">
      <cdr:nvSpPr>
        <cdr:cNvPr id="33829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795012" y="4647705"/>
          <a:ext cx="478448" cy="4539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0.61185</cdr:x>
      <cdr:y>0.2854</cdr:y>
    </cdr:from>
    <cdr:to>
      <cdr:x>0.63111</cdr:x>
      <cdr:y>0.36383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245100" y="1663700"/>
          <a:ext cx="165100" cy="4572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0.63852</cdr:x>
      <cdr:y>0.30719</cdr:y>
    </cdr:from>
    <cdr:to>
      <cdr:x>0.73778</cdr:x>
      <cdr:y>0.35076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73700" y="1790700"/>
          <a:ext cx="8509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n1+n2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484B80-E054-4173-9AE6-8C755A2CF044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4EC2F1-ECE6-43D4-821E-54F59ABDC7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9.wmf"/><Relationship Id="rId3" Type="http://schemas.openxmlformats.org/officeDocument/2006/relationships/image" Target="../media/image41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8.wmf"/><Relationship Id="rId5" Type="http://schemas.openxmlformats.org/officeDocument/2006/relationships/image" Target="../media/image43.e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2.e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3495" y="3886200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David Johnson</a:t>
            </a:r>
          </a:p>
          <a:p>
            <a:pPr algn="ctr"/>
            <a:r>
              <a:rPr lang="en-US" sz="2400" dirty="0" smtClean="0"/>
              <a:t>Fermilab</a:t>
            </a:r>
          </a:p>
          <a:p>
            <a:pPr algn="ctr"/>
            <a:r>
              <a:rPr lang="en-US" sz="2400" dirty="0" smtClean="0"/>
              <a:t>May 28, 2014</a:t>
            </a:r>
          </a:p>
          <a:p>
            <a:pPr algn="ctr"/>
            <a:r>
              <a:rPr lang="en-US" sz="2400" dirty="0" smtClean="0"/>
              <a:t>MAP Collaboration Meeting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19200"/>
            <a:ext cx="8001000" cy="1793167"/>
          </a:xfrm>
        </p:spPr>
        <p:txBody>
          <a:bodyPr/>
          <a:lstStyle/>
          <a:p>
            <a:r>
              <a:rPr lang="en-US" dirty="0" smtClean="0"/>
              <a:t>Overview of Injection &amp; Painting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5943600"/>
            <a:ext cx="7467600" cy="6248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Calculations have been scaled by 1/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 suggested by W. Chou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20334"/>
              </p:ext>
            </p:extLst>
          </p:nvPr>
        </p:nvGraphicFramePr>
        <p:xfrm>
          <a:off x="381000" y="304800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2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214"/>
            <a:ext cx="9179511" cy="1143000"/>
          </a:xfrm>
        </p:spPr>
        <p:txBody>
          <a:bodyPr/>
          <a:lstStyle/>
          <a:p>
            <a:r>
              <a:rPr lang="en-US" sz="4000" dirty="0" smtClean="0"/>
              <a:t>Populations of Excited States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1500" y="1143000"/>
            <a:ext cx="8001000" cy="4876800"/>
          </a:xfrm>
        </p:spPr>
        <p:txBody>
          <a:bodyPr>
            <a:noAutofit/>
          </a:bodyPr>
          <a:lstStyle/>
          <a:p>
            <a:r>
              <a:rPr lang="en-US" sz="2000" dirty="0" err="1"/>
              <a:t>Kurpick</a:t>
            </a:r>
            <a:r>
              <a:rPr lang="en-US" sz="2000" dirty="0"/>
              <a:t> and Reinhold (</a:t>
            </a:r>
            <a:r>
              <a:rPr lang="en-US" sz="2000" dirty="0" smtClean="0"/>
              <a:t>ORNL)et.al.  </a:t>
            </a:r>
            <a:r>
              <a:rPr lang="en-US" sz="2000" dirty="0"/>
              <a:t>have presented a relativistic generalization of a classical transport theory to describe the production of excited states of hydrogen in the energy range 100 MeV -100 </a:t>
            </a:r>
            <a:r>
              <a:rPr lang="en-US" sz="2000" dirty="0" err="1"/>
              <a:t>GeV</a:t>
            </a:r>
            <a:r>
              <a:rPr lang="en-US" sz="2000" dirty="0"/>
              <a:t>. </a:t>
            </a:r>
            <a:r>
              <a:rPr lang="en-US" sz="2000" dirty="0" smtClean="0"/>
              <a:t> They found---</a:t>
            </a:r>
            <a:endParaRPr lang="en-US" sz="2000" dirty="0"/>
          </a:p>
          <a:p>
            <a:pPr lvl="1"/>
            <a:r>
              <a:rPr lang="en-US" dirty="0" smtClean="0"/>
              <a:t>“not </a:t>
            </a:r>
            <a:r>
              <a:rPr lang="en-US" dirty="0"/>
              <a:t>only the n-shell population od excited states but also the sub-shell populations are in reasonable agreement with experiments by Keating [800MeV</a:t>
            </a:r>
            <a:r>
              <a:rPr lang="en-US" dirty="0" smtClean="0"/>
              <a:t>].”</a:t>
            </a:r>
            <a:endParaRPr lang="en-US" dirty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fraction of excited levels as a function of scaled distances (un units of mean free path) is (almost) independent of the beam energy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/>
              <a:t>Performing calculations in the range of 0.8 to 100 </a:t>
            </a:r>
            <a:r>
              <a:rPr lang="en-US" dirty="0" err="1"/>
              <a:t>GeV</a:t>
            </a:r>
            <a:r>
              <a:rPr lang="en-US" dirty="0"/>
              <a:t>, they </a:t>
            </a:r>
            <a:r>
              <a:rPr lang="en-US" dirty="0" smtClean="0"/>
              <a:t>found </a:t>
            </a:r>
            <a:r>
              <a:rPr lang="en-US" dirty="0"/>
              <a:t>that </a:t>
            </a:r>
            <a:r>
              <a:rPr lang="en-US" dirty="0" smtClean="0"/>
              <a:t>“the </a:t>
            </a:r>
            <a:r>
              <a:rPr lang="en-US" dirty="0"/>
              <a:t>population fractions are practically only a function of the ratio of the foil thickness to the total mean free path between </a:t>
            </a:r>
            <a:r>
              <a:rPr lang="en-US" dirty="0" smtClean="0"/>
              <a:t>collisions”.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39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6096000"/>
            <a:ext cx="6400800" cy="57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thickness/</a:t>
            </a:r>
            <a:r>
              <a:rPr lang="en-US" dirty="0" err="1" smtClean="0"/>
              <a:t>mfp</a:t>
            </a:r>
            <a:r>
              <a:rPr lang="en-US" dirty="0" smtClean="0"/>
              <a:t> of 13 corresponds to a foil thickness of ~500 </a:t>
            </a:r>
            <a:r>
              <a:rPr lang="en-US" dirty="0" err="1" smtClean="0">
                <a:latin typeface="Symbol" panose="05050102010706020507" pitchFamily="18" charset="2"/>
              </a:rPr>
              <a:t>u</a:t>
            </a:r>
            <a:r>
              <a:rPr lang="en-US" dirty="0" err="1" smtClean="0"/>
              <a:t>g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 at 8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09169"/>
              </p:ext>
            </p:extLst>
          </p:nvPr>
        </p:nvGraphicFramePr>
        <p:xfrm>
          <a:off x="223837" y="304800"/>
          <a:ext cx="8696325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37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0"/>
            <a:ext cx="6512511" cy="1143000"/>
          </a:xfrm>
        </p:spPr>
        <p:txBody>
          <a:bodyPr/>
          <a:lstStyle/>
          <a:p>
            <a:r>
              <a:rPr lang="en-US" dirty="0" smtClean="0"/>
              <a:t>Stark State 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67400" y="5410200"/>
            <a:ext cx="2971800" cy="100584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1219200"/>
            <a:ext cx="4038600" cy="5397500"/>
            <a:chOff x="78" y="203"/>
            <a:chExt cx="3365" cy="4061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203"/>
              <a:ext cx="3314" cy="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2917"/>
              <a:ext cx="3365" cy="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9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646111" cy="1143000"/>
          </a:xfrm>
        </p:spPr>
        <p:txBody>
          <a:bodyPr/>
          <a:lstStyle/>
          <a:p>
            <a:r>
              <a:rPr lang="en-US" dirty="0" smtClean="0"/>
              <a:t>Foil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95300"/>
            <a:ext cx="8229600" cy="5867400"/>
          </a:xfrm>
        </p:spPr>
        <p:txBody>
          <a:bodyPr>
            <a:noAutofit/>
          </a:bodyPr>
          <a:lstStyle/>
          <a:p>
            <a:r>
              <a:rPr lang="en-US" sz="1400" dirty="0" smtClean="0"/>
              <a:t>Foil Temperature</a:t>
            </a:r>
          </a:p>
          <a:p>
            <a:pPr lvl="1"/>
            <a:r>
              <a:rPr lang="en-US" sz="1400" dirty="0" smtClean="0"/>
              <a:t>What is an acceptable maximum temperature?</a:t>
            </a:r>
          </a:p>
          <a:p>
            <a:pPr lvl="2"/>
            <a:r>
              <a:rPr lang="en-US" sz="1200" dirty="0" smtClean="0"/>
              <a:t>SNS  initial camera system designed to measure temps down to 1500-1600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K but never got a good measurement. A new system is planned…. Best guess for 1.4MW is in the 1500-1600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K range (M. Plum)</a:t>
            </a:r>
          </a:p>
          <a:p>
            <a:pPr lvl="2"/>
            <a:r>
              <a:rPr lang="en-US" sz="1200" dirty="0" smtClean="0"/>
              <a:t>JPARC reported on initial tests of measurement system of  phototransistor and photodiode. Large errors in photodiode output.  Focusing on pulsed measurement.  Estimate safe carbon or diamond foil temp around 1600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K (A. Takagi)</a:t>
            </a:r>
          </a:p>
          <a:p>
            <a:r>
              <a:rPr lang="en-US" sz="1400" dirty="0" smtClean="0"/>
              <a:t>Secondary Electrons</a:t>
            </a:r>
          </a:p>
          <a:p>
            <a:pPr lvl="1"/>
            <a:r>
              <a:rPr lang="en-US" sz="1400" dirty="0" smtClean="0"/>
              <a:t>Shape and magnitude of magnetic field – trajectory of electrons – beam normal to B</a:t>
            </a:r>
          </a:p>
          <a:p>
            <a:pPr lvl="1"/>
            <a:r>
              <a:rPr lang="en-US" sz="1400" dirty="0" smtClean="0"/>
              <a:t>Resistivity of injection foil ( build up of static charge – lesson learned SNS)</a:t>
            </a:r>
          </a:p>
          <a:p>
            <a:r>
              <a:rPr lang="en-US" sz="1400" dirty="0" smtClean="0"/>
              <a:t>Minimizing secondary hits by circulating protons</a:t>
            </a:r>
          </a:p>
          <a:p>
            <a:pPr lvl="1"/>
            <a:r>
              <a:rPr lang="en-US" sz="1400" dirty="0" smtClean="0"/>
              <a:t>Ring lattice functions ( symmetric insertion, a=0 at foil)   </a:t>
            </a:r>
          </a:p>
          <a:p>
            <a:pPr lvl="1"/>
            <a:r>
              <a:rPr lang="en-US" sz="1400" dirty="0" smtClean="0"/>
              <a:t>Foil size and orientation (matched to injection beam size)</a:t>
            </a:r>
          </a:p>
          <a:p>
            <a:pPr lvl="1"/>
            <a:r>
              <a:rPr lang="en-US" sz="1400" dirty="0" smtClean="0"/>
              <a:t>Painting algorithm </a:t>
            </a:r>
          </a:p>
          <a:p>
            <a:r>
              <a:rPr lang="en-US" sz="1400" dirty="0" smtClean="0"/>
              <a:t>Losses due to	</a:t>
            </a:r>
          </a:p>
          <a:p>
            <a:pPr lvl="1"/>
            <a:r>
              <a:rPr lang="en-US" sz="1400" dirty="0" smtClean="0"/>
              <a:t>H0 excited states  </a:t>
            </a:r>
            <a:endParaRPr lang="en-US" sz="1400" dirty="0" smtClean="0"/>
          </a:p>
          <a:p>
            <a:pPr lvl="1"/>
            <a:r>
              <a:rPr lang="en-US" sz="1400" dirty="0" smtClean="0"/>
              <a:t>Nuclear </a:t>
            </a:r>
            <a:r>
              <a:rPr lang="en-US" sz="1400" dirty="0" smtClean="0"/>
              <a:t>collision in 500 mg/cm2 foil </a:t>
            </a:r>
          </a:p>
          <a:p>
            <a:pPr lvl="2"/>
            <a:r>
              <a:rPr lang="en-US" sz="1200" dirty="0" smtClean="0"/>
              <a:t>-&gt; probability 8.3E-6 -&gt; Power=n hits*</a:t>
            </a:r>
            <a:r>
              <a:rPr lang="en-US" sz="1200" dirty="0" err="1" smtClean="0"/>
              <a:t>int</a:t>
            </a:r>
            <a:r>
              <a:rPr lang="en-US" sz="1200" dirty="0" smtClean="0"/>
              <a:t>/sec*NCP*E*C  -&gt;  for 30 hits loss approaches 84 W</a:t>
            </a:r>
          </a:p>
          <a:p>
            <a:pPr lvl="1"/>
            <a:r>
              <a:rPr lang="en-US" sz="1400" dirty="0" smtClean="0"/>
              <a:t>Large angle coulomb scattering -&gt; previously estimated  for 30 hits est. 81 W</a:t>
            </a:r>
          </a:p>
          <a:p>
            <a:pPr lvl="1"/>
            <a:r>
              <a:rPr lang="en-US" sz="1400" dirty="0" smtClean="0"/>
              <a:t>H- missing the foil (utilize beam shaping to safely remove large amplitude)</a:t>
            </a:r>
          </a:p>
          <a:p>
            <a:pPr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732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603" y="0"/>
            <a:ext cx="6512511" cy="1143000"/>
          </a:xfrm>
        </p:spPr>
        <p:txBody>
          <a:bodyPr/>
          <a:lstStyle/>
          <a:p>
            <a:r>
              <a:rPr lang="en-US" dirty="0" smtClean="0"/>
              <a:t>Foil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294" y="937168"/>
            <a:ext cx="3720306" cy="5539831"/>
          </a:xfrm>
        </p:spPr>
        <p:txBody>
          <a:bodyPr>
            <a:normAutofit/>
          </a:bodyPr>
          <a:lstStyle/>
          <a:p>
            <a:r>
              <a:rPr lang="en-US" dirty="0" smtClean="0"/>
              <a:t>Two contributions to foil heating:</a:t>
            </a:r>
          </a:p>
          <a:p>
            <a:pPr lvl="1"/>
            <a:r>
              <a:rPr lang="en-US" dirty="0" smtClean="0"/>
              <a:t>Injected beam  (intensity and sigma)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Circulating beam hits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990600"/>
            <a:ext cx="4849812" cy="31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19" y="4411889"/>
            <a:ext cx="4810694" cy="76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" y="5197248"/>
            <a:ext cx="3517900" cy="13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6356"/>
            <a:ext cx="3322637" cy="230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046" y="0"/>
            <a:ext cx="6512511" cy="1143000"/>
          </a:xfrm>
        </p:spPr>
        <p:txBody>
          <a:bodyPr/>
          <a:lstStyle/>
          <a:p>
            <a:r>
              <a:rPr lang="en-US" dirty="0" smtClean="0"/>
              <a:t>Rotating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850" y="1219200"/>
            <a:ext cx="8496300" cy="1179324"/>
          </a:xfrm>
        </p:spPr>
        <p:txBody>
          <a:bodyPr/>
          <a:lstStyle/>
          <a:p>
            <a:r>
              <a:rPr lang="en-US" dirty="0" smtClean="0"/>
              <a:t>To ameliorate peak foil temperatures, spread energy deposition over a larger area.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2269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24" y="1752600"/>
            <a:ext cx="487017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7575" y="4329339"/>
            <a:ext cx="2616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0"/>
            <a:ext cx="6512511" cy="1143000"/>
          </a:xfrm>
        </p:spPr>
        <p:txBody>
          <a:bodyPr/>
          <a:lstStyle/>
          <a:p>
            <a:r>
              <a:rPr lang="en-US" dirty="0" smtClean="0"/>
              <a:t>Laser Stripping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7924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Being pioneered and developed at SNS in </a:t>
            </a:r>
          </a:p>
          <a:p>
            <a:pPr lvl="1"/>
            <a:r>
              <a:rPr lang="en-US" sz="2000" dirty="0" smtClean="0"/>
              <a:t>Proof of principal experiment validated theoretical estimates ( stripped only a single 400 MHz bunch (7 ns)  2006</a:t>
            </a:r>
          </a:p>
          <a:p>
            <a:pPr lvl="1"/>
            <a:r>
              <a:rPr lang="en-US" sz="2000" dirty="0" smtClean="0"/>
              <a:t>the advancement  of theoretical predictions </a:t>
            </a:r>
          </a:p>
          <a:p>
            <a:pPr lvl="1"/>
            <a:r>
              <a:rPr lang="en-US" sz="2000" dirty="0" smtClean="0"/>
              <a:t>the advancement of laser technology  and accelerator and laser techniques to reduce required laser power</a:t>
            </a:r>
          </a:p>
          <a:p>
            <a:pPr lvl="1"/>
            <a:r>
              <a:rPr lang="en-US" sz="2000" dirty="0" smtClean="0"/>
              <a:t>An intermediate experiment planned to demonstrate &gt;90% efficiency in 10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s long pulse   (2016)</a:t>
            </a:r>
          </a:p>
          <a:p>
            <a:r>
              <a:rPr lang="en-US" sz="2400" dirty="0" smtClean="0"/>
              <a:t>Stripping requirements for several beam scenarios in Project X have been estimated by Timofey Gorlov (SNS)</a:t>
            </a:r>
          </a:p>
          <a:p>
            <a:r>
              <a:rPr lang="en-US" sz="2400" dirty="0" smtClean="0"/>
              <a:t>Project X requirements are applicable to Accumulator ring injection.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732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0"/>
            <a:ext cx="6512511" cy="1143000"/>
          </a:xfrm>
        </p:spPr>
        <p:txBody>
          <a:bodyPr/>
          <a:lstStyle/>
          <a:p>
            <a:r>
              <a:rPr lang="en-US" dirty="0" smtClean="0"/>
              <a:t>Stripping Efficiency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66800" y="6019800"/>
            <a:ext cx="6400800" cy="655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7619"/>
            <a:ext cx="8229600" cy="12897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Peak power levels of the Laser stripping process using the standard 3 step process in the absence of a magnetic field.</a:t>
            </a:r>
            <a:endParaRPr lang="en-US" dirty="0"/>
          </a:p>
        </p:txBody>
      </p:sp>
      <p:pic>
        <p:nvPicPr>
          <p:cNvPr id="7" name="Picture 2" descr="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126" y="1828800"/>
            <a:ext cx="4638101" cy="39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68597" y="5508434"/>
            <a:ext cx="161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Timofey Gorlov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12511" cy="1143000"/>
          </a:xfrm>
        </p:spPr>
        <p:txBody>
          <a:bodyPr/>
          <a:lstStyle/>
          <a:p>
            <a:r>
              <a:rPr lang="en-US" dirty="0" smtClean="0"/>
              <a:t>Power Est. For 8 </a:t>
            </a:r>
            <a:r>
              <a:rPr lang="en-US" dirty="0" err="1" smtClean="0"/>
              <a:t>GeV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5976" y="6324600"/>
            <a:ext cx="6400800" cy="35052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437340" y="1469121"/>
          <a:ext cx="826932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075"/>
                <a:gridCol w="760164"/>
                <a:gridCol w="903383"/>
                <a:gridCol w="760164"/>
                <a:gridCol w="727113"/>
                <a:gridCol w="810902"/>
                <a:gridCol w="666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[nm]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elliptical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circular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Field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Incidence angle [deg]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Power,</a:t>
                      </a:r>
                      <a:r>
                        <a:rPr lang="en-US" baseline="0" dirty="0" smtClean="0"/>
                        <a:t> P0 [MW]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Micropulse</a:t>
                      </a:r>
                      <a:r>
                        <a:rPr lang="en-US" dirty="0" smtClean="0"/>
                        <a:t> energy [</a:t>
                      </a:r>
                      <a:r>
                        <a:rPr lang="en-US" dirty="0" err="1" smtClean="0"/>
                        <a:t>mJ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at 325 </a:t>
                      </a:r>
                      <a:r>
                        <a:rPr lang="en-US" dirty="0" err="1" smtClean="0"/>
                        <a:t>Mhz</a:t>
                      </a:r>
                      <a:r>
                        <a:rPr lang="en-US" dirty="0" smtClean="0"/>
                        <a:t> [kW]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at 162.5 </a:t>
                      </a:r>
                      <a:r>
                        <a:rPr lang="en-US" dirty="0" err="1" smtClean="0"/>
                        <a:t>Mhz</a:t>
                      </a:r>
                      <a:r>
                        <a:rPr lang="en-US" dirty="0" smtClean="0"/>
                        <a:t> [kW]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Micropulse</a:t>
                      </a:r>
                      <a:r>
                        <a:rPr lang="en-US" dirty="0" smtClean="0"/>
                        <a:t> duration (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) [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X-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size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Y-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size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X’-divergence [</a:t>
                      </a:r>
                      <a:r>
                        <a:rPr lang="en-US" dirty="0" err="1" smtClean="0"/>
                        <a:t>mr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Y’-divergence [</a:t>
                      </a:r>
                      <a:r>
                        <a:rPr lang="en-US" dirty="0" err="1" smtClean="0"/>
                        <a:t>mr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33002" y="1002535"/>
            <a:ext cx="228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*Timofey Gorlov (SNS)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860" y="980501"/>
            <a:ext cx="528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 Laser Parameters for 98% stripping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Topics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Injection parameters/ requirements for Accumulator ring</a:t>
            </a:r>
          </a:p>
          <a:p>
            <a:r>
              <a:rPr lang="en-US" dirty="0"/>
              <a:t>Phase space painting</a:t>
            </a:r>
          </a:p>
          <a:p>
            <a:r>
              <a:rPr lang="en-US" dirty="0"/>
              <a:t>Charge-exchange stripping</a:t>
            </a:r>
          </a:p>
          <a:p>
            <a:r>
              <a:rPr lang="en-US" dirty="0"/>
              <a:t>Laser stripping</a:t>
            </a:r>
          </a:p>
          <a:p>
            <a:r>
              <a:rPr lang="en-US" dirty="0" smtClean="0"/>
              <a:t>SNS </a:t>
            </a:r>
            <a:r>
              <a:rPr lang="en-US" dirty="0" smtClean="0"/>
              <a:t>injection  </a:t>
            </a:r>
          </a:p>
          <a:p>
            <a:r>
              <a:rPr lang="en-US" dirty="0" smtClean="0"/>
              <a:t>FNAL Proton Driver / Project X    </a:t>
            </a:r>
          </a:p>
          <a:p>
            <a:r>
              <a:rPr lang="en-US" dirty="0" smtClean="0"/>
              <a:t>MAP </a:t>
            </a:r>
            <a:r>
              <a:rPr lang="en-US" dirty="0" smtClean="0"/>
              <a:t>Preliminary Conceptual Injection layout ideas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7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SNS layout/Lattice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3948030" cy="159685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Beam Energy       1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Proton Power      1.4 MW</a:t>
            </a:r>
          </a:p>
          <a:p>
            <a:r>
              <a:rPr lang="en-US" sz="2000" dirty="0" smtClean="0"/>
              <a:t>Rep rate                 60 Hz</a:t>
            </a:r>
          </a:p>
          <a:p>
            <a:r>
              <a:rPr lang="en-US" sz="2000" dirty="0" smtClean="0"/>
              <a:t>PPP                         1.5 x 10</a:t>
            </a:r>
            <a:r>
              <a:rPr lang="en-US" sz="2000" baseline="30000" dirty="0" smtClean="0"/>
              <a:t>14</a:t>
            </a:r>
          </a:p>
          <a:p>
            <a:pPr marL="45720" indent="0">
              <a:buNone/>
            </a:pPr>
            <a:endParaRPr lang="en-US" sz="20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4774285" cy="357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30" y="2743200"/>
            <a:ext cx="4738770" cy="39913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990600"/>
            <a:ext cx="3948030" cy="15968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Linac </a:t>
            </a:r>
            <a:r>
              <a:rPr lang="en-US" sz="2000" dirty="0" err="1" smtClean="0"/>
              <a:t>macropulse</a:t>
            </a:r>
            <a:r>
              <a:rPr lang="en-US" sz="2000" dirty="0" smtClean="0"/>
              <a:t>      26 mA</a:t>
            </a:r>
          </a:p>
          <a:p>
            <a:r>
              <a:rPr lang="en-US" sz="2000" dirty="0" smtClean="0"/>
              <a:t>Ring circumference   308.23 m</a:t>
            </a:r>
          </a:p>
          <a:p>
            <a:r>
              <a:rPr lang="en-US" sz="2000" dirty="0" smtClean="0"/>
              <a:t>Ring filling time        1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r>
              <a:rPr lang="en-US" sz="2000" dirty="0" smtClean="0"/>
              <a:t>Number of turns        1060</a:t>
            </a:r>
            <a:endParaRPr lang="en-US" sz="2000" baseline="30000" dirty="0" smtClean="0"/>
          </a:p>
          <a:p>
            <a:pPr marL="45720" indent="0">
              <a:buFont typeface="Georgia" pitchFamily="18" charset="0"/>
              <a:buNone/>
            </a:pP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42670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SNS Injection Straight</a:t>
            </a:r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17007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82737" y="1219200"/>
            <a:ext cx="191590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Chicane Dipoles</a:t>
            </a:r>
          </a:p>
          <a:p>
            <a:r>
              <a:rPr lang="en-US" dirty="0" smtClean="0"/>
              <a:t>2.72 </a:t>
            </a:r>
            <a:r>
              <a:rPr lang="en-US" dirty="0" err="1" smtClean="0"/>
              <a:t>kG</a:t>
            </a:r>
            <a:r>
              <a:rPr lang="en-US" dirty="0" smtClean="0"/>
              <a:t> 42 </a:t>
            </a:r>
            <a:r>
              <a:rPr lang="en-US" dirty="0" err="1" smtClean="0"/>
              <a:t>mr</a:t>
            </a:r>
            <a:endParaRPr lang="en-US" dirty="0" smtClean="0"/>
          </a:p>
          <a:p>
            <a:r>
              <a:rPr lang="en-US" dirty="0" smtClean="0"/>
              <a:t>2.99 </a:t>
            </a:r>
            <a:r>
              <a:rPr lang="en-US" dirty="0" err="1" smtClean="0"/>
              <a:t>kG</a:t>
            </a:r>
            <a:r>
              <a:rPr lang="en-US" dirty="0" smtClean="0"/>
              <a:t>  46.2 </a:t>
            </a:r>
            <a:r>
              <a:rPr lang="en-US" dirty="0" err="1" smtClean="0"/>
              <a:t>mr</a:t>
            </a:r>
            <a:endParaRPr lang="en-US" dirty="0" smtClean="0"/>
          </a:p>
          <a:p>
            <a:r>
              <a:rPr lang="en-US" dirty="0" smtClean="0"/>
              <a:t>2.63 </a:t>
            </a:r>
            <a:r>
              <a:rPr lang="en-US" dirty="0" err="1" smtClean="0"/>
              <a:t>kG</a:t>
            </a:r>
            <a:r>
              <a:rPr lang="en-US" dirty="0" smtClean="0"/>
              <a:t> 41.3 </a:t>
            </a:r>
            <a:r>
              <a:rPr lang="en-US" dirty="0" err="1" smtClean="0"/>
              <a:t>mr</a:t>
            </a:r>
            <a:endParaRPr lang="en-US" dirty="0" smtClean="0"/>
          </a:p>
          <a:p>
            <a:r>
              <a:rPr lang="en-US" dirty="0" smtClean="0"/>
              <a:t>2.84 </a:t>
            </a:r>
            <a:r>
              <a:rPr lang="en-US" dirty="0" err="1" smtClean="0"/>
              <a:t>kG</a:t>
            </a:r>
            <a:r>
              <a:rPr lang="en-US" dirty="0" smtClean="0"/>
              <a:t> 45.5 </a:t>
            </a:r>
            <a:r>
              <a:rPr lang="en-US" dirty="0" err="1" smtClean="0"/>
              <a:t>mr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5029" y="5867400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12.5 meters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07474" y="5486400"/>
            <a:ext cx="750526" cy="369332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quads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0269" y="4724400"/>
            <a:ext cx="146867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Fixed Chicane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093732"/>
            <a:ext cx="180184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Painting magnets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47244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4953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5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SNS Issues</a:t>
            </a:r>
            <a:endParaRPr lang="en-US" dirty="0"/>
          </a:p>
        </p:txBody>
      </p:sp>
      <p:sp>
        <p:nvSpPr>
          <p:cNvPr id="4" name="Rectangle 343"/>
          <p:cNvSpPr txBox="1">
            <a:spLocks noChangeArrowheads="1"/>
          </p:cNvSpPr>
          <p:nvPr/>
        </p:nvSpPr>
        <p:spPr>
          <a:xfrm>
            <a:off x="468085" y="1037771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SNS Injection issues and solutions presented by M. Plum (at HB2008)</a:t>
            </a:r>
          </a:p>
          <a:p>
            <a:pPr lvl="1"/>
            <a:r>
              <a:rPr lang="en-US" altLang="en-US" sz="1800" dirty="0" smtClean="0"/>
              <a:t>Chicane magnets do not function as designed</a:t>
            </a:r>
          </a:p>
          <a:p>
            <a:pPr lvl="2"/>
            <a:r>
              <a:rPr lang="en-US" altLang="en-US" sz="1800" dirty="0" smtClean="0"/>
              <a:t>Bend </a:t>
            </a:r>
            <a:r>
              <a:rPr lang="en-US" altLang="en-US" sz="1800" dirty="0" err="1" smtClean="0"/>
              <a:t>ang.</a:t>
            </a:r>
            <a:r>
              <a:rPr lang="en-US" altLang="en-US" sz="1800" dirty="0" smtClean="0"/>
              <a:t> adjusted for good inj. But problems in injection dump line</a:t>
            </a:r>
          </a:p>
          <a:p>
            <a:pPr lvl="1"/>
            <a:r>
              <a:rPr lang="en-US" altLang="en-US" sz="1800" dirty="0" smtClean="0"/>
              <a:t>Original design did not allow individual control over the H0 and H- waste beams (H0 and H- beams after injection foil have different trajectories due to location of injection foil)</a:t>
            </a:r>
          </a:p>
          <a:p>
            <a:pPr lvl="2"/>
            <a:r>
              <a:rPr lang="en-US" altLang="en-US" sz="1800" dirty="0" smtClean="0"/>
              <a:t>Added c-magnet just downstream of the septum magnet</a:t>
            </a:r>
          </a:p>
          <a:p>
            <a:pPr lvl="1"/>
            <a:r>
              <a:rPr lang="en-US" altLang="en-US" sz="1800" dirty="0" smtClean="0"/>
              <a:t>High beam loss in injection dump line</a:t>
            </a:r>
          </a:p>
          <a:p>
            <a:pPr lvl="2"/>
            <a:r>
              <a:rPr lang="en-US" altLang="en-US" sz="1800" dirty="0" smtClean="0"/>
              <a:t>Beam halo</a:t>
            </a:r>
          </a:p>
          <a:p>
            <a:pPr lvl="2"/>
            <a:r>
              <a:rPr lang="en-US" altLang="en-US" sz="1800" dirty="0" smtClean="0"/>
              <a:t>Scattering in the secondary stripper foil -&gt; reduced foil thickness</a:t>
            </a:r>
          </a:p>
          <a:p>
            <a:pPr lvl="1"/>
            <a:r>
              <a:rPr lang="en-US" altLang="en-US" sz="1800" dirty="0" smtClean="0"/>
              <a:t>Beam profile and position info at vacuum window/dump difficult to determine</a:t>
            </a:r>
          </a:p>
          <a:p>
            <a:pPr lvl="2"/>
            <a:r>
              <a:rPr lang="en-US" altLang="en-US" sz="1800" dirty="0" smtClean="0"/>
              <a:t>Add a view screen at vacuum window</a:t>
            </a:r>
          </a:p>
          <a:p>
            <a:pPr lvl="1"/>
            <a:r>
              <a:rPr lang="en-US" altLang="en-US" sz="1800" dirty="0" smtClean="0">
                <a:solidFill>
                  <a:srgbClr val="FF0000"/>
                </a:solidFill>
              </a:rPr>
              <a:t>Advice: 3D field simulations and tracking in complex regions such as injection area. Map magnets well enough to determine higher order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multipoles</a:t>
            </a:r>
            <a:r>
              <a:rPr lang="en-US" altLang="en-US" sz="1800" dirty="0" smtClean="0">
                <a:solidFill>
                  <a:srgbClr val="FF0000"/>
                </a:solidFill>
              </a:rPr>
              <a:t>, for a wide range of currents. Allow independent control over multiple beams.</a:t>
            </a:r>
          </a:p>
          <a:p>
            <a:endParaRPr lang="en-US" altLang="en-US" sz="1800" dirty="0" smtClean="0"/>
          </a:p>
          <a:p>
            <a:pPr lvl="1"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011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0"/>
            <a:ext cx="8991599" cy="1143000"/>
          </a:xfrm>
        </p:spPr>
        <p:txBody>
          <a:bodyPr/>
          <a:lstStyle/>
          <a:p>
            <a:r>
              <a:rPr lang="en-US" dirty="0" smtClean="0"/>
              <a:t>FNAL Proton Driver/ Project 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6800" y="1295400"/>
            <a:ext cx="792480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SC </a:t>
            </a:r>
            <a:r>
              <a:rPr lang="en-US" dirty="0" err="1" smtClean="0"/>
              <a:t>linac</a:t>
            </a:r>
            <a:r>
              <a:rPr lang="en-US" dirty="0" smtClean="0"/>
              <a:t> injecting into Main Injector or Recycler</a:t>
            </a:r>
          </a:p>
          <a:p>
            <a:r>
              <a:rPr lang="en-US" dirty="0" smtClean="0"/>
              <a:t>Initial injected beam power for Proton driver 132 kW (1.5E14@2.5Hz)</a:t>
            </a:r>
          </a:p>
          <a:p>
            <a:r>
              <a:rPr lang="en-US" dirty="0" smtClean="0"/>
              <a:t>Initial injected  beam power for Project X 360 kW (2.8E14@5Hz) required </a:t>
            </a:r>
            <a:r>
              <a:rPr lang="en-US" dirty="0"/>
              <a:t>5</a:t>
            </a:r>
            <a:r>
              <a:rPr lang="en-US" dirty="0" smtClean="0"/>
              <a:t> injections/cycle </a:t>
            </a:r>
          </a:p>
          <a:p>
            <a:r>
              <a:rPr lang="en-US" dirty="0" smtClean="0"/>
              <a:t>Clearly, the beam power at injection is significantly less than the benchmark high power injection at SNS.</a:t>
            </a:r>
          </a:p>
          <a:p>
            <a:r>
              <a:rPr lang="en-US" dirty="0" smtClean="0"/>
              <a:t>Injection Design for Proton Driver and Project X utilize the existing accelerator straight section MI-10.</a:t>
            </a:r>
          </a:p>
          <a:p>
            <a:r>
              <a:rPr lang="en-US" dirty="0"/>
              <a:t>U</a:t>
            </a:r>
            <a:r>
              <a:rPr lang="en-US" dirty="0" smtClean="0"/>
              <a:t>tilize a SNS style injection style insertion .</a:t>
            </a:r>
          </a:p>
          <a:p>
            <a:r>
              <a:rPr lang="en-US" dirty="0" smtClean="0"/>
              <a:t>Utilized  JPARC style painting scheme (i.e. paint/steer anti-corr.)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-5443"/>
            <a:ext cx="8229600" cy="1143000"/>
          </a:xfrm>
        </p:spPr>
        <p:txBody>
          <a:bodyPr/>
          <a:lstStyle/>
          <a:p>
            <a:r>
              <a:rPr lang="en-US" sz="3600" dirty="0" smtClean="0"/>
              <a:t>MI/Recycler Injection layout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0298" y="6477000"/>
            <a:ext cx="2644902" cy="426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10000" cy="305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71662" y="14478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2768" y="1404941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~35 m</a:t>
            </a:r>
            <a:endParaRPr 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0671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046611"/>
            <a:ext cx="4872037" cy="24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88660" y="621268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disposal of waste beam important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572000" cy="18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43600" y="64813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Beams doc 2957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50911" cy="1143000"/>
          </a:xfrm>
        </p:spPr>
        <p:txBody>
          <a:bodyPr/>
          <a:lstStyle/>
          <a:p>
            <a:r>
              <a:rPr lang="en-US" dirty="0" smtClean="0"/>
              <a:t>MAP Preliminary “Conceptual” Injection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1691640"/>
            <a:ext cx="7772400" cy="4937760"/>
          </a:xfrm>
        </p:spPr>
        <p:txBody>
          <a:bodyPr/>
          <a:lstStyle/>
          <a:p>
            <a:r>
              <a:rPr lang="en-US" dirty="0" smtClean="0"/>
              <a:t>Assume the Accumulator is a FMC lattice described by Yuri </a:t>
            </a:r>
            <a:r>
              <a:rPr lang="en-US" dirty="0" err="1" smtClean="0"/>
              <a:t>Alexhdrin</a:t>
            </a:r>
            <a:r>
              <a:rPr lang="en-US" dirty="0" smtClean="0"/>
              <a:t> earlier in this workshop and IPAC12 paper.</a:t>
            </a:r>
          </a:p>
          <a:p>
            <a:r>
              <a:rPr lang="en-US" dirty="0" smtClean="0"/>
              <a:t>The injection straight section (as defined by ring dipoles on either side is  XX meters. </a:t>
            </a:r>
          </a:p>
          <a:p>
            <a:r>
              <a:rPr lang="en-US" dirty="0" smtClean="0"/>
              <a:t>A doublet pair is located about 5 meter inside the straight  leaving ~14  meters between the doublets.</a:t>
            </a:r>
          </a:p>
          <a:p>
            <a:r>
              <a:rPr lang="en-US" dirty="0" smtClean="0"/>
              <a:t>An alternate version increased this space to ~22 m between quad doublets.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8036511" cy="1143000"/>
          </a:xfrm>
        </p:spPr>
        <p:txBody>
          <a:bodyPr/>
          <a:lstStyle/>
          <a:p>
            <a:r>
              <a:rPr lang="en-US" dirty="0" smtClean="0"/>
              <a:t>FMC Accumulator lattice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1600" y="5715000"/>
            <a:ext cx="6400800" cy="7315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312863"/>
            <a:ext cx="5492750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514600" y="2233612"/>
            <a:ext cx="3836987" cy="2185988"/>
            <a:chOff x="1153955" y="1144424"/>
            <a:chExt cx="6329988" cy="369245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3034050" y="208674"/>
              <a:ext cx="2797478" cy="4668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153" y="2968140"/>
              <a:ext cx="5529181" cy="1868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1153955" y="2714250"/>
            <a:ext cx="622030" cy="507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6" imgW="622030" imgH="507780" progId="Equation.3">
                    <p:embed/>
                  </p:oleObj>
                </mc:Choice>
                <mc:Fallback>
                  <p:oleObj name="Equation" r:id="rId6" imgW="622030" imgH="507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3955" y="2714250"/>
                          <a:ext cx="622030" cy="5077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2190890" y="3352190"/>
            <a:ext cx="330057" cy="266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tion" r:id="rId8" imgW="330057" imgH="266584" progId="Equation.3">
                    <p:embed/>
                  </p:oleObj>
                </mc:Choice>
                <mc:Fallback>
                  <p:oleObj name="Equation" r:id="rId8" imgW="330057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890" y="3352190"/>
                          <a:ext cx="330057" cy="266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3304635" y="2951996"/>
            <a:ext cx="330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quation" r:id="rId10" imgW="330200" imgH="279400" progId="Equation.3">
                    <p:embed/>
                  </p:oleObj>
                </mc:Choice>
                <mc:Fallback>
                  <p:oleObj name="Equation" r:id="rId10" imgW="3302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4635" y="2951996"/>
                          <a:ext cx="3302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2190890" y="4427530"/>
            <a:ext cx="215806" cy="228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Equation" r:id="rId12" imgW="215806" imgH="228501" progId="Equation.3">
                    <p:embed/>
                  </p:oleObj>
                </mc:Choice>
                <mc:Fallback>
                  <p:oleObj name="Equation" r:id="rId12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890" y="4427530"/>
                          <a:ext cx="215806" cy="228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7153886" y="4389125"/>
            <a:ext cx="330057" cy="20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name="Equation" r:id="rId14" imgW="330057" imgH="203112" progId="Equation.3">
                    <p:embed/>
                  </p:oleObj>
                </mc:Choice>
                <mc:Fallback>
                  <p:oleObj name="Equation" r:id="rId14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3886" y="4389125"/>
                          <a:ext cx="330057" cy="20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144436" y="4343400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Straight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69829" cy="1143000"/>
          </a:xfrm>
        </p:spPr>
        <p:txBody>
          <a:bodyPr/>
          <a:lstStyle/>
          <a:p>
            <a:r>
              <a:rPr lang="en-US" sz="3200" dirty="0" smtClean="0"/>
              <a:t>Accumulator injection straight Envelopes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15938" y="1447800"/>
            <a:ext cx="3499461" cy="3886200"/>
          </a:xfrm>
        </p:spPr>
        <p:txBody>
          <a:bodyPr/>
          <a:lstStyle/>
          <a:p>
            <a:r>
              <a:rPr lang="en-US" dirty="0" smtClean="0"/>
              <a:t>Assume </a:t>
            </a:r>
          </a:p>
          <a:p>
            <a:r>
              <a:rPr lang="en-US" dirty="0" smtClean="0"/>
              <a:t>5 um </a:t>
            </a:r>
            <a:r>
              <a:rPr lang="en-US" dirty="0" err="1" smtClean="0"/>
              <a:t>rms</a:t>
            </a:r>
            <a:r>
              <a:rPr lang="en-US" dirty="0" smtClean="0"/>
              <a:t> geometric</a:t>
            </a:r>
          </a:p>
          <a:p>
            <a:r>
              <a:rPr lang="en-US" dirty="0" smtClean="0"/>
              <a:t>50 um normalized </a:t>
            </a:r>
            <a:r>
              <a:rPr lang="en-US" dirty="0" err="1" smtClean="0"/>
              <a:t>rms</a:t>
            </a:r>
            <a:endParaRPr lang="en-US" dirty="0" smtClean="0"/>
          </a:p>
          <a:p>
            <a:r>
              <a:rPr lang="en-US" dirty="0" smtClean="0"/>
              <a:t>300 </a:t>
            </a:r>
            <a:r>
              <a:rPr lang="en-US" dirty="0" err="1" smtClean="0"/>
              <a:t>pmmmr</a:t>
            </a:r>
            <a:r>
              <a:rPr lang="en-US" dirty="0" smtClean="0"/>
              <a:t> 95%</a:t>
            </a:r>
          </a:p>
          <a:p>
            <a:r>
              <a:rPr lang="en-US" dirty="0" smtClean="0"/>
              <a:t>8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5111139" cy="264462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3823"/>
            <a:ext cx="5024053" cy="26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6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722311" cy="1143000"/>
          </a:xfrm>
        </p:spPr>
        <p:txBody>
          <a:bodyPr/>
          <a:lstStyle/>
          <a:p>
            <a:r>
              <a:rPr lang="en-US" sz="3200" dirty="0" smtClean="0"/>
              <a:t>Injection Scheme based on MI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72303" y="4835802"/>
            <a:ext cx="4299054" cy="426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0205"/>
            <a:ext cx="4042333" cy="30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54" y="3935186"/>
            <a:ext cx="3613150" cy="26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0"/>
            <a:ext cx="6512511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371600"/>
            <a:ext cx="7924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Multi-turn H- injection at 8 </a:t>
            </a:r>
            <a:r>
              <a:rPr lang="en-US" dirty="0" err="1" smtClean="0"/>
              <a:t>GeV</a:t>
            </a:r>
            <a:r>
              <a:rPr lang="en-US" dirty="0" smtClean="0"/>
              <a:t> (or 6.75 </a:t>
            </a:r>
            <a:r>
              <a:rPr lang="en-US" dirty="0" err="1" smtClean="0"/>
              <a:t>GeV</a:t>
            </a:r>
            <a:r>
              <a:rPr lang="en-US" dirty="0" smtClean="0"/>
              <a:t>) has never been done. It is challenging at best.</a:t>
            </a:r>
          </a:p>
          <a:p>
            <a:r>
              <a:rPr lang="en-US" dirty="0" smtClean="0"/>
              <a:t>Handling of waste beams very important to keep residual radiation levels at reasonable level. [</a:t>
            </a:r>
            <a:r>
              <a:rPr lang="en-US" smtClean="0"/>
              <a:t>Lessons learned SNS]</a:t>
            </a:r>
            <a:endParaRPr lang="en-US" dirty="0" smtClean="0"/>
          </a:p>
          <a:p>
            <a:r>
              <a:rPr lang="en-US" dirty="0" smtClean="0"/>
              <a:t>Highest Beam power multi-turn injection is SNS.</a:t>
            </a:r>
          </a:p>
          <a:p>
            <a:r>
              <a:rPr lang="en-US" dirty="0" smtClean="0"/>
              <a:t>Detailed 3D simulations of all magnetic fields is very important</a:t>
            </a:r>
          </a:p>
          <a:p>
            <a:r>
              <a:rPr lang="en-US" dirty="0" smtClean="0"/>
              <a:t>Survivability for stationary foils (due to foil heating) is questionable due to long injection time. Use of rotating foils?</a:t>
            </a:r>
          </a:p>
          <a:p>
            <a:r>
              <a:rPr lang="en-US" dirty="0" smtClean="0"/>
              <a:t>Laser stripping is a good candidate for high injection beam power.</a:t>
            </a:r>
          </a:p>
          <a:p>
            <a:r>
              <a:rPr lang="en-US" dirty="0" smtClean="0"/>
              <a:t>Need ample room in the injection straight due to low fields required not to strip incoming H-.</a:t>
            </a:r>
          </a:p>
          <a:p>
            <a:r>
              <a:rPr lang="en-US" dirty="0" smtClean="0"/>
              <a:t>Several concepts have been proposed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7" y="859472"/>
            <a:ext cx="7310666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7" y="3398520"/>
            <a:ext cx="7341146" cy="20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Preliminary Parameters for 1 MW Initial MAP Facility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8720" y="5334000"/>
            <a:ext cx="739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*Assume Accumulator Ring final </a:t>
            </a:r>
            <a:r>
              <a:rPr lang="en-US" dirty="0" err="1" smtClean="0"/>
              <a:t>emittance</a:t>
            </a:r>
            <a:r>
              <a:rPr lang="en-US" dirty="0" smtClean="0"/>
              <a:t>   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(</a:t>
            </a:r>
            <a:r>
              <a:rPr lang="en-US" dirty="0" err="1" smtClean="0"/>
              <a:t>rms-unnormalized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7835" y="5638800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*Ring circumference   308.23 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4057" y="457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K. Gollwitzer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5867400"/>
            <a:ext cx="427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*From : </a:t>
            </a:r>
            <a:r>
              <a:rPr lang="fr-FR" dirty="0"/>
              <a:t>Y. Alexahin</a:t>
            </a:r>
            <a:r>
              <a:rPr lang="fr-FR" baseline="30000" dirty="0"/>
              <a:t>#</a:t>
            </a:r>
            <a:r>
              <a:rPr lang="fr-FR" dirty="0"/>
              <a:t>, D. Neuffer </a:t>
            </a:r>
            <a:r>
              <a:rPr lang="fr-FR" dirty="0" smtClean="0"/>
              <a:t> IPAC12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96200" y="5072742"/>
            <a:ext cx="51589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981" y="4865910"/>
            <a:ext cx="51589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1427" y="6236732"/>
            <a:ext cx="634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 of ring </a:t>
            </a:r>
            <a:r>
              <a:rPr lang="en-US" dirty="0" err="1" smtClean="0"/>
              <a:t>emittance</a:t>
            </a:r>
            <a:r>
              <a:rPr lang="en-US" dirty="0" smtClean="0"/>
              <a:t> to </a:t>
            </a:r>
            <a:r>
              <a:rPr lang="en-US" dirty="0" err="1" smtClean="0"/>
              <a:t>linac</a:t>
            </a:r>
            <a:r>
              <a:rPr lang="en-US" dirty="0" smtClean="0"/>
              <a:t>  ~ 200  … good for painting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0"/>
            <a:ext cx="6781800" cy="1143000"/>
          </a:xfrm>
        </p:spPr>
        <p:txBody>
          <a:bodyPr/>
          <a:lstStyle/>
          <a:p>
            <a:r>
              <a:rPr lang="en-US" dirty="0" smtClean="0"/>
              <a:t>Phase Space Painting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In an accumulator ring, typically want large transverse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 to reduce space charge tune shift</a:t>
            </a:r>
          </a:p>
          <a:p>
            <a:r>
              <a:rPr lang="en-US" sz="1800" dirty="0" smtClean="0"/>
              <a:t>The transverse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of SCL &lt;&lt; final ring </a:t>
            </a:r>
            <a:r>
              <a:rPr lang="en-US" sz="1800" dirty="0" err="1" smtClean="0"/>
              <a:t>emittance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linac</a:t>
            </a:r>
            <a:r>
              <a:rPr lang="en-US" sz="1800" dirty="0" smtClean="0"/>
              <a:t> beam position is fixed at the injection point (H</a:t>
            </a:r>
            <a:r>
              <a:rPr lang="en-US" sz="1800" dirty="0" smtClean="0">
                <a:sym typeface="Wingdings" panose="05000000000000000000" pitchFamily="2" charset="2"/>
              </a:rPr>
              <a:t>- -&gt; H+) with respect to the ring closed orbit.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The ring closed orbit (and/or the injection angle from the </a:t>
            </a:r>
            <a:r>
              <a:rPr lang="en-US" sz="1800" dirty="0" err="1" smtClean="0">
                <a:sym typeface="Wingdings" panose="05000000000000000000" pitchFamily="2" charset="2"/>
              </a:rPr>
              <a:t>linac</a:t>
            </a:r>
            <a:r>
              <a:rPr lang="en-US" sz="1800" dirty="0" smtClean="0">
                <a:sym typeface="Wingdings" panose="05000000000000000000" pitchFamily="2" charset="2"/>
              </a:rPr>
              <a:t>) is  adjusted as a function of time during the injection process.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Motion of closed orbit: offset from the central orbit increases or decreases during injection period-&gt; correlated or anti-correlated painting</a:t>
            </a:r>
          </a:p>
          <a:p>
            <a:r>
              <a:rPr lang="en-US" sz="1800" dirty="0" smtClean="0"/>
              <a:t>Popular functional forms of the painting waveform are square-root or exponential or a combination.</a:t>
            </a:r>
          </a:p>
          <a:p>
            <a:pPr lvl="1"/>
            <a:r>
              <a:rPr lang="en-US" sz="1800" dirty="0" smtClean="0"/>
              <a:t>SNS uses exponential (anti-correlated)</a:t>
            </a:r>
          </a:p>
          <a:p>
            <a:pPr lvl="1"/>
            <a:r>
              <a:rPr lang="en-US" sz="1800" dirty="0" smtClean="0"/>
              <a:t>JPARC uses square-root  (anti-correlated)</a:t>
            </a:r>
          </a:p>
          <a:p>
            <a:pPr lvl="1"/>
            <a:r>
              <a:rPr lang="en-US" sz="1800" dirty="0" smtClean="0"/>
              <a:t>CSNS proposing a combination  of square-root and exponential (anti-correlated)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599" y="762000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General Comments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6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089" y="-30480"/>
            <a:ext cx="7045911" cy="1143000"/>
          </a:xfrm>
        </p:spPr>
        <p:txBody>
          <a:bodyPr/>
          <a:lstStyle/>
          <a:p>
            <a:r>
              <a:rPr lang="en-US" dirty="0" smtClean="0"/>
              <a:t>Phase Space Painting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824" y="1078468"/>
            <a:ext cx="734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positioning/orientation of injected beam in circulating beam ellipse. </a:t>
            </a:r>
            <a:endParaRPr lang="en-US" dirty="0"/>
          </a:p>
        </p:txBody>
      </p:sp>
      <p:pic>
        <p:nvPicPr>
          <p:cNvPr id="6" name="Picture 5" descr="ellipse_2.png"/>
          <p:cNvPicPr/>
          <p:nvPr/>
        </p:nvPicPr>
        <p:blipFill>
          <a:blip r:embed="rId3" cstate="print"/>
          <a:srcRect l="21116" t="10410" b="7028"/>
          <a:stretch>
            <a:fillRect/>
          </a:stretch>
        </p:blipFill>
        <p:spPr>
          <a:xfrm rot="16200000">
            <a:off x="3701754" y="3183370"/>
            <a:ext cx="2184130" cy="2675391"/>
          </a:xfrm>
          <a:prstGeom prst="rect">
            <a:avLst/>
          </a:prstGeom>
        </p:spPr>
      </p:pic>
      <p:pic>
        <p:nvPicPr>
          <p:cNvPr id="7" name="Picture 6" descr="ellipse.png"/>
          <p:cNvPicPr/>
          <p:nvPr/>
        </p:nvPicPr>
        <p:blipFill>
          <a:blip r:embed="rId4" cstate="print"/>
          <a:srcRect l="23037" t="12176" b="7090"/>
          <a:stretch>
            <a:fillRect/>
          </a:stretch>
        </p:blipFill>
        <p:spPr>
          <a:xfrm rot="16200000">
            <a:off x="6354948" y="3195886"/>
            <a:ext cx="2119393" cy="2585622"/>
          </a:xfrm>
          <a:prstGeom prst="rect">
            <a:avLst/>
          </a:prstGeom>
        </p:spPr>
      </p:pic>
      <p:graphicFrame>
        <p:nvGraphicFramePr>
          <p:cNvPr id="8" name="Content Placehold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92971"/>
              </p:ext>
            </p:extLst>
          </p:nvPr>
        </p:nvGraphicFramePr>
        <p:xfrm>
          <a:off x="750824" y="1510642"/>
          <a:ext cx="2039722" cy="70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1396800" imgH="457200" progId="Equation.3">
                  <p:embed/>
                </p:oleObj>
              </mc:Choice>
              <mc:Fallback>
                <p:oleObj name="Equation" r:id="rId5" imgW="139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24" y="1510642"/>
                        <a:ext cx="2039722" cy="704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01311"/>
              </p:ext>
            </p:extLst>
          </p:nvPr>
        </p:nvGraphicFramePr>
        <p:xfrm>
          <a:off x="76325" y="4145660"/>
          <a:ext cx="1348998" cy="68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7" imgW="838080" imgH="507960" progId="Equation.3">
                  <p:embed/>
                </p:oleObj>
              </mc:Choice>
              <mc:Fallback>
                <p:oleObj name="Equation" r:id="rId7" imgW="838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5" y="4145660"/>
                        <a:ext cx="1348998" cy="686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8664" y="1660946"/>
            <a:ext cx="530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our case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~ 0 for both ring and line (upright ellipse)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83257" y="2341846"/>
            <a:ext cx="509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  beam proper aspect ratio  (minimize hits)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8681" y="5718875"/>
            <a:ext cx="123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Paint  x &amp; 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71281" y="5672380"/>
            <a:ext cx="18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Paint x  &amp;  steer  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1838" y="2738086"/>
            <a:ext cx="512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Determines values for transport line lattice functions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5697" y="762000"/>
            <a:ext cx="399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 B-Wang, C. Prior SNS/BNL Note 080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799"/>
            <a:ext cx="1893948" cy="1790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64" y="4114727"/>
            <a:ext cx="1881536" cy="16764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4120" y="31242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16329"/>
            <a:ext cx="6512511" cy="1143000"/>
          </a:xfrm>
        </p:spPr>
        <p:txBody>
          <a:bodyPr/>
          <a:lstStyle/>
          <a:p>
            <a:r>
              <a:rPr lang="en-US" dirty="0" smtClean="0"/>
              <a:t>Painting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6019800"/>
            <a:ext cx="6400800" cy="6553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76338"/>
            <a:ext cx="91821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6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011" y="0"/>
            <a:ext cx="7640990" cy="1143000"/>
          </a:xfrm>
        </p:spPr>
        <p:txBody>
          <a:bodyPr/>
          <a:lstStyle/>
          <a:p>
            <a:r>
              <a:rPr lang="en-US" dirty="0" smtClean="0"/>
              <a:t>Phase space painting (PD)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57800" y="4419600"/>
            <a:ext cx="3733800" cy="1862895"/>
          </a:xfrm>
        </p:spPr>
        <p:txBody>
          <a:bodyPr>
            <a:normAutofit/>
          </a:bodyPr>
          <a:lstStyle/>
          <a:p>
            <a:r>
              <a:rPr lang="en-US" dirty="0" smtClean="0"/>
              <a:t>Result of anti-correlated paint/steer painting.</a:t>
            </a:r>
          </a:p>
          <a:p>
            <a:r>
              <a:rPr lang="en-US" dirty="0" smtClean="0"/>
              <a:t>Total injection time 270 turns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379" y="1030153"/>
            <a:ext cx="5181421" cy="5638800"/>
            <a:chOff x="1575" y="3425"/>
            <a:chExt cx="9375" cy="1025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575" y="3425"/>
              <a:ext cx="9375" cy="10251"/>
              <a:chOff x="1260" y="1268"/>
              <a:chExt cx="9375" cy="10251"/>
            </a:xfrm>
          </p:grpSpPr>
          <p:pic>
            <p:nvPicPr>
              <p:cNvPr id="7173" name="Picture 5" descr="paint_results_SCR_0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0" t="8603" r="3180" b="7855"/>
              <a:stretch>
                <a:fillRect/>
              </a:stretch>
            </p:blipFill>
            <p:spPr bwMode="auto">
              <a:xfrm>
                <a:off x="1260" y="1268"/>
                <a:ext cx="4725" cy="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4" name="Picture 6" descr="paint_results_SCR_0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7" t="9254" r="4364" b="8157"/>
              <a:stretch>
                <a:fillRect/>
              </a:stretch>
            </p:blipFill>
            <p:spPr bwMode="auto">
              <a:xfrm>
                <a:off x="5925" y="1292"/>
                <a:ext cx="4665" cy="3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5" name="Picture 7" descr="paint_results_SCR_0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1" t="9412" r="3636" b="7686"/>
              <a:stretch>
                <a:fillRect/>
              </a:stretch>
            </p:blipFill>
            <p:spPr bwMode="auto">
              <a:xfrm>
                <a:off x="1326" y="4776"/>
                <a:ext cx="4569" cy="3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Picture 8" descr="paint_results_SCR_0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3" t="9254" r="3999" b="8313"/>
              <a:stretch>
                <a:fillRect/>
              </a:stretch>
            </p:blipFill>
            <p:spPr bwMode="auto">
              <a:xfrm>
                <a:off x="6060" y="4770"/>
                <a:ext cx="4560" cy="3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9" descr="paint_results_SCR_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3" t="9254" r="3273" b="7843"/>
              <a:stretch>
                <a:fillRect/>
              </a:stretch>
            </p:blipFill>
            <p:spPr bwMode="auto">
              <a:xfrm>
                <a:off x="1350" y="8288"/>
                <a:ext cx="4560" cy="3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8" name="Picture 10" descr="paint_results_SCR_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3" t="9254" r="3636" b="8157"/>
              <a:stretch>
                <a:fillRect/>
              </a:stretch>
            </p:blipFill>
            <p:spPr bwMode="auto">
              <a:xfrm>
                <a:off x="6045" y="8271"/>
                <a:ext cx="4590" cy="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V="1">
              <a:off x="4110" y="3675"/>
              <a:ext cx="0" cy="276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V="1">
              <a:off x="8790" y="3660"/>
              <a:ext cx="0" cy="276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5100" y="7095"/>
              <a:ext cx="0" cy="276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V="1">
              <a:off x="8835" y="7155"/>
              <a:ext cx="0" cy="276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8820" y="10575"/>
              <a:ext cx="0" cy="276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6444"/>
            <a:ext cx="2661557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48400" y="3657600"/>
            <a:ext cx="2610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Foil hits for injected &amp; </a:t>
            </a:r>
          </a:p>
          <a:p>
            <a:r>
              <a:rPr lang="en-US" dirty="0"/>
              <a:t>p</a:t>
            </a:r>
            <a:r>
              <a:rPr lang="en-US" dirty="0" smtClean="0"/>
              <a:t>arasitic </a:t>
            </a:r>
            <a:r>
              <a:rPr lang="en-US" dirty="0" err="1" smtClean="0"/>
              <a:t>interacrions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64813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Beams doc 2957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489" y="0"/>
            <a:ext cx="6512511" cy="1143000"/>
          </a:xfrm>
        </p:spPr>
        <p:txBody>
          <a:bodyPr/>
          <a:lstStyle/>
          <a:p>
            <a:r>
              <a:rPr lang="en-US" dirty="0" smtClean="0"/>
              <a:t>Final Distributio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5486400"/>
            <a:ext cx="6400800" cy="17284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7245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2006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64813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Beams doc 2957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0"/>
            <a:ext cx="7960311" cy="1143000"/>
          </a:xfrm>
        </p:spPr>
        <p:txBody>
          <a:bodyPr/>
          <a:lstStyle/>
          <a:p>
            <a:r>
              <a:rPr lang="en-US" sz="4000" dirty="0" smtClean="0"/>
              <a:t>Charge Exchange Stripping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90600" y="1066800"/>
            <a:ext cx="74676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Technique utilized for many decades for multi-turn injection of H- ions.</a:t>
            </a:r>
          </a:p>
          <a:p>
            <a:r>
              <a:rPr lang="en-US" altLang="en-US" sz="2000" dirty="0"/>
              <a:t>The efficiency of converting H</a:t>
            </a:r>
            <a:r>
              <a:rPr lang="en-US" altLang="en-US" sz="2000" baseline="30000" dirty="0"/>
              <a:t>-</a:t>
            </a:r>
            <a:r>
              <a:rPr lang="en-US" altLang="en-US" sz="2000" dirty="0"/>
              <a:t> into protons and </a:t>
            </a:r>
            <a:r>
              <a:rPr lang="en-US" altLang="en-US" sz="2000" dirty="0" smtClean="0"/>
              <a:t>the distribution of H</a:t>
            </a:r>
            <a:r>
              <a:rPr lang="en-US" altLang="en-US" sz="2000" baseline="30000" dirty="0" smtClean="0"/>
              <a:t>0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excited states have been measured at energies up 800 MeV [</a:t>
            </a:r>
            <a:r>
              <a:rPr lang="en-US" altLang="en-US" sz="2000" dirty="0" err="1"/>
              <a:t>Stinsen</a:t>
            </a:r>
            <a:r>
              <a:rPr lang="en-US" altLang="en-US" sz="2000" dirty="0"/>
              <a:t> (69), Webber (79), </a:t>
            </a:r>
            <a:r>
              <a:rPr lang="en-US" altLang="en-US" sz="2000" dirty="0" err="1"/>
              <a:t>Mohagheghi</a:t>
            </a:r>
            <a:r>
              <a:rPr lang="en-US" altLang="en-US" sz="2000" dirty="0"/>
              <a:t> (91) , Gulley (96), and Keating (98</a:t>
            </a:r>
            <a:r>
              <a:rPr lang="en-US" altLang="en-US" sz="2000" dirty="0" smtClean="0"/>
              <a:t>)]</a:t>
            </a:r>
          </a:p>
          <a:p>
            <a:r>
              <a:rPr lang="en-US" altLang="en-US" sz="2000" dirty="0"/>
              <a:t>Scale the 800 MeV cross sections for H</a:t>
            </a:r>
            <a:r>
              <a:rPr lang="en-US" altLang="en-US" sz="2000" baseline="30000" dirty="0"/>
              <a:t>-</a:t>
            </a:r>
            <a:r>
              <a:rPr lang="en-US" altLang="en-US" sz="2000" dirty="0">
                <a:sym typeface="Wingdings" pitchFamily="2" charset="2"/>
              </a:rPr>
              <a:t>H</a:t>
            </a:r>
            <a:r>
              <a:rPr lang="en-US" altLang="en-US" sz="2000" baseline="30000" dirty="0">
                <a:sym typeface="Wingdings" pitchFamily="2" charset="2"/>
              </a:rPr>
              <a:t>+</a:t>
            </a:r>
            <a:r>
              <a:rPr lang="en-US" altLang="en-US" sz="2000" dirty="0">
                <a:sym typeface="Wingdings" pitchFamily="2" charset="2"/>
              </a:rPr>
              <a:t>,H</a:t>
            </a:r>
            <a:r>
              <a:rPr lang="en-US" altLang="en-US" sz="2000" baseline="30000" dirty="0">
                <a:sym typeface="Wingdings" pitchFamily="2" charset="2"/>
              </a:rPr>
              <a:t>-</a:t>
            </a:r>
            <a:r>
              <a:rPr lang="en-US" altLang="en-US" sz="2000" dirty="0">
                <a:sym typeface="Wingdings" pitchFamily="2" charset="2"/>
              </a:rPr>
              <a:t>  H</a:t>
            </a:r>
            <a:r>
              <a:rPr lang="en-US" altLang="en-US" sz="2000" baseline="30000" dirty="0">
                <a:sym typeface="Wingdings" pitchFamily="2" charset="2"/>
              </a:rPr>
              <a:t>0</a:t>
            </a:r>
            <a:r>
              <a:rPr lang="en-US" altLang="en-US" sz="2000" dirty="0">
                <a:sym typeface="Wingdings" pitchFamily="2" charset="2"/>
              </a:rPr>
              <a:t>, and H</a:t>
            </a:r>
            <a:r>
              <a:rPr lang="en-US" altLang="en-US" sz="2000" baseline="30000" dirty="0">
                <a:sym typeface="Wingdings" pitchFamily="2" charset="2"/>
              </a:rPr>
              <a:t>0</a:t>
            </a:r>
            <a:r>
              <a:rPr lang="en-US" altLang="en-US" sz="2000" dirty="0">
                <a:sym typeface="Wingdings" pitchFamily="2" charset="2"/>
              </a:rPr>
              <a:t>  H</a:t>
            </a:r>
            <a:r>
              <a:rPr lang="en-US" altLang="en-US" sz="2000" baseline="30000" dirty="0">
                <a:sym typeface="Wingdings" pitchFamily="2" charset="2"/>
              </a:rPr>
              <a:t>+</a:t>
            </a:r>
            <a:r>
              <a:rPr lang="en-US" altLang="en-US" sz="2000" dirty="0">
                <a:sym typeface="Wingdings" pitchFamily="2" charset="2"/>
              </a:rPr>
              <a:t>, by    1/</a:t>
            </a:r>
            <a:r>
              <a:rPr lang="en-US" altLang="en-US" sz="2000" dirty="0">
                <a:latin typeface="Symbol" panose="05050102010706020507" pitchFamily="18" charset="2"/>
                <a:sym typeface="Wingdings" pitchFamily="2" charset="2"/>
              </a:rPr>
              <a:t>b</a:t>
            </a:r>
            <a:r>
              <a:rPr lang="en-US" altLang="en-US" sz="2000" baseline="30000" dirty="0">
                <a:sym typeface="Wingdings" pitchFamily="2" charset="2"/>
              </a:rPr>
              <a:t>2</a:t>
            </a:r>
            <a:r>
              <a:rPr lang="en-US" altLang="en-US" sz="2000" dirty="0">
                <a:sym typeface="Wingdings" pitchFamily="2" charset="2"/>
              </a:rPr>
              <a:t>. [</a:t>
            </a:r>
            <a:r>
              <a:rPr lang="en-US" altLang="en-US" sz="2000" dirty="0" err="1"/>
              <a:t>W.Chou</a:t>
            </a:r>
            <a:r>
              <a:rPr lang="en-US" altLang="en-US" sz="2000" dirty="0"/>
              <a:t>, et.al. NIM A 590 (2008) 1-12</a:t>
            </a:r>
            <a:r>
              <a:rPr lang="en-US" altLang="en-US" sz="2000" dirty="0" smtClean="0"/>
              <a:t>]</a:t>
            </a:r>
          </a:p>
          <a:p>
            <a:pPr marL="45720" indent="0">
              <a:buNone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876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12829</TotalTime>
  <Words>1674</Words>
  <Application>Microsoft Office PowerPoint</Application>
  <PresentationFormat>On-screen Show (4:3)</PresentationFormat>
  <Paragraphs>266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Slipstream</vt:lpstr>
      <vt:lpstr>Equation</vt:lpstr>
      <vt:lpstr>Overview of Injection &amp; Painting Schemes</vt:lpstr>
      <vt:lpstr>Topics for Discussion</vt:lpstr>
      <vt:lpstr>Preliminary Parameters for 1 MW Initial MAP Facility</vt:lpstr>
      <vt:lpstr>Phase Space Painting 1</vt:lpstr>
      <vt:lpstr>Phase Space Painting 2</vt:lpstr>
      <vt:lpstr>Painting Schemes</vt:lpstr>
      <vt:lpstr>Phase space painting (PD)</vt:lpstr>
      <vt:lpstr>Final Distribution</vt:lpstr>
      <vt:lpstr>Charge Exchange Stripping</vt:lpstr>
      <vt:lpstr>PowerPoint Presentation</vt:lpstr>
      <vt:lpstr>Populations of Excited States</vt:lpstr>
      <vt:lpstr>PowerPoint Presentation</vt:lpstr>
      <vt:lpstr>Stark State Lifetimes</vt:lpstr>
      <vt:lpstr>Foil Issues</vt:lpstr>
      <vt:lpstr>Foil Heating</vt:lpstr>
      <vt:lpstr>Rotating Foil</vt:lpstr>
      <vt:lpstr>Laser Stripping</vt:lpstr>
      <vt:lpstr>Stripping Efficiency</vt:lpstr>
      <vt:lpstr>Power Est. For 8 GeV  </vt:lpstr>
      <vt:lpstr>SNS layout/Lattice</vt:lpstr>
      <vt:lpstr>SNS Injection Straight</vt:lpstr>
      <vt:lpstr>SNS Issues</vt:lpstr>
      <vt:lpstr>FNAL Proton Driver/ Project X</vt:lpstr>
      <vt:lpstr>MI/Recycler Injection layout</vt:lpstr>
      <vt:lpstr>MAP Preliminary “Conceptual” Injection Ideas</vt:lpstr>
      <vt:lpstr>FMC Accumulator lattice</vt:lpstr>
      <vt:lpstr>Accumulator injection straight Envelopes</vt:lpstr>
      <vt:lpstr>Injection Scheme based on MI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Injection &amp; Painting Schemes</dc:title>
  <dc:creator>David E. Johnson x2493 04214N</dc:creator>
  <cp:lastModifiedBy>David E. Johnson x2493 04214N</cp:lastModifiedBy>
  <cp:revision>65</cp:revision>
  <dcterms:created xsi:type="dcterms:W3CDTF">2014-05-16T21:37:11Z</dcterms:created>
  <dcterms:modified xsi:type="dcterms:W3CDTF">2014-05-28T17:21:00Z</dcterms:modified>
</cp:coreProperties>
</file>