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84" r:id="rId2"/>
    <p:sldMasterId id="2147483833" r:id="rId3"/>
  </p:sldMasterIdLst>
  <p:notesMasterIdLst>
    <p:notesMasterId r:id="rId6"/>
  </p:notesMasterIdLst>
  <p:handoutMasterIdLst>
    <p:handoutMasterId r:id="rId7"/>
  </p:handoutMasterIdLst>
  <p:sldIdLst>
    <p:sldId id="441" r:id="rId4"/>
    <p:sldId id="442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Intro" id="{2DAB5B55-28B6-B446-A697-AD606497E5C7}">
          <p14:sldIdLst>
            <p14:sldId id="441"/>
            <p14:sldId id="442"/>
          </p14:sldIdLst>
        </p14:section>
        <p14:section name="Extra" id="{5323908C-5225-3548-B73A-B384D7081A8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804000"/>
    <a:srgbClr val="00FF00"/>
    <a:srgbClr val="66FF66"/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34" autoAdjust="0"/>
    <p:restoredTop sz="86392" autoAdjust="0"/>
  </p:normalViewPr>
  <p:slideViewPr>
    <p:cSldViewPr snapToGrid="0" snapToObjects="1">
      <p:cViewPr>
        <p:scale>
          <a:sx n="66" d="100"/>
          <a:sy n="66" d="100"/>
        </p:scale>
        <p:origin x="-1648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59B579A0-6672-0E43-96F6-734F3F0DE0D8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AF3371-7B35-A84E-A1FB-056D3A39E009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550"/>
              </a:spcBef>
              <a:buClr>
                <a:srgbClr val="000000"/>
              </a:buClr>
              <a:buFontTx/>
              <a:buNone/>
            </a:pPr>
            <a:endParaRPr lang="en-US" sz="1200" baseline="0" dirty="0" smtClean="0">
              <a:solidFill>
                <a:srgbClr val="000000"/>
              </a:solidFill>
              <a:latin typeface="+mn-lt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2609FC-CA04-DC4E-B78B-64DE837DFA4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71071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A8F567-FB37-7341-9650-EDF41713311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91272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21ECB-CCEF-F941-B0F1-BC3303262AF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14087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DB5E6-CF79-4C4F-B3C6-D1BEAD8111B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52130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076BC-20EF-4E42-9517-B3308C26E3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450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11B2D9-594B-8E4C-BDFA-823F81F26C9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28992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F6C5B-E5C0-8141-AFC6-902B4DA6C43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51433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18E0F-7ECF-BA47-B575-666236ECF45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47655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726FC3-E933-3E46-9871-502134EE902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55022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140B9-8200-BB43-A215-896FB0957B9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90499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4DBC5A-7F4D-764B-9DA3-B401B2F61B51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25475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90BDF6EC-3462-684F-AA49-8C502ED87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176EB3-5F28-5242-B532-1669DF6FF09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81623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Calibri"/>
              </a:rPr>
            </a:b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 descr="ci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" y="274638"/>
            <a:ext cx="1790700" cy="800100"/>
          </a:xfrm>
          <a:prstGeom prst="rect">
            <a:avLst/>
          </a:prstGeom>
        </p:spPr>
      </p:pic>
      <p:pic>
        <p:nvPicPr>
          <p:cNvPr id="20" name="Picture 19" descr="argonnlogo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400800"/>
            <a:ext cx="812800" cy="279400"/>
          </a:xfrm>
          <a:prstGeom prst="rect">
            <a:avLst/>
          </a:prstGeom>
        </p:spPr>
      </p:pic>
      <p:pic>
        <p:nvPicPr>
          <p:cNvPr id="21" name="Picture 20" descr="uofclogo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7100" y="6477000"/>
            <a:ext cx="1003300" cy="2032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rot="5400000">
            <a:off x="5561806" y="65532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>
            <a:off x="7163594" y="65532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06811" y="6333282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www.ci.anl.gov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512746" y="6497350"/>
            <a:ext cx="13472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www.ci.uchicago.edu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5943600" cy="9175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radiate.eps"/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410200" y="495300"/>
            <a:ext cx="37211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uofcicon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492" y="108216"/>
            <a:ext cx="6731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40" bIns="137160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20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8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20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1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2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9F938-49E5-5844-81DB-D8F0A887F68F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6200" y="6498722"/>
            <a:ext cx="22860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www.globustoolkit.org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www.globusonline.org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D86F0A-5EC0-B040-A6A2-A482FA242476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gO_White_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970" y="61154"/>
            <a:ext cx="609600" cy="489233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globus-gri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" y="61154"/>
            <a:ext cx="631868" cy="510225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110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C6CD0-2C5E-DC47-B064-CA174C980471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0FDA8-C10F-1F49-B935-D4F18CB79055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0A2F4-2FEA-774A-BEE7-E7A656A7D258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3249-F0CC-5742-9DCD-1D0611B92B53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0F404B-EE05-224C-9C9E-59EB527326A7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9677-6E47-234F-B2CF-085ED3B76CA8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3" Type="http://schemas.openxmlformats.org/officeDocument/2006/relationships/image" Target="../media/image6.emf"/><Relationship Id="rId14" Type="http://schemas.openxmlformats.org/officeDocument/2006/relationships/image" Target="../media/image7.emf"/><Relationship Id="rId15" Type="http://schemas.openxmlformats.org/officeDocument/2006/relationships/image" Target="../media/image8.emf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	First level bullet</a:t>
            </a:r>
          </a:p>
          <a:p>
            <a:pPr lvl="2"/>
            <a:r>
              <a:rPr lang="en-US" dirty="0"/>
              <a:t>	Second level bullet</a:t>
            </a:r>
          </a:p>
          <a:p>
            <a:pPr lvl="3"/>
            <a:r>
              <a:rPr lang="en-US" dirty="0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B1A1F5-467B-2C46-8DC0-6E04FBEA0743}" type="datetime1">
              <a:rPr lang="en-US" smtClean="0"/>
              <a:t>4/9/14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5475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71500" indent="-3429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800100" indent="-3429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/>
        <a:buChar char="−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028700" indent="-3429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77113" y="6248400"/>
            <a:ext cx="255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 defTabSz="914400"/>
            <a:fld id="{E85503CF-A8BF-9644-8E37-73A6DF6F23BA}" type="slidenum">
              <a:rPr lang="en-US" smtClean="0">
                <a:solidFill>
                  <a:srgbClr val="000000"/>
                </a:solidFill>
                <a:latin typeface="Arial"/>
                <a:sym typeface="Arial" charset="0"/>
              </a:rPr>
              <a:pPr defTabSz="914400"/>
              <a:t>‹#›</a:t>
            </a:fld>
            <a:endParaRPr lang="en-US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7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800">
          <a:solidFill>
            <a:srgbClr val="06405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SzPct val="100000"/>
        <a:buFont typeface="Arial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argonnlogo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6477000"/>
            <a:ext cx="812800" cy="279400"/>
          </a:xfrm>
          <a:prstGeom prst="rect">
            <a:avLst/>
          </a:prstGeom>
        </p:spPr>
      </p:pic>
      <p:pic>
        <p:nvPicPr>
          <p:cNvPr id="10" name="Picture 9" descr="uofclogo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200" y="6553200"/>
            <a:ext cx="1003300" cy="203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5791994" y="66294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241382" y="66294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6811" y="6408000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www.ci.anl.gov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746" y="6572068"/>
            <a:ext cx="13472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www.ci.uchicago.edu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pic>
        <p:nvPicPr>
          <p:cNvPr id="15" name="Picture 14" descr="radiateforwhite.eps"/>
          <p:cNvPicPr>
            <a:picLocks noChangeAspect="1"/>
          </p:cNvPicPr>
          <p:nvPr/>
        </p:nvPicPr>
        <p:blipFill>
          <a:blip r:embed="rId15">
            <a:alphaModFix amt="85000"/>
          </a:blip>
          <a:stretch>
            <a:fillRect/>
          </a:stretch>
        </p:blipFill>
        <p:spPr>
          <a:xfrm>
            <a:off x="5613400" y="838200"/>
            <a:ext cx="35306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943887"/>
            <a:ext cx="6900333" cy="977900"/>
          </a:xfrm>
          <a:ln/>
        </p:spPr>
        <p:txBody>
          <a:bodyPr lIns="228600" tIns="228600" rIns="0" bIns="228600" anchor="t"/>
          <a:lstStyle/>
          <a:p>
            <a:pPr marL="0" algn="r"/>
            <a:r>
              <a:rPr lang="en-US" sz="3600" dirty="0" smtClean="0"/>
              <a:t>ESnet Update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-901700" y="5665258"/>
            <a:ext cx="915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r" defTabSz="91440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t>Gregory Bell, Ph.D.</a:t>
            </a:r>
          </a:p>
          <a:p>
            <a:pPr marL="382588" indent="-342900" algn="r" defTabSz="91440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t>Director, Scientific Networking Division</a:t>
            </a:r>
          </a:p>
          <a:p>
            <a:pPr marL="382588" indent="-342900" algn="r" defTabSz="91440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t>Director, Energy Sciences Network</a:t>
            </a:r>
          </a:p>
          <a:p>
            <a:pPr marL="382588" indent="-342900" algn="r" defTabSz="914400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t>Lawrence Berkeley National Laboratory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50" y="1125539"/>
            <a:ext cx="73088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03868" y="4585760"/>
            <a:ext cx="690033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28600" tIns="228600" rIns="0" bIns="228600" numCol="1" anchor="t" anchorCtr="0" compatLnSpc="1">
            <a:prstTxWarp prst="textNoShape">
              <a:avLst/>
            </a:prstTxWarp>
          </a:bodyPr>
          <a:lstStyle>
            <a:lvl1pPr marL="396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396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396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396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396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0" algn="r"/>
            <a:r>
              <a:rPr lang="en-US" sz="2400" dirty="0" smtClean="0">
                <a:latin typeface="Arial"/>
                <a:ea typeface="ヒラギノ角ゴ ProN W3"/>
                <a:cs typeface="ヒラギノ角ゴ ProN W3"/>
              </a:rPr>
              <a:t>OSG Council Meeting</a:t>
            </a:r>
          </a:p>
          <a:p>
            <a:pPr marL="0" algn="r"/>
            <a:r>
              <a:rPr lang="en-US" sz="2400" dirty="0" smtClean="0">
                <a:latin typeface="Arial"/>
                <a:ea typeface="ヒラギノ角ゴ ProN W3"/>
                <a:cs typeface="ヒラギノ角ゴ ProN W3"/>
              </a:rPr>
              <a:t>SLAC: 4/10/14</a:t>
            </a:r>
            <a:endParaRPr lang="en-US" sz="2400" dirty="0">
              <a:latin typeface="Arial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009557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Science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European Extension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perfSONAR</a:t>
            </a:r>
            <a:r>
              <a:rPr lang="en-US" dirty="0" smtClean="0"/>
              <a:t> and Science DMZ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ESnet::OSG discussions this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88413" y="6248400"/>
            <a:ext cx="255587" cy="241300"/>
          </a:xfrm>
        </p:spPr>
        <p:txBody>
          <a:bodyPr/>
          <a:lstStyle/>
          <a:p>
            <a:fld id="{9CA8F567-FB37-7341-9650-EDF41713311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89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47427</TotalTime>
  <Words>49</Words>
  <Application>Microsoft Macintosh PowerPoint</Application>
  <PresentationFormat>On-screen Show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19362_ESnet_PPT_Template</vt:lpstr>
      <vt:lpstr>1_Blank Presentation</vt:lpstr>
      <vt:lpstr>CI_blue_template_V3</vt:lpstr>
      <vt:lpstr>ESnet Update </vt:lpstr>
      <vt:lpstr>ESnet Update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Gregory Bell</cp:lastModifiedBy>
  <cp:revision>531</cp:revision>
  <cp:lastPrinted>2014-02-25T13:57:33Z</cp:lastPrinted>
  <dcterms:created xsi:type="dcterms:W3CDTF">2012-01-25T15:25:38Z</dcterms:created>
  <dcterms:modified xsi:type="dcterms:W3CDTF">2014-04-10T22:19:17Z</dcterms:modified>
</cp:coreProperties>
</file>