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2" r:id="rId3"/>
    <p:sldId id="273" r:id="rId4"/>
  </p:sldIdLst>
  <p:sldSz cx="9144000" cy="6858000" type="screen4x3"/>
  <p:notesSz cx="9296400" cy="14770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39BD-E4CA-2F44-8988-E6E0DB077903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EF504-4617-6B43-9708-FC65556FA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25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9084-42A5-4C9F-A616-ED19C48952F1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1108075"/>
            <a:ext cx="7385050" cy="5538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15163"/>
            <a:ext cx="7435850" cy="6646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D71A-6B7A-4504-8384-3B79028A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780-8719-E74B-89B5-FCA6F83C8916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1DA-0809-474A-B2B1-05CEC98DD806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9750-4ADE-0343-B324-F58506FD0D35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CE2-E562-CD4B-B0F4-0ED9946F3603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0B6F-A2E5-514D-9BC8-7EEF5635C335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2AE8-0D7D-694E-9079-1D8A508F9EBD}" type="datetime1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6EC-75FC-1A4C-AD65-1B925119757B}" type="datetime1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6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A077-652E-A14B-A3AF-A719C6748228}" type="datetime1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C65A-F1F9-6A4D-B41D-A179D2C6F4B9}" type="datetime1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8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8864-F1CF-FA4B-95A9-0C415F030C06}" type="datetime1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E3AE-9902-0242-94E1-0797155C0A1E}" type="datetime1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8B04A-AC74-244D-9C17-CCDA8A01D046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/>
          <a:lstStyle/>
          <a:p>
            <a:r>
              <a:rPr lang="en-US" dirty="0" smtClean="0"/>
              <a:t>LCLS-II Cavity Requirements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7907" y="5867400"/>
            <a:ext cx="460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Camille Ginsburg, Tom Peterson, Jay </a:t>
            </a:r>
            <a:r>
              <a:rPr lang="en-US" dirty="0" err="1" smtClean="0"/>
              <a:t>Theilacker</a:t>
            </a:r>
            <a:endParaRPr lang="en-US" dirty="0" smtClean="0"/>
          </a:p>
          <a:p>
            <a:pPr algn="ctr"/>
            <a:r>
              <a:rPr lang="en-US" dirty="0" smtClean="0"/>
              <a:t>15 April 2014</a:t>
            </a:r>
            <a:endParaRPr lang="en-US" dirty="0"/>
          </a:p>
        </p:txBody>
      </p:sp>
      <p:pic>
        <p:nvPicPr>
          <p:cNvPr id="4" name="Picture 3" descr="LCLS-II-DressedCavity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16100"/>
            <a:ext cx="86741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9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of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LCLS-II as an SRF project started last fall with the request from SLAC and understanding that the design basis would be “minimally modified” XFEL cryomodules and cavities 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started very quickly, </a:t>
            </a:r>
            <a:r>
              <a:rPr lang="en-US" dirty="0" smtClean="0"/>
              <a:t>with just that basis plus the CW operational requirement </a:t>
            </a:r>
          </a:p>
          <a:p>
            <a:r>
              <a:rPr lang="en-US" dirty="0" smtClean="0"/>
              <a:t>Various documents are now in draft form </a:t>
            </a:r>
          </a:p>
          <a:p>
            <a:pPr lvl="1"/>
            <a:r>
              <a:rPr lang="en-US" dirty="0" smtClean="0"/>
              <a:t>Cryomodule FRS </a:t>
            </a:r>
            <a:r>
              <a:rPr lang="en-US" dirty="0" smtClean="0"/>
              <a:t>and Physics Requirements are </a:t>
            </a:r>
            <a:r>
              <a:rPr lang="en-US" dirty="0" smtClean="0"/>
              <a:t>most </a:t>
            </a:r>
            <a:r>
              <a:rPr lang="en-US" dirty="0" smtClean="0"/>
              <a:t>relevant and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posted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4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Other documents containing requirements which are </a:t>
            </a:r>
            <a:r>
              <a:rPr lang="en-US" sz="3600" dirty="0" smtClean="0"/>
              <a:t>under development include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BPM, Wire-Scanner, OTR/YAG Screens, and Collimator Polarity Conventions</a:t>
            </a:r>
          </a:p>
          <a:p>
            <a:r>
              <a:rPr lang="en-US" dirty="0"/>
              <a:t>Magnet Polarity Conventions in the LCLS-II</a:t>
            </a:r>
          </a:p>
          <a:p>
            <a:r>
              <a:rPr lang="en-US" dirty="0"/>
              <a:t>Alignment and Vibration Tolerances</a:t>
            </a:r>
          </a:p>
          <a:p>
            <a:r>
              <a:rPr lang="en-US" dirty="0" err="1"/>
              <a:t>Linac</a:t>
            </a:r>
            <a:r>
              <a:rPr lang="en-US" dirty="0"/>
              <a:t> Requirements</a:t>
            </a:r>
          </a:p>
          <a:p>
            <a:r>
              <a:rPr lang="en-US" dirty="0"/>
              <a:t>Beam Position Measurement System</a:t>
            </a:r>
          </a:p>
          <a:p>
            <a:r>
              <a:rPr lang="en-US" dirty="0"/>
              <a:t>Magnets</a:t>
            </a:r>
          </a:p>
          <a:p>
            <a:r>
              <a:rPr lang="en-US" dirty="0"/>
              <a:t>Steering Corrector </a:t>
            </a:r>
            <a:r>
              <a:rPr lang="en-US" dirty="0" smtClean="0"/>
              <a:t>Magnets </a:t>
            </a:r>
          </a:p>
          <a:p>
            <a:r>
              <a:rPr lang="en-US" dirty="0" smtClean="0"/>
              <a:t>And various </a:t>
            </a:r>
            <a:r>
              <a:rPr lang="en-US" dirty="0" smtClean="0"/>
              <a:t>Interface Control Documents (ICD)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Requirements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142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LCLS-II Cavity Requirements</vt:lpstr>
      <vt:lpstr>Status of Requirements</vt:lpstr>
      <vt:lpstr>Other documents containing requirements which are under development include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Youri Orlov x6328 11639N</dc:creator>
  <cp:lastModifiedBy>Tom Peterson</cp:lastModifiedBy>
  <cp:revision>41</cp:revision>
  <cp:lastPrinted>2014-03-19T19:14:39Z</cp:lastPrinted>
  <dcterms:created xsi:type="dcterms:W3CDTF">2014-03-17T16:23:17Z</dcterms:created>
  <dcterms:modified xsi:type="dcterms:W3CDTF">2014-04-14T17:49:23Z</dcterms:modified>
</cp:coreProperties>
</file>