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1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3" r:id="rId3"/>
    <p:sldId id="257" r:id="rId4"/>
    <p:sldId id="264" r:id="rId5"/>
    <p:sldId id="261" r:id="rId6"/>
    <p:sldId id="259" r:id="rId7"/>
    <p:sldId id="262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9" d="100"/>
          <a:sy n="129" d="100"/>
        </p:scale>
        <p:origin x="-9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EAD52-4DAA-EC47-B8D0-BFFB3A483D27}" type="datetimeFigureOut">
              <a:rPr lang="en-US" smtClean="0"/>
              <a:t>6/16/14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7AC95-0FAC-1349-B253-C17EB8BF7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9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00E20-9E93-D443-8A0E-1315457DF308}" type="datetimeFigureOut">
              <a:rPr lang="en-US" smtClean="0"/>
              <a:t>6/16/14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AEED9-94CC-8D44-81D1-7D3910553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71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6/4/13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SCD FIFE Workshop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SCD FIFE Workshop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SCD FIFE Workshop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SCD FIFE Workshop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SCD FIFE Workshop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6/4/13</a:t>
            </a: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r>
              <a:rPr lang="en-US" smtClean="0"/>
              <a:t>6/4/13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SCD FIFE Workshop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kumimoji="0" lang="en-US" smtClean="0"/>
              <a:t>SCD FIFE Workshop</a:t>
            </a:r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SCD FIFE Workshop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SCD FIFE Workshop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kumimoji="0" lang="en-US" smtClean="0"/>
              <a:t>SCD FIFE Workshop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r>
              <a:rPr lang="en-US" smtClean="0"/>
              <a:t>6/4/13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kumimoji="0" lang="en-US" smtClean="0"/>
              <a:t>SCD FIFE Workshop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6/4/13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SCD FIFE Workshop</a:t>
            </a:r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Igor </a:t>
            </a:r>
            <a:r>
              <a:rPr lang="en-US" dirty="0" err="1" smtClean="0"/>
              <a:t>mandrichenko</a:t>
            </a:r>
            <a:endParaRPr lang="en-US" dirty="0" smtClean="0"/>
          </a:p>
          <a:p>
            <a:r>
              <a:rPr lang="en-US" smtClean="0"/>
              <a:t>6/16/2014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Database Applications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Update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20" y="179476"/>
            <a:ext cx="1295315" cy="222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7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IFBeam</a:t>
            </a:r>
            <a:r>
              <a:rPr lang="en-US" dirty="0" smtClean="0"/>
              <a:t> DB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SCD FIFE Workshop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2</a:t>
            </a:fld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Migrated to new DB servers, they should last for 3 </a:t>
            </a:r>
            <a:r>
              <a:rPr lang="en-US" dirty="0" smtClean="0"/>
              <a:t>years</a:t>
            </a:r>
          </a:p>
          <a:p>
            <a:pPr lvl="1"/>
            <a:r>
              <a:rPr lang="en-US" dirty="0"/>
              <a:t>Redesigned DB as it is becoming “large database”</a:t>
            </a:r>
          </a:p>
          <a:p>
            <a:pPr lvl="2"/>
            <a:r>
              <a:rPr lang="en-US" dirty="0"/>
              <a:t>Table partitioning: truncate partition instead of deleting old rows</a:t>
            </a:r>
          </a:p>
          <a:p>
            <a:pPr lvl="2"/>
            <a:r>
              <a:rPr lang="en-US" dirty="0"/>
              <a:t>Better indexes</a:t>
            </a:r>
          </a:p>
          <a:p>
            <a:pPr lvl="1"/>
            <a:r>
              <a:rPr lang="en-US" dirty="0" smtClean="0"/>
              <a:t>No downtime during migration thanks to redundancy built into the system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 smtClean="0"/>
              <a:t>Major improvements in device and collector management</a:t>
            </a:r>
          </a:p>
          <a:p>
            <a:pPr lvl="1"/>
            <a:r>
              <a:rPr lang="en-US" dirty="0" smtClean="0"/>
              <a:t>Authorized users manage their own device sets (bundles)</a:t>
            </a:r>
          </a:p>
          <a:p>
            <a:pPr lvl="1"/>
            <a:r>
              <a:rPr lang="en-US" dirty="0" smtClean="0"/>
              <a:t>Collectors receive new bundle definitions automatically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822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IFBeam</a:t>
            </a:r>
            <a:r>
              <a:rPr lang="en-US" dirty="0"/>
              <a:t> DB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Availability and Continuity</a:t>
            </a:r>
          </a:p>
          <a:p>
            <a:pPr lvl="1"/>
            <a:r>
              <a:rPr lang="en-US" dirty="0" smtClean="0"/>
              <a:t>Added </a:t>
            </a: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database replica to the chain</a:t>
            </a:r>
          </a:p>
          <a:p>
            <a:pPr lvl="1"/>
            <a:r>
              <a:rPr lang="en-US" dirty="0"/>
              <a:t>In case one DB server fails, we still have 2 replicas</a:t>
            </a:r>
          </a:p>
          <a:p>
            <a:pPr lvl="1"/>
            <a:r>
              <a:rPr lang="en-US" dirty="0" smtClean="0"/>
              <a:t>Virtual </a:t>
            </a:r>
            <a:r>
              <a:rPr lang="en-US" dirty="0"/>
              <a:t>IP address to follow master DB </a:t>
            </a:r>
            <a:r>
              <a:rPr lang="en-US" dirty="0" smtClean="0"/>
              <a:t>instance to reduce downtimes off-hours</a:t>
            </a:r>
          </a:p>
          <a:p>
            <a:pPr lvl="2"/>
            <a:r>
              <a:rPr lang="en-US" dirty="0"/>
              <a:t>With DBAs and </a:t>
            </a:r>
            <a:r>
              <a:rPr lang="en-US" dirty="0" smtClean="0"/>
              <a:t>SSS, work in progress</a:t>
            </a:r>
          </a:p>
          <a:p>
            <a:pPr lvl="1"/>
            <a:endParaRPr lang="en-US" dirty="0"/>
          </a:p>
          <a:p>
            <a:r>
              <a:rPr lang="en-US" dirty="0"/>
              <a:t>Presented the system to LBNE</a:t>
            </a:r>
          </a:p>
          <a:p>
            <a:pPr lvl="1"/>
            <a:r>
              <a:rPr lang="en-US" dirty="0"/>
              <a:t>No major changes needed</a:t>
            </a:r>
          </a:p>
          <a:p>
            <a:pPr lvl="1"/>
            <a:r>
              <a:rPr lang="en-US" dirty="0"/>
              <a:t>More data to collect – more disk space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SCD FIFE Workshop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2202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IFBeam</a:t>
            </a:r>
            <a:r>
              <a:rPr lang="en-US" dirty="0" smtClean="0"/>
              <a:t> DB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SCD FIFE Workshop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4</a:t>
            </a:fld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Monitoring</a:t>
            </a:r>
          </a:p>
          <a:p>
            <a:pPr lvl="1"/>
            <a:r>
              <a:rPr lang="en-US" dirty="0" smtClean="0"/>
              <a:t>Improvements in </a:t>
            </a:r>
            <a:r>
              <a:rPr lang="en-US" dirty="0" err="1" smtClean="0"/>
              <a:t>NuMI</a:t>
            </a:r>
            <a:r>
              <a:rPr lang="en-US" dirty="0" smtClean="0"/>
              <a:t> Beam Line monitoring</a:t>
            </a:r>
          </a:p>
          <a:p>
            <a:pPr lvl="2"/>
            <a:r>
              <a:rPr lang="en-US" dirty="0" smtClean="0"/>
              <a:t>Added chart caching</a:t>
            </a:r>
          </a:p>
          <a:p>
            <a:pPr lvl="2"/>
            <a:r>
              <a:rPr lang="en-US" dirty="0" smtClean="0"/>
              <a:t>Working on moving the plotting to the browser</a:t>
            </a:r>
          </a:p>
          <a:p>
            <a:pPr lvl="1"/>
            <a:r>
              <a:rPr lang="en-US" dirty="0" smtClean="0"/>
              <a:t>New System Status page – real time status of the system</a:t>
            </a:r>
          </a:p>
          <a:p>
            <a:pPr lvl="2"/>
            <a:r>
              <a:rPr lang="en-US" dirty="0" smtClean="0"/>
              <a:t>Help shifters see and diagnose problems</a:t>
            </a:r>
          </a:p>
          <a:p>
            <a:pPr lvl="2"/>
            <a:endParaRPr lang="en-US" dirty="0"/>
          </a:p>
          <a:p>
            <a:r>
              <a:rPr lang="en-US" dirty="0"/>
              <a:t>Negotiating off-hours support with PPD </a:t>
            </a:r>
          </a:p>
          <a:p>
            <a:pPr marL="59436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168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NOvA</a:t>
            </a:r>
            <a:r>
              <a:rPr lang="en-US" dirty="0"/>
              <a:t> Conditions DB </a:t>
            </a:r>
            <a:r>
              <a:rPr lang="en-US" dirty="0" smtClean="0"/>
              <a:t>generalized into </a:t>
            </a:r>
            <a:r>
              <a:rPr lang="en-US" dirty="0" err="1" smtClean="0"/>
              <a:t>ConDB</a:t>
            </a:r>
            <a:r>
              <a:rPr lang="en-US" dirty="0" smtClean="0"/>
              <a:t> product</a:t>
            </a:r>
          </a:p>
          <a:p>
            <a:pPr lvl="1"/>
            <a:r>
              <a:rPr lang="en-US" dirty="0" smtClean="0"/>
              <a:t>In use by </a:t>
            </a:r>
            <a:r>
              <a:rPr lang="en-US" dirty="0" err="1" smtClean="0"/>
              <a:t>NOvA</a:t>
            </a:r>
            <a:endParaRPr lang="en-US" dirty="0" smtClean="0"/>
          </a:p>
          <a:p>
            <a:pPr lvl="2"/>
            <a:r>
              <a:rPr lang="en-US" dirty="0" err="1" smtClean="0"/>
              <a:t>NOvA</a:t>
            </a:r>
            <a:r>
              <a:rPr lang="en-US" dirty="0" smtClean="0"/>
              <a:t> is still working on higher level application interface</a:t>
            </a:r>
            <a:endParaRPr lang="en-US" dirty="0"/>
          </a:p>
          <a:p>
            <a:pPr lvl="1"/>
            <a:r>
              <a:rPr lang="en-US" dirty="0" smtClean="0"/>
              <a:t>LBNE is interested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Minerva </a:t>
            </a:r>
            <a:r>
              <a:rPr lang="en-US" dirty="0"/>
              <a:t>Conditions </a:t>
            </a:r>
            <a:r>
              <a:rPr lang="en-US" dirty="0" smtClean="0"/>
              <a:t>DB is </a:t>
            </a:r>
            <a:r>
              <a:rPr lang="en-US" dirty="0"/>
              <a:t>another, simpler </a:t>
            </a:r>
            <a:r>
              <a:rPr lang="en-US" dirty="0" smtClean="0"/>
              <a:t>option</a:t>
            </a:r>
          </a:p>
          <a:p>
            <a:pPr lvl="1"/>
            <a:r>
              <a:rPr lang="en-US" dirty="0" smtClean="0"/>
              <a:t>In use by Minerva</a:t>
            </a:r>
          </a:p>
          <a:p>
            <a:pPr lvl="1"/>
            <a:r>
              <a:rPr lang="en-US" dirty="0" err="1" smtClean="0"/>
              <a:t>uBooNe</a:t>
            </a:r>
            <a:r>
              <a:rPr lang="en-US" dirty="0" smtClean="0"/>
              <a:t> is looking at 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SCD FIFE Workshop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6037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ECL Suite</a:t>
            </a:r>
          </a:p>
          <a:p>
            <a:pPr lvl="1"/>
            <a:r>
              <a:rPr lang="en-US" dirty="0"/>
              <a:t>Last release </a:t>
            </a:r>
            <a:r>
              <a:rPr lang="en-US" dirty="0" smtClean="0"/>
              <a:t>– March 2014</a:t>
            </a:r>
            <a:endParaRPr lang="en-US" dirty="0"/>
          </a:p>
          <a:p>
            <a:pPr lvl="1"/>
            <a:r>
              <a:rPr lang="en-US" dirty="0"/>
              <a:t>Import/export list of users, institutions, affiliations</a:t>
            </a:r>
          </a:p>
          <a:p>
            <a:pPr lvl="2"/>
            <a:r>
              <a:rPr lang="en-US" dirty="0"/>
              <a:t>User requests</a:t>
            </a:r>
          </a:p>
          <a:p>
            <a:pPr lvl="2"/>
            <a:r>
              <a:rPr lang="en-US" dirty="0"/>
              <a:t>Preparation for integration with HCM</a:t>
            </a:r>
          </a:p>
          <a:p>
            <a:pPr lvl="1"/>
            <a:r>
              <a:rPr lang="en-US" dirty="0"/>
              <a:t>Added Speakers Bureau to the Suite</a:t>
            </a:r>
          </a:p>
          <a:p>
            <a:pPr lvl="2"/>
            <a:r>
              <a:rPr lang="en-US" dirty="0"/>
              <a:t>Developed for DES initially</a:t>
            </a:r>
          </a:p>
          <a:p>
            <a:pPr lvl="1"/>
            <a:r>
              <a:rPr lang="en-US" dirty="0"/>
              <a:t>Other improvements</a:t>
            </a:r>
          </a:p>
          <a:p>
            <a:pPr lvl="2"/>
            <a:r>
              <a:rPr lang="en-US" dirty="0"/>
              <a:t>New GUI style</a:t>
            </a:r>
          </a:p>
          <a:p>
            <a:pPr lvl="2"/>
            <a:r>
              <a:rPr lang="en-US" dirty="0"/>
              <a:t>Saved searches </a:t>
            </a:r>
            <a:r>
              <a:rPr lang="en-US" dirty="0" smtClean="0"/>
              <a:t>shown as </a:t>
            </a:r>
            <a:r>
              <a:rPr lang="en-US" dirty="0"/>
              <a:t>links</a:t>
            </a:r>
          </a:p>
          <a:p>
            <a:pPr lvl="2"/>
            <a:r>
              <a:rPr lang="en-US" dirty="0"/>
              <a:t>Improvements in the shift points quota calculations</a:t>
            </a:r>
          </a:p>
          <a:p>
            <a:pPr lvl="1"/>
            <a:r>
              <a:rPr lang="en-US" dirty="0"/>
              <a:t>High availability ECL database for Minerva and MINOS</a:t>
            </a:r>
          </a:p>
          <a:p>
            <a:pPr lvl="2"/>
            <a:r>
              <a:rPr lang="en-US" dirty="0"/>
              <a:t>Mostly DBAs, </a:t>
            </a:r>
            <a:r>
              <a:rPr lang="en-US" dirty="0" smtClean="0"/>
              <a:t>SSS, work in progress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SCD FIFE Workshop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5765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Redundant Web Services Infrastructure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Performance improvements</a:t>
            </a:r>
          </a:p>
          <a:p>
            <a:pPr lvl="1"/>
            <a:r>
              <a:rPr lang="en-US" dirty="0" smtClean="0"/>
              <a:t>Added </a:t>
            </a:r>
            <a:r>
              <a:rPr lang="en-US" dirty="0"/>
              <a:t>2 virtual </a:t>
            </a:r>
            <a:r>
              <a:rPr lang="en-US" dirty="0" smtClean="0"/>
              <a:t>GPCF machines </a:t>
            </a:r>
            <a:r>
              <a:rPr lang="en-US" dirty="0"/>
              <a:t>as data servers</a:t>
            </a:r>
          </a:p>
          <a:p>
            <a:pPr lvl="1"/>
            <a:r>
              <a:rPr lang="en-US" dirty="0" smtClean="0"/>
              <a:t>Added </a:t>
            </a:r>
            <a:r>
              <a:rPr lang="en-US" dirty="0"/>
              <a:t>squid caching for </a:t>
            </a:r>
            <a:r>
              <a:rPr lang="en-US" dirty="0" err="1"/>
              <a:t>IFBeam</a:t>
            </a:r>
            <a:r>
              <a:rPr lang="en-US" dirty="0"/>
              <a:t> DB and </a:t>
            </a:r>
            <a:r>
              <a:rPr lang="en-US" dirty="0" err="1"/>
              <a:t>NOvA</a:t>
            </a:r>
            <a:r>
              <a:rPr lang="en-US" dirty="0"/>
              <a:t> Conditions </a:t>
            </a:r>
            <a:r>
              <a:rPr lang="en-US" dirty="0" smtClean="0"/>
              <a:t>DB, which gave us significant </a:t>
            </a:r>
            <a:r>
              <a:rPr lang="en-US" dirty="0"/>
              <a:t>performance </a:t>
            </a:r>
            <a:r>
              <a:rPr lang="en-US" dirty="0" smtClean="0"/>
              <a:t>improvement</a:t>
            </a:r>
            <a:endParaRPr lang="en-US" dirty="0"/>
          </a:p>
          <a:p>
            <a:r>
              <a:rPr lang="en-US" dirty="0" smtClean="0"/>
              <a:t>Resource management</a:t>
            </a:r>
          </a:p>
          <a:p>
            <a:pPr lvl="1"/>
            <a:r>
              <a:rPr lang="en-US" dirty="0" smtClean="0"/>
              <a:t>HTTP </a:t>
            </a:r>
            <a:r>
              <a:rPr lang="en-US" dirty="0"/>
              <a:t>proxy for data </a:t>
            </a:r>
            <a:r>
              <a:rPr lang="en-US" dirty="0" smtClean="0"/>
              <a:t>services – added more </a:t>
            </a:r>
            <a:r>
              <a:rPr lang="en-US" dirty="0"/>
              <a:t>resource monitoring functions </a:t>
            </a:r>
            <a:endParaRPr lang="en-US" dirty="0" smtClean="0"/>
          </a:p>
          <a:p>
            <a:r>
              <a:rPr lang="en-US" dirty="0" smtClean="0"/>
              <a:t>Improvements in WDA (web data access library, part of </a:t>
            </a:r>
            <a:r>
              <a:rPr lang="en-US" dirty="0" err="1" smtClean="0"/>
              <a:t>ifdh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Better delayed retry mechanism</a:t>
            </a:r>
          </a:p>
          <a:p>
            <a:pPr lvl="1"/>
            <a:r>
              <a:rPr lang="en-US" dirty="0" err="1" smtClean="0"/>
              <a:t>IFBeam</a:t>
            </a:r>
            <a:r>
              <a:rPr lang="en-US" dirty="0" smtClean="0"/>
              <a:t> DB and conditions databases</a:t>
            </a:r>
          </a:p>
          <a:p>
            <a:r>
              <a:rPr lang="en-US" dirty="0" smtClean="0"/>
              <a:t>Higher Availability</a:t>
            </a:r>
          </a:p>
          <a:p>
            <a:pPr lvl="1"/>
            <a:r>
              <a:rPr lang="en-US" dirty="0" smtClean="0"/>
              <a:t>Adding GPCF2 ? SCD Cluster ?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SCD FIFE Workshop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73417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SCD FIFE Workshop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8</a:t>
            </a:fld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Released DES Publication Board into production</a:t>
            </a:r>
          </a:p>
          <a:p>
            <a:r>
              <a:rPr lang="en-US" dirty="0" smtClean="0"/>
              <a:t>More data selection, plotting functionality for the Telemetry Viewer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431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Application Development Framework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SCD FIFE Workshop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9</a:t>
            </a:fld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Common framework used to build data and interactive applications and 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9561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4168</TotalTime>
  <Words>476</Words>
  <Application>Microsoft Macintosh PowerPoint</Application>
  <PresentationFormat>On-screen Show (4:3)</PresentationFormat>
  <Paragraphs>96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Civic</vt:lpstr>
      <vt:lpstr>Database Applications  Update</vt:lpstr>
      <vt:lpstr>IFBeam DB</vt:lpstr>
      <vt:lpstr>IFBeam DB</vt:lpstr>
      <vt:lpstr>IFBeam DB</vt:lpstr>
      <vt:lpstr>Conditions Databases</vt:lpstr>
      <vt:lpstr>Collaboration Applications</vt:lpstr>
      <vt:lpstr>Redundant Web Services Infrastructure</vt:lpstr>
      <vt:lpstr>DES</vt:lpstr>
      <vt:lpstr>Web Application Development Framework</vt:lpstr>
    </vt:vector>
  </TitlesOfParts>
  <Company>Northwestern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FIFE Workshop Service Template</dc:title>
  <dc:creator>Michael Kirby</dc:creator>
  <cp:lastModifiedBy>Igor Mandrichenko</cp:lastModifiedBy>
  <cp:revision>18</cp:revision>
  <dcterms:created xsi:type="dcterms:W3CDTF">2013-05-22T22:00:16Z</dcterms:created>
  <dcterms:modified xsi:type="dcterms:W3CDTF">2014-06-16T19:03:22Z</dcterms:modified>
</cp:coreProperties>
</file>