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D8898D-58AF-44A3-8C3E-3FBFE1DA10BA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D92A03A-57DB-4F1A-9674-3CC0A4A9C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2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1747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31748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49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50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1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2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753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31754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5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6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7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8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9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176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76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1762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31763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64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31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59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7086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600200"/>
            <a:ext cx="7543800" cy="4495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3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1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0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002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9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1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6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6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2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7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3175" y="-609600"/>
            <a:ext cx="9140825" cy="6851650"/>
            <a:chOff x="0" y="4"/>
            <a:chExt cx="5758" cy="4316"/>
          </a:xfrm>
        </p:grpSpPr>
        <p:sp>
          <p:nvSpPr>
            <p:cNvPr id="3072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25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072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2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2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2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73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52400"/>
            <a:ext cx="7086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3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3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11C0C287-7CE1-4B86-A203-C45BED91E597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3073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3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  <p:pic>
        <p:nvPicPr>
          <p:cNvPr id="30751" name="Picture 31" descr="muon_dept_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08" t="34567" r="31480" b="22223"/>
          <a:stretch>
            <a:fillRect/>
          </a:stretch>
        </p:blipFill>
        <p:spPr bwMode="auto">
          <a:xfrm>
            <a:off x="990600" y="609600"/>
            <a:ext cx="609600" cy="547688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381000" y="1066800"/>
            <a:ext cx="447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CC00"/>
                </a:solidFill>
              </a:rPr>
              <a:t>µ</a:t>
            </a:r>
            <a:endParaRPr lang="en-US" sz="3600" dirty="0">
              <a:solidFill>
                <a:srgbClr val="FFCC0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Muon Department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April 17,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57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Upcoming Review schedule very busy</a:t>
            </a:r>
          </a:p>
          <a:p>
            <a:pPr lvl="1"/>
            <a:r>
              <a:rPr lang="en-US" dirty="0" smtClean="0"/>
              <a:t>Both projects have Director Reviews in June</a:t>
            </a:r>
          </a:p>
          <a:p>
            <a:pPr lvl="1"/>
            <a:r>
              <a:rPr lang="en-US" dirty="0" smtClean="0"/>
              <a:t>June is also a budget </a:t>
            </a:r>
            <a:r>
              <a:rPr lang="en-US" dirty="0" err="1" smtClean="0"/>
              <a:t>replan</a:t>
            </a:r>
            <a:r>
              <a:rPr lang="en-US" dirty="0" smtClean="0"/>
              <a:t> period after P5 report comes out</a:t>
            </a:r>
          </a:p>
          <a:p>
            <a:pPr lvl="1"/>
            <a:r>
              <a:rPr lang="en-US" dirty="0" smtClean="0"/>
              <a:t>Both projects have DOE reviews in July/August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321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Long Shutdown Changes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LOTO for this shutdown has complications because we will be changing the loads in the tunnel.</a:t>
            </a:r>
          </a:p>
          <a:p>
            <a:r>
              <a:rPr lang="en-US" sz="2800" dirty="0" smtClean="0"/>
              <a:t>Re-core tunnel door locks so we can issue long term shutdown keys (rings only).</a:t>
            </a:r>
          </a:p>
          <a:p>
            <a:r>
              <a:rPr lang="en-US" sz="2800" dirty="0" smtClean="0"/>
              <a:t>Leave at least most of the shielding blocks off of the AP0 hatch.</a:t>
            </a:r>
          </a:p>
          <a:p>
            <a:r>
              <a:rPr lang="en-US" sz="2800" dirty="0" smtClean="0"/>
              <a:t>Temporarily move interlocked gates to reduce the size of the transport enclosure.  (Is this worth the trouble)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728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Enclosure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524000"/>
            <a:ext cx="7543800" cy="3270470"/>
          </a:xfrm>
        </p:spPr>
      </p:pic>
      <p:cxnSp>
        <p:nvCxnSpPr>
          <p:cNvPr id="6" name="Straight Connector 5"/>
          <p:cNvCxnSpPr/>
          <p:nvPr/>
        </p:nvCxnSpPr>
        <p:spPr bwMode="auto">
          <a:xfrm flipH="1">
            <a:off x="4419600" y="2133600"/>
            <a:ext cx="152400" cy="2286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4572740" y="2133600"/>
            <a:ext cx="122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8 GeV line</a:t>
            </a:r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133600" y="2438400"/>
            <a:ext cx="304800" cy="337066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ymbol" pitchFamily="18" charset="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743200" y="3108067"/>
            <a:ext cx="304800" cy="337066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ymbol" pitchFamily="18" charset="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781800" y="3716777"/>
            <a:ext cx="304800" cy="337066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ymbol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7138" y="438733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Gates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>
            <a:endCxn id="10" idx="3"/>
          </p:cNvCxnSpPr>
          <p:nvPr/>
        </p:nvCxnSpPr>
        <p:spPr bwMode="auto">
          <a:xfrm flipV="1">
            <a:off x="5943600" y="4004481"/>
            <a:ext cx="882837" cy="4151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>
            <a:stCxn id="11" idx="0"/>
          </p:cNvCxnSpPr>
          <p:nvPr/>
        </p:nvCxnSpPr>
        <p:spPr bwMode="auto">
          <a:xfrm flipH="1" flipV="1">
            <a:off x="2514601" y="2667000"/>
            <a:ext cx="3283411" cy="172033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/>
          <p:nvPr/>
        </p:nvCxnSpPr>
        <p:spPr bwMode="auto">
          <a:xfrm flipH="1" flipV="1">
            <a:off x="3048000" y="3445133"/>
            <a:ext cx="2514600" cy="9744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3886200" y="3276600"/>
            <a:ext cx="1684663" cy="1143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/>
          <p:nvPr/>
        </p:nvCxnSpPr>
        <p:spPr bwMode="auto">
          <a:xfrm flipH="1" flipV="1">
            <a:off x="5417139" y="3445134"/>
            <a:ext cx="526461" cy="9422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4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10039E-6 L -0.175 -0.0885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444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821E-6 L 0.1 -0.0222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111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8001000" cy="5486400"/>
          </a:xfrm>
        </p:spPr>
        <p:txBody>
          <a:bodyPr/>
          <a:lstStyle/>
          <a:p>
            <a:r>
              <a:rPr lang="en-US" dirty="0" smtClean="0"/>
              <a:t>Transition to shutdown/construction mode.</a:t>
            </a:r>
          </a:p>
          <a:p>
            <a:pPr lvl="1"/>
            <a:r>
              <a:rPr lang="en-US" dirty="0" smtClean="0"/>
              <a:t>Many systems being moved and dismantled</a:t>
            </a:r>
          </a:p>
          <a:p>
            <a:pPr lvl="1"/>
            <a:r>
              <a:rPr lang="en-US" dirty="0" smtClean="0"/>
              <a:t>Many different types of jobs going on at once.</a:t>
            </a:r>
          </a:p>
          <a:p>
            <a:pPr lvl="1"/>
            <a:r>
              <a:rPr lang="en-US" dirty="0" smtClean="0"/>
              <a:t>Unusual configuration.</a:t>
            </a:r>
          </a:p>
          <a:p>
            <a:pPr lvl="1"/>
            <a:r>
              <a:rPr lang="en-US" dirty="0" smtClean="0"/>
              <a:t>Take some time to make sure we are working safe.</a:t>
            </a:r>
          </a:p>
          <a:p>
            <a:r>
              <a:rPr lang="en-US" dirty="0" smtClean="0"/>
              <a:t>Remember that now that our shutdown begins, we have a big job to address the abandon cable issue.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29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8001000" cy="5486400"/>
          </a:xfrm>
        </p:spPr>
        <p:txBody>
          <a:bodyPr/>
          <a:lstStyle/>
          <a:p>
            <a:r>
              <a:rPr lang="en-US" dirty="0" smtClean="0"/>
              <a:t>Controlled Access violation a couple months ago</a:t>
            </a:r>
          </a:p>
          <a:p>
            <a:pPr lvl="1"/>
            <a:r>
              <a:rPr lang="en-US" dirty="0" smtClean="0"/>
              <a:t>This was an accident that could easily happen in our machine.</a:t>
            </a:r>
          </a:p>
          <a:p>
            <a:pPr lvl="1"/>
            <a:r>
              <a:rPr lang="en-US" dirty="0" smtClean="0"/>
              <a:t>Understand the importance of checking everyone’s key at the access point.</a:t>
            </a:r>
          </a:p>
          <a:p>
            <a:pPr lvl="1"/>
            <a:r>
              <a:rPr lang="en-US" dirty="0" smtClean="0"/>
              <a:t>If an unsafe condition is encountered, drop the interlocks and exit the enclosure.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19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on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muon</Template>
  <TotalTime>43773</TotalTime>
  <Words>218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muon</vt:lpstr>
      <vt:lpstr>Muon Department Meeting</vt:lpstr>
      <vt:lpstr>Schedule</vt:lpstr>
      <vt:lpstr>Long Shutdown Changes</vt:lpstr>
      <vt:lpstr>Transport Enclosure</vt:lpstr>
      <vt:lpstr>Safety</vt:lpstr>
      <vt:lpstr>PowerPoint Presentation</vt:lpstr>
      <vt:lpstr>PowerPoint Presentation</vt:lpstr>
      <vt:lpstr>Safety</vt:lpstr>
    </vt:vector>
  </TitlesOfParts>
  <Company>Fermi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Muon Department Meeting</dc:title>
  <dc:creator>Gerald E. Annala x3804 06541N</dc:creator>
  <cp:lastModifiedBy>Gerald E. Annala x3804 06541N</cp:lastModifiedBy>
  <cp:revision>102</cp:revision>
  <cp:lastPrinted>2014-01-15T14:31:36Z</cp:lastPrinted>
  <dcterms:created xsi:type="dcterms:W3CDTF">2012-02-28T20:15:46Z</dcterms:created>
  <dcterms:modified xsi:type="dcterms:W3CDTF">2014-04-17T12:44:34Z</dcterms:modified>
</cp:coreProperties>
</file>