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4/18/14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4/18/14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4/18/14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4/18/14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199162"/>
            <a:ext cx="4555320" cy="1776041"/>
          </a:xfrm>
        </p:spPr>
        <p:txBody>
          <a:bodyPr/>
          <a:lstStyle/>
          <a:p>
            <a:r>
              <a:rPr lang="en-US" dirty="0"/>
              <a:t>Tracker </a:t>
            </a:r>
            <a:r>
              <a:rPr lang="en-US" dirty="0" smtClean="0"/>
              <a:t>installation into SSU complete</a:t>
            </a:r>
            <a:endParaRPr lang="en-US" dirty="0"/>
          </a:p>
          <a:p>
            <a:r>
              <a:rPr lang="en-US" dirty="0" smtClean="0"/>
              <a:t>DS </a:t>
            </a:r>
            <a:r>
              <a:rPr lang="en-US" dirty="0"/>
              <a:t>helium leak </a:t>
            </a:r>
            <a:r>
              <a:rPr lang="en-US" dirty="0" smtClean="0"/>
              <a:t>repair failed</a:t>
            </a:r>
            <a:endParaRPr lang="en-US" dirty="0"/>
          </a:p>
          <a:p>
            <a:r>
              <a:rPr lang="en-US" dirty="0" smtClean="0"/>
              <a:t>Successful test of target dipping at 0.8Hz &amp; beam bump</a:t>
            </a:r>
          </a:p>
          <a:p>
            <a:r>
              <a:rPr lang="en-US" dirty="0" smtClean="0"/>
              <a:t>Successful test of FPGA trigger</a:t>
            </a:r>
          </a:p>
          <a:p>
            <a:r>
              <a:rPr lang="en-US" dirty="0" smtClean="0"/>
              <a:t>SSD P/S </a:t>
            </a:r>
            <a:r>
              <a:rPr lang="en-US" dirty="0" err="1"/>
              <a:t>RunControl</a:t>
            </a:r>
            <a:r>
              <a:rPr lang="en-US" dirty="0"/>
              <a:t> </a:t>
            </a:r>
            <a:r>
              <a:rPr lang="en-US" dirty="0" smtClean="0"/>
              <a:t>initial tests complete</a:t>
            </a:r>
          </a:p>
          <a:p>
            <a:r>
              <a:rPr lang="en-US" dirty="0" smtClean="0"/>
              <a:t>SSD mapping complete</a:t>
            </a:r>
          </a:p>
          <a:p>
            <a:r>
              <a:rPr lang="en-US" dirty="0" smtClean="0"/>
              <a:t>QPS document distributed for comments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3228829"/>
            <a:ext cx="4555320" cy="1605236"/>
          </a:xfrm>
        </p:spPr>
        <p:txBody>
          <a:bodyPr/>
          <a:lstStyle/>
          <a:p>
            <a:r>
              <a:rPr lang="en-US" dirty="0"/>
              <a:t>Progress on software</a:t>
            </a:r>
          </a:p>
          <a:p>
            <a:pPr lvl="1"/>
            <a:r>
              <a:rPr lang="en-US" dirty="0"/>
              <a:t>EMR: secondary hits added, </a:t>
            </a:r>
            <a:r>
              <a:rPr lang="en-US" dirty="0" smtClean="0"/>
              <a:t>geometry </a:t>
            </a:r>
            <a:r>
              <a:rPr lang="en-US" dirty="0"/>
              <a:t>description done</a:t>
            </a:r>
          </a:p>
          <a:p>
            <a:r>
              <a:rPr lang="en-US" dirty="0"/>
              <a:t>Progress developing </a:t>
            </a:r>
            <a:r>
              <a:rPr lang="en-US" dirty="0" smtClean="0"/>
              <a:t>criteria/simulations </a:t>
            </a:r>
            <a:r>
              <a:rPr lang="en-US" dirty="0"/>
              <a:t>for Step V vs Step VI </a:t>
            </a:r>
            <a:endParaRPr lang="en-US" dirty="0" smtClean="0"/>
          </a:p>
          <a:p>
            <a:r>
              <a:rPr lang="en-US" dirty="0" smtClean="0"/>
              <a:t>FC1 training complete</a:t>
            </a:r>
          </a:p>
          <a:p>
            <a:r>
              <a:rPr lang="en-US" dirty="0" smtClean="0"/>
              <a:t>C&amp;M code &amp; infrastructure cleanup</a:t>
            </a:r>
          </a:p>
          <a:p>
            <a:r>
              <a:rPr lang="en-US" dirty="0" smtClean="0"/>
              <a:t>FC1 &amp; DS version 1 state machines implemented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121951"/>
            <a:ext cx="4555320" cy="1605236"/>
          </a:xfrm>
        </p:spPr>
        <p:txBody>
          <a:bodyPr/>
          <a:lstStyle/>
          <a:p>
            <a:r>
              <a:rPr lang="en-US" dirty="0" smtClean="0"/>
              <a:t>SSU </a:t>
            </a:r>
            <a:r>
              <a:rPr lang="en-US" dirty="0"/>
              <a:t>move to Hall</a:t>
            </a:r>
          </a:p>
          <a:p>
            <a:r>
              <a:rPr lang="en-US" dirty="0"/>
              <a:t>DS </a:t>
            </a:r>
            <a:r>
              <a:rPr lang="en-US" dirty="0" smtClean="0"/>
              <a:t>repair</a:t>
            </a:r>
          </a:p>
          <a:p>
            <a:r>
              <a:rPr lang="en-US" dirty="0"/>
              <a:t>Install proton </a:t>
            </a:r>
            <a:r>
              <a:rPr lang="en-US" dirty="0" smtClean="0"/>
              <a:t>absorber</a:t>
            </a:r>
          </a:p>
          <a:p>
            <a:r>
              <a:rPr lang="en-US" dirty="0" smtClean="0"/>
              <a:t>FC1 mapping in R9</a:t>
            </a:r>
            <a:endParaRPr lang="en-US" dirty="0"/>
          </a:p>
          <a:p>
            <a:r>
              <a:rPr lang="en-US" dirty="0"/>
              <a:t>UK oversight committee, RLS and MPB reviews </a:t>
            </a:r>
            <a:r>
              <a:rPr lang="en-US" dirty="0" smtClean="0"/>
              <a:t>end-April</a:t>
            </a:r>
          </a:p>
          <a:p>
            <a:r>
              <a:rPr lang="en-US" dirty="0" smtClean="0"/>
              <a:t>Complete MICE-ISIS gateway to monitor </a:t>
            </a:r>
            <a:r>
              <a:rPr lang="en-US" smtClean="0"/>
              <a:t>ISIS </a:t>
            </a:r>
            <a:r>
              <a:rPr lang="en-US" smtClean="0"/>
              <a:t>losses</a:t>
            </a:r>
            <a:endParaRPr lang="en-US" dirty="0" smtClean="0"/>
          </a:p>
          <a:p>
            <a:r>
              <a:rPr lang="en-US" dirty="0" smtClean="0"/>
              <a:t>SSD delivery to RAL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8680" y="3247232"/>
            <a:ext cx="4555320" cy="3505345"/>
          </a:xfrm>
        </p:spPr>
        <p:txBody>
          <a:bodyPr/>
          <a:lstStyle/>
          <a:p>
            <a:r>
              <a:rPr lang="en-US" dirty="0" smtClean="0"/>
              <a:t>Tracker commissioning in MICE </a:t>
            </a:r>
            <a:r>
              <a:rPr lang="en-US" dirty="0"/>
              <a:t>hall</a:t>
            </a:r>
          </a:p>
          <a:p>
            <a:r>
              <a:rPr lang="en-US" dirty="0" smtClean="0"/>
              <a:t>Downstream tracker installation in SSD</a:t>
            </a:r>
            <a:endParaRPr lang="en-US" dirty="0"/>
          </a:p>
          <a:p>
            <a:r>
              <a:rPr lang="en-US" dirty="0" smtClean="0"/>
              <a:t>DS </a:t>
            </a:r>
            <a:r>
              <a:rPr lang="en-US" dirty="0" err="1" smtClean="0"/>
              <a:t>cooldown</a:t>
            </a:r>
            <a:r>
              <a:rPr lang="en-US" dirty="0" smtClean="0"/>
              <a:t>, QPS and new PS commissioning</a:t>
            </a:r>
            <a:endParaRPr lang="en-US" dirty="0"/>
          </a:p>
          <a:p>
            <a:r>
              <a:rPr lang="en-US" dirty="0"/>
              <a:t>Software: EMR track and range reconstruction, Global </a:t>
            </a:r>
            <a:r>
              <a:rPr lang="en-US" dirty="0" smtClean="0"/>
              <a:t>tracking, CAD-based geometry validation and benchmarking</a:t>
            </a:r>
            <a:endParaRPr lang="en-US" dirty="0"/>
          </a:p>
          <a:p>
            <a:r>
              <a:rPr lang="en-US" dirty="0" smtClean="0"/>
              <a:t>Develop new Step IV plan </a:t>
            </a:r>
            <a:r>
              <a:rPr lang="en-US" dirty="0"/>
              <a:t>with reduced FC </a:t>
            </a:r>
            <a:r>
              <a:rPr lang="en-US" dirty="0" smtClean="0"/>
              <a:t>field</a:t>
            </a:r>
          </a:p>
          <a:p>
            <a:r>
              <a:rPr lang="en-US" dirty="0"/>
              <a:t>Activation run </a:t>
            </a:r>
            <a:r>
              <a:rPr lang="en-US" dirty="0" smtClean="0"/>
              <a:t>end of June</a:t>
            </a:r>
          </a:p>
          <a:p>
            <a:r>
              <a:rPr lang="en-US" dirty="0" smtClean="0"/>
              <a:t>Complete FC1 &amp; DS State Machines</a:t>
            </a:r>
          </a:p>
          <a:p>
            <a:r>
              <a:rPr lang="en-US" dirty="0" smtClean="0"/>
              <a:t>Control </a:t>
            </a:r>
            <a:r>
              <a:rPr lang="en-US" dirty="0"/>
              <a:t>of new HV crate for EMR</a:t>
            </a:r>
            <a:endParaRPr lang="en-US" dirty="0"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8680" y="2248222"/>
            <a:ext cx="4555320" cy="72698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DS repair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8680" y="1174259"/>
            <a:ext cx="4555320" cy="809800"/>
          </a:xfrm>
        </p:spPr>
        <p:txBody>
          <a:bodyPr/>
          <a:lstStyle/>
          <a:p>
            <a:r>
              <a:rPr lang="en-US" dirty="0"/>
              <a:t>Ian Taylor leaving, </a:t>
            </a:r>
            <a:r>
              <a:rPr lang="en-US" dirty="0" smtClean="0"/>
              <a:t>Paul Smith (Sheffield) new Online manager</a:t>
            </a:r>
          </a:p>
          <a:p>
            <a:r>
              <a:rPr lang="en-US" dirty="0" smtClean="0"/>
              <a:t>Ryan Bayes (Glasgow) new Configuration manager</a:t>
            </a:r>
          </a:p>
          <a:p>
            <a:r>
              <a:rPr lang="en-US" dirty="0" smtClean="0"/>
              <a:t>Global Reconstruction manager to be filled </a:t>
            </a:r>
            <a:r>
              <a:rPr lang="en-US" dirty="0" smtClean="0"/>
              <a:t>shortly</a:t>
            </a:r>
          </a:p>
          <a:p>
            <a:r>
              <a:rPr lang="en-US" dirty="0" smtClean="0"/>
              <a:t>New IIT grad student (</a:t>
            </a:r>
            <a:r>
              <a:rPr lang="en-US" dirty="0" err="1" smtClean="0"/>
              <a:t>Tanaz</a:t>
            </a:r>
            <a:r>
              <a:rPr lang="en-US" dirty="0" smtClean="0"/>
              <a:t> </a:t>
            </a:r>
            <a:r>
              <a:rPr lang="en-US" dirty="0" err="1" smtClean="0"/>
              <a:t>Mohayai</a:t>
            </a:r>
            <a:r>
              <a:rPr lang="en-US" dirty="0" smtClean="0"/>
              <a:t>) to start </a:t>
            </a:r>
            <a:r>
              <a:rPr lang="en-US" dirty="0" err="1" smtClean="0"/>
              <a:t>dE</a:t>
            </a:r>
            <a:r>
              <a:rPr lang="en-US" dirty="0" smtClean="0"/>
              <a:t>/dx study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8 April 2014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04.01 – MICE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5817852" y="561343"/>
            <a:ext cx="3072424" cy="283505"/>
          </a:xfrm>
        </p:spPr>
        <p:txBody>
          <a:bodyPr/>
          <a:lstStyle/>
          <a:p>
            <a:r>
              <a:rPr lang="en-US" sz="1800" dirty="0" smtClean="0"/>
              <a:t>Kaplan/</a:t>
            </a:r>
            <a:r>
              <a:rPr lang="en-US" sz="1800" dirty="0" err="1" smtClean="0"/>
              <a:t>Hanlet</a:t>
            </a:r>
            <a:r>
              <a:rPr lang="en-US" sz="1800" dirty="0"/>
              <a:t>/</a:t>
            </a:r>
            <a:r>
              <a:rPr lang="en-US" sz="1800" dirty="0" err="1" smtClean="0"/>
              <a:t>Rajaram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80000" y="727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8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MAP technical note summarizing the options utilizing both muon and proton beams for the 6D cooling demonstration experiment investigated thus far is being prepared.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6D </a:t>
            </a:r>
            <a:r>
              <a:rPr lang="en-US" dirty="0"/>
              <a:t>cooling demonstration activities will be carried out as part of </a:t>
            </a:r>
            <a:r>
              <a:rPr lang="en-US" dirty="0" err="1"/>
              <a:t>Muon</a:t>
            </a:r>
            <a:r>
              <a:rPr lang="en-US" dirty="0"/>
              <a:t> Accelerator Staging </a:t>
            </a:r>
            <a:r>
              <a:rPr lang="en-US" dirty="0" smtClean="0"/>
              <a:t>Study.</a:t>
            </a:r>
          </a:p>
          <a:p>
            <a:r>
              <a:rPr lang="en-US" dirty="0" smtClean="0"/>
              <a:t>Produce a MAP tech report on the proton and </a:t>
            </a:r>
            <a:r>
              <a:rPr lang="en-US" dirty="0" err="1" smtClean="0"/>
              <a:t>muon</a:t>
            </a:r>
            <a:r>
              <a:rPr lang="en-US" smtClean="0"/>
              <a:t> beam alternatives </a:t>
            </a:r>
            <a:r>
              <a:rPr lang="en-US" dirty="0" smtClean="0"/>
              <a:t>considered so far.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18 April 2014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04.02 – 6D Cooling Demonstration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8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712</TotalTime>
  <Words>304</Words>
  <Application>Microsoft Macintosh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MAP_L2_Managers_MonthlyReport_Template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Daniel Kaplan</cp:lastModifiedBy>
  <cp:revision>58</cp:revision>
  <cp:lastPrinted>2014-04-18T15:37:57Z</cp:lastPrinted>
  <dcterms:created xsi:type="dcterms:W3CDTF">2013-04-12T21:24:42Z</dcterms:created>
  <dcterms:modified xsi:type="dcterms:W3CDTF">2014-04-18T17:36:50Z</dcterms:modified>
</cp:coreProperties>
</file>