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E08C5-A32F-3C41-BAA0-EEB218506FD3}" type="datetimeFigureOut">
              <a:rPr lang="en-US" smtClean="0"/>
              <a:pPr/>
              <a:t>4/24/14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9E0D8-5555-DE4B-9648-682075868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7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59F0F-6C05-0040-8204-889F74859342}" type="datetimeFigureOut">
              <a:rPr lang="en-US" smtClean="0"/>
              <a:pPr/>
              <a:t>4/24/14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120CD-7DB0-D545-BD09-FE8BD4915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8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</a:rPr>
            </a:br>
            <a:r>
              <a:rPr lang="en-US" sz="2000" dirty="0" smtClean="0">
                <a:solidFill>
                  <a:srgbClr val="000090"/>
                </a:solidFill>
              </a:rPr>
              <a:t>WBS:  	Presenter:  </a:t>
            </a:r>
            <a:endParaRPr lang="en-US" sz="2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CE61-5EEF-054B-8CE6-1FACAEA84158}" type="datetime1">
              <a:rPr lang="en-US" smtClean="0"/>
              <a:pPr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7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ECA3-1A4A-9349-913F-46D59F6C7FE8}" type="datetime1">
              <a:rPr lang="en-US" smtClean="0"/>
              <a:pPr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3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76DA-49D0-5448-8589-B7EEB1133536}" type="datetime1">
              <a:rPr lang="en-US" smtClean="0"/>
              <a:pPr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6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7920-CAB2-C64D-8B79-D3BB49394B68}" type="datetime1">
              <a:rPr lang="en-US" smtClean="0"/>
              <a:pPr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1FE-F7FB-2A48-85D7-CDDAA29E36CE}" type="datetime1">
              <a:rPr lang="en-US" smtClean="0"/>
              <a:pPr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3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49CE-5E6A-8042-8721-5F3998D61E7B}" type="datetime1">
              <a:rPr lang="en-US" smtClean="0"/>
              <a:pPr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F1D6-957B-2949-94AF-786CD7ED917D}" type="datetime1">
              <a:rPr lang="en-US" smtClean="0"/>
              <a:pPr/>
              <a:t>4/24/14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A61D-DAD9-AD46-B8C3-AFD71D34C3E8}" type="datetime1">
              <a:rPr lang="en-US" smtClean="0"/>
              <a:pPr/>
              <a:t>4/24/14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E42A-818B-684C-B6EB-4CD61C9C314E}" type="datetime1">
              <a:rPr lang="en-US" smtClean="0"/>
              <a:pPr/>
              <a:t>4/24/14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960-C0E3-D04D-AFEA-6E1579116133}" type="datetime1">
              <a:rPr lang="en-US" smtClean="0"/>
              <a:pPr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fld id="{E877982C-E10B-0645-AD5D-B45CF301C158}" type="datetime1">
              <a:rPr lang="en-US" smtClean="0"/>
              <a:pPr/>
              <a:t>4/24/14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MAP Bi-Weekly Planning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Step IV Conceptual </a:t>
            </a:r>
            <a:r>
              <a:rPr lang="en-US" dirty="0"/>
              <a:t>Design </a:t>
            </a:r>
            <a:r>
              <a:rPr lang="en-US" dirty="0" smtClean="0"/>
              <a:t>Studies: finished</a:t>
            </a:r>
          </a:p>
          <a:p>
            <a:r>
              <a:rPr lang="en-US" dirty="0" smtClean="0"/>
              <a:t>Step IV Magnetic </a:t>
            </a:r>
            <a:r>
              <a:rPr lang="en-US" dirty="0"/>
              <a:t>Shielding Detailed </a:t>
            </a:r>
            <a:r>
              <a:rPr lang="en-US" dirty="0" smtClean="0"/>
              <a:t>Engineering: finished</a:t>
            </a:r>
          </a:p>
          <a:p>
            <a:r>
              <a:rPr lang="en-US" dirty="0"/>
              <a:t>MICE Step IV Magnetic Shielding Fabricate Parts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end plate design</a:t>
            </a:r>
          </a:p>
          <a:p>
            <a:pPr lvl="1"/>
            <a:r>
              <a:rPr lang="en-US" dirty="0" smtClean="0"/>
              <a:t>Combination Virostek Disc / Virostek Link</a:t>
            </a:r>
          </a:p>
          <a:p>
            <a:r>
              <a:rPr lang="en-US" dirty="0" smtClean="0"/>
              <a:t>Forces on PRY during commissioning investigated</a:t>
            </a:r>
          </a:p>
          <a:p>
            <a:r>
              <a:rPr lang="en-US" dirty="0" smtClean="0"/>
              <a:t>Design </a:t>
            </a:r>
            <a:r>
              <a:rPr lang="en-US" dirty="0"/>
              <a:t>studies PRY Step V/VI</a:t>
            </a:r>
          </a:p>
          <a:p>
            <a:r>
              <a:rPr lang="en-US" dirty="0" smtClean="0"/>
              <a:t>Draw-wire sensor procured</a:t>
            </a:r>
          </a:p>
          <a:p>
            <a:r>
              <a:rPr lang="en-US" dirty="0" smtClean="0"/>
              <a:t>RFQ framework and machining procurement</a:t>
            </a:r>
          </a:p>
          <a:p>
            <a:r>
              <a:rPr lang="en-US" dirty="0" smtClean="0"/>
              <a:t>Procurement steel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Procurement steel</a:t>
            </a:r>
          </a:p>
          <a:p>
            <a:r>
              <a:rPr lang="en-US" dirty="0" smtClean="0"/>
              <a:t>Framework and machining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Fabrication of framework and shielding plates</a:t>
            </a:r>
          </a:p>
          <a:p>
            <a:r>
              <a:rPr lang="en-US" dirty="0" smtClean="0"/>
              <a:t>Transport of PRY to UK</a:t>
            </a:r>
          </a:p>
          <a:p>
            <a:r>
              <a:rPr lang="en-US" dirty="0" smtClean="0"/>
              <a:t>Support installation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Steel </a:t>
            </a:r>
            <a:r>
              <a:rPr lang="en-US" dirty="0" smtClean="0"/>
              <a:t>Procurement</a:t>
            </a:r>
          </a:p>
          <a:p>
            <a:pPr lvl="1"/>
            <a:r>
              <a:rPr lang="en-US" dirty="0" smtClean="0"/>
              <a:t>Quotes in</a:t>
            </a:r>
          </a:p>
          <a:p>
            <a:pPr lvl="1"/>
            <a:r>
              <a:rPr lang="en-US" dirty="0" smtClean="0"/>
              <a:t>Evaluating – release Monday.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Switch to different steel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25 April 2014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800" dirty="0"/>
              <a:t>1.05.03 MICE Magnetic Shielding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 smtClean="0"/>
              <a:t>Holger</a:t>
            </a:r>
            <a:r>
              <a:rPr lang="en-US" dirty="0" smtClean="0"/>
              <a:t> Witte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60053"/>
      </p:ext>
    </p:extLst>
  </p:cSld>
  <p:clrMapOvr>
    <a:masterClrMapping/>
  </p:clrMapOvr>
</p:sld>
</file>

<file path=ppt/theme/theme1.xml><?xml version="1.0" encoding="utf-8"?>
<a:theme xmlns:a="http://schemas.openxmlformats.org/drawingml/2006/main" name="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MAP_L2_Managers_MonthlyReport_Template.potx</Template>
  <TotalTime>203</TotalTime>
  <Words>97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MAP_L2_Managers_MonthlyReport_Template</vt:lpstr>
      <vt:lpstr>PowerPoint Presentation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Alan Bross</cp:lastModifiedBy>
  <cp:revision>55</cp:revision>
  <dcterms:created xsi:type="dcterms:W3CDTF">2012-09-01T16:43:44Z</dcterms:created>
  <dcterms:modified xsi:type="dcterms:W3CDTF">2014-04-24T22:53:03Z</dcterms:modified>
</cp:coreProperties>
</file>