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166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3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89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2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63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40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7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228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4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90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9A9CD-9DE8-6049-A890-D286F70DBE23}" type="datetimeFigureOut">
              <a:rPr lang="en-US" smtClean="0"/>
              <a:t>4/29/14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BBDDC-25FD-164F-AF5C-729E2677D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9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75" y="274638"/>
            <a:ext cx="8941325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LArSoft</a:t>
            </a:r>
            <a:r>
              <a:rPr lang="en-US" dirty="0"/>
              <a:t> Project </a:t>
            </a:r>
            <a:r>
              <a:rPr lang="en-US" dirty="0" smtClean="0"/>
              <a:t>Status</a:t>
            </a:r>
            <a:br>
              <a:rPr lang="en-US" dirty="0" smtClean="0"/>
            </a:br>
            <a:r>
              <a:rPr lang="en-US" sz="3600" dirty="0" smtClean="0"/>
              <a:t>Current </a:t>
            </a:r>
            <a:r>
              <a:rPr lang="en-US" sz="3600" dirty="0" smtClean="0"/>
              <a:t>Items – for </a:t>
            </a:r>
            <a:r>
              <a:rPr lang="en-US" sz="3600" dirty="0" smtClean="0"/>
              <a:t>further correction</a:t>
            </a:r>
            <a:r>
              <a:rPr lang="en-US" sz="3600" dirty="0" smtClean="0"/>
              <a:t>/discussion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Experiment </a:t>
            </a:r>
            <a:r>
              <a:rPr lang="en-US" dirty="0" err="1" smtClean="0"/>
              <a:t>responsibles</a:t>
            </a:r>
            <a:r>
              <a:rPr lang="en-US" dirty="0" smtClean="0"/>
              <a:t> for nightly builds monitoring/validation:</a:t>
            </a:r>
          </a:p>
          <a:p>
            <a:pPr lvl="1"/>
            <a:r>
              <a:rPr lang="en-US" dirty="0" smtClean="0"/>
              <a:t>LBNE – will meet with Tom and Mike K after Mike is back from vacation</a:t>
            </a:r>
          </a:p>
          <a:p>
            <a:pPr lvl="1"/>
            <a:r>
              <a:rPr lang="en-US" dirty="0" err="1" smtClean="0"/>
              <a:t>Uboone</a:t>
            </a:r>
            <a:r>
              <a:rPr lang="en-US" dirty="0"/>
              <a:t> </a:t>
            </a:r>
            <a:r>
              <a:rPr lang="en-US" dirty="0" smtClean="0"/>
              <a:t>-?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Extended </a:t>
            </a:r>
            <a:r>
              <a:rPr lang="en-US" dirty="0" err="1" smtClean="0"/>
              <a:t>mrb</a:t>
            </a:r>
            <a:r>
              <a:rPr lang="en-US" dirty="0" smtClean="0"/>
              <a:t> functionality:</a:t>
            </a:r>
          </a:p>
          <a:p>
            <a:pPr lvl="1"/>
            <a:r>
              <a:rPr lang="en-US" dirty="0" smtClean="0"/>
              <a:t>Support for other shells was scheduled for completion today 4/3/14 – progress made;</a:t>
            </a:r>
            <a:r>
              <a:rPr lang="en-US" dirty="0">
                <a:solidFill>
                  <a:srgbClr val="800000"/>
                </a:solidFill>
              </a:rPr>
              <a:t> 4/29/14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00000"/>
                </a:solidFill>
              </a:rPr>
              <a:t>Lynn joining the final testing effort.– no estimate for completion</a:t>
            </a:r>
          </a:p>
          <a:p>
            <a:pPr lvl="1"/>
            <a:r>
              <a:rPr lang="en-US" dirty="0" smtClean="0"/>
              <a:t>Support for multi-product dependencies schedule needed - ?6/1/14? – </a:t>
            </a:r>
            <a:r>
              <a:rPr lang="en-US" dirty="0" smtClean="0">
                <a:solidFill>
                  <a:srgbClr val="800000"/>
                </a:solidFill>
              </a:rPr>
              <a:t>4/29/14 not started</a:t>
            </a:r>
          </a:p>
          <a:p>
            <a:r>
              <a:rPr lang="en-US" dirty="0" smtClean="0"/>
              <a:t>Workshop on </a:t>
            </a:r>
            <a:r>
              <a:rPr lang="en-US" dirty="0" err="1" smtClean="0"/>
              <a:t>LArSoft</a:t>
            </a:r>
            <a:r>
              <a:rPr lang="en-US" dirty="0" smtClean="0"/>
              <a:t> test suite </a:t>
            </a:r>
            <a:r>
              <a:rPr lang="en-US" strike="sngStrike" dirty="0" smtClean="0"/>
              <a:t>?6/26/14? </a:t>
            </a:r>
            <a:r>
              <a:rPr lang="en-US" dirty="0" smtClean="0">
                <a:solidFill>
                  <a:srgbClr val="800000"/>
                </a:solidFill>
              </a:rPr>
              <a:t>7/29-2/30?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Continuous integration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Lots of progress on “</a:t>
            </a:r>
            <a:r>
              <a:rPr lang="en-US" dirty="0" err="1" smtClean="0">
                <a:solidFill>
                  <a:srgbClr val="000000"/>
                </a:solidFill>
              </a:rPr>
              <a:t>CI@BuildService</a:t>
            </a:r>
            <a:r>
              <a:rPr lang="en-US" dirty="0" smtClean="0">
                <a:solidFill>
                  <a:srgbClr val="000000"/>
                </a:solidFill>
              </a:rPr>
              <a:t>”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Erica defining what else is needed – perhaps discuss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Looking </a:t>
            </a:r>
            <a:r>
              <a:rPr lang="en-US" dirty="0" smtClean="0">
                <a:solidFill>
                  <a:srgbClr val="000000"/>
                </a:solidFill>
              </a:rPr>
              <a:t>for help for writing tests: LBNE? Summer student? 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5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Building out Milestones in </a:t>
            </a:r>
            <a:r>
              <a:rPr lang="en-US" dirty="0" err="1" smtClean="0"/>
              <a:t>Redmine</a:t>
            </a:r>
            <a:r>
              <a:rPr lang="en-US" dirty="0" smtClean="0"/>
              <a:t> itself</a:t>
            </a:r>
            <a:endParaRPr lang="en-US" dirty="0"/>
          </a:p>
        </p:txBody>
      </p:sp>
      <p:pic>
        <p:nvPicPr>
          <p:cNvPr id="6" name="Content Placeholder 5" descr="Screen Shot 2014-04-29 at 12.58.34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3" b="28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89557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151</Words>
  <Application>Microsoft Macintosh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LArSoft Project Status Current Items – for further correction/discussion</vt:lpstr>
      <vt:lpstr>Building out Milestones in Redmine itself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LArSoft Project Mechanisms Update</dc:title>
  <dc:creator>Ruth Pordes</dc:creator>
  <cp:lastModifiedBy>Ruth Pordes</cp:lastModifiedBy>
  <cp:revision>9</cp:revision>
  <dcterms:created xsi:type="dcterms:W3CDTF">2014-04-02T14:16:14Z</dcterms:created>
  <dcterms:modified xsi:type="dcterms:W3CDTF">2014-04-29T19:03:52Z</dcterms:modified>
</cp:coreProperties>
</file>