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68" r:id="rId3"/>
    <p:sldId id="369" r:id="rId4"/>
  </p:sldIdLst>
  <p:sldSz cx="9144000" cy="6858000" type="screen4x3"/>
  <p:notesSz cx="6670675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4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4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DE3BC-8EC2-5D43-AB76-8480252B2F87}" type="datetimeFigureOut">
              <a:rPr lang="en-US" smtClean="0"/>
              <a:t>8/5/14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9E2BB-676C-5B4E-9DDA-97CCEBD0A8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13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0A931-983F-4D8C-A816-AB01297CB4FF}" type="datetimeFigureOut">
              <a:rPr lang="en-GB" smtClean="0"/>
              <a:t>8/5/14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691023"/>
            <a:ext cx="533654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CF4B7-0B5C-4AFE-ABA6-5BBA6C5691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748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90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FNAL Software School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0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67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75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44624"/>
            <a:ext cx="6912768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1520" y="1124744"/>
            <a:ext cx="864096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79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13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26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16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49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7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82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1640" y="125760"/>
            <a:ext cx="7560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87C70E8-245D-45BF-84AB-A10F652D25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7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366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66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lpc.fnal.gov/FNALsoftwareSchool/CodeBrowser/classfc_1_1_hit_reco_modul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8928992" cy="1944216"/>
          </a:xfrm>
        </p:spPr>
        <p:txBody>
          <a:bodyPr>
            <a:normAutofit/>
          </a:bodyPr>
          <a:lstStyle/>
          <a:p>
            <a:r>
              <a:rPr lang="en-US" dirty="0" smtClean="0"/>
              <a:t>FNAL Software School</a:t>
            </a:r>
            <a:br>
              <a:rPr lang="en-US" dirty="0" smtClean="0"/>
            </a:br>
            <a:r>
              <a:rPr lang="en-US" dirty="0" smtClean="0"/>
              <a:t>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24136"/>
          </a:xfrm>
        </p:spPr>
        <p:txBody>
          <a:bodyPr>
            <a:normAutofit/>
          </a:bodyPr>
          <a:lstStyle/>
          <a:p>
            <a:r>
              <a:rPr lang="en-US" sz="2000" noProof="0" dirty="0" smtClean="0">
                <a:solidFill>
                  <a:schemeClr val="tx1"/>
                </a:solidFill>
              </a:rPr>
              <a:t>Matt Herndon, </a:t>
            </a:r>
          </a:p>
          <a:p>
            <a:r>
              <a:rPr lang="en-US" sz="2000" noProof="0" dirty="0" smtClean="0">
                <a:solidFill>
                  <a:schemeClr val="tx1"/>
                </a:solidFill>
              </a:rPr>
              <a:t>University of Wisconsin – Madison</a:t>
            </a:r>
          </a:p>
        </p:txBody>
      </p:sp>
    </p:spTree>
    <p:extLst>
      <p:ext uri="{BB962C8B-B14F-4D97-AF65-F5344CB8AC3E}">
        <p14:creationId xmlns:p14="http://schemas.microsoft.com/office/powerpoint/2010/main" val="273562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Today’s Activities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Introductory slides</a:t>
            </a:r>
          </a:p>
          <a:p>
            <a:r>
              <a:rPr lang="en-US" dirty="0" smtClean="0"/>
              <a:t>Review Day 1 pre-course exercise</a:t>
            </a:r>
          </a:p>
          <a:p>
            <a:pPr lvl="1"/>
            <a:r>
              <a:rPr lang="en-US" dirty="0" smtClean="0"/>
              <a:t>Does your algorithms produce the correct hits!</a:t>
            </a:r>
          </a:p>
          <a:p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The tracking reconstruction problem</a:t>
            </a:r>
          </a:p>
          <a:p>
            <a:pPr lvl="1"/>
            <a:r>
              <a:rPr lang="en-US" dirty="0" smtClean="0"/>
              <a:t>Hit usage in tracking</a:t>
            </a:r>
          </a:p>
          <a:p>
            <a:pPr lvl="1"/>
            <a:r>
              <a:rPr lang="en-US" dirty="0" smtClean="0"/>
              <a:t>On data safety through data encapsulation and </a:t>
            </a:r>
            <a:r>
              <a:rPr lang="en-US" dirty="0" err="1" smtClean="0"/>
              <a:t>const</a:t>
            </a:r>
            <a:r>
              <a:rPr lang="en-US" dirty="0" smtClean="0"/>
              <a:t> correctness</a:t>
            </a:r>
            <a:endParaRPr lang="en-US" dirty="0"/>
          </a:p>
          <a:p>
            <a:r>
              <a:rPr lang="en-US" dirty="0" smtClean="0"/>
              <a:t>Daily project: </a:t>
            </a:r>
          </a:p>
          <a:p>
            <a:pPr lvl="1"/>
            <a:r>
              <a:rPr lang="en-US" dirty="0" smtClean="0"/>
              <a:t>Evaluating hit finding performance</a:t>
            </a:r>
          </a:p>
          <a:p>
            <a:pPr lvl="1"/>
            <a:r>
              <a:rPr lang="en-US" dirty="0" smtClean="0"/>
              <a:t>Applying the results to tracking reconstruction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991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smtClean="0"/>
              <a:t>Day 1 </a:t>
            </a:r>
            <a:r>
              <a:rPr lang="en-US" sz="3600" noProof="0" dirty="0" smtClean="0"/>
              <a:t>exercise review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Day 1 exercise</a:t>
            </a:r>
          </a:p>
          <a:p>
            <a:pPr lvl="1"/>
            <a:r>
              <a:rPr lang="en-US" dirty="0"/>
              <a:t>Cluster and Hit Finding applying algorithm </a:t>
            </a:r>
            <a:r>
              <a:rPr lang="en-US" dirty="0" smtClean="0"/>
              <a:t>abstraction</a:t>
            </a:r>
          </a:p>
          <a:p>
            <a:r>
              <a:rPr lang="en-US" dirty="0" smtClean="0"/>
              <a:t>Project goals</a:t>
            </a:r>
          </a:p>
          <a:p>
            <a:pPr lvl="1"/>
            <a:r>
              <a:rPr lang="en-US" dirty="0" smtClean="0"/>
              <a:t>Does your code successfully reconstruct hits</a:t>
            </a:r>
          </a:p>
          <a:p>
            <a:pPr lvl="2"/>
            <a:r>
              <a:rPr lang="en-US" dirty="0" smtClean="0"/>
              <a:t>Runs</a:t>
            </a:r>
          </a:p>
          <a:p>
            <a:pPr lvl="2"/>
            <a:r>
              <a:rPr lang="en-US" dirty="0" smtClean="0"/>
              <a:t>Finds the correct hits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Download and test your code against the test/</a:t>
            </a:r>
            <a:r>
              <a:rPr lang="en-US" dirty="0" err="1" smtClean="0">
                <a:solidFill>
                  <a:srgbClr val="FF0000"/>
                </a:solidFill>
              </a:rPr>
              <a:t>log_hitData</a:t>
            </a:r>
            <a:r>
              <a:rPr lang="en-US" dirty="0" smtClean="0">
                <a:solidFill>
                  <a:srgbClr val="FF0000"/>
                </a:solidFill>
              </a:rPr>
              <a:t> test target by running make test</a:t>
            </a:r>
          </a:p>
          <a:p>
            <a:pPr lvl="1"/>
            <a:r>
              <a:rPr lang="en-US" dirty="0" smtClean="0"/>
              <a:t>Does your code make use of algorithm abstraction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Compare to version now in code repository in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HitRecoModule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Based on the discussion yesterday I have implemented a simpler version.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Lets look at </a:t>
            </a:r>
            <a:r>
              <a:rPr lang="en-US" smtClean="0">
                <a:solidFill>
                  <a:srgbClr val="FF0000"/>
                </a:solidFill>
              </a:rPr>
              <a:t>some results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3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7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3885</TotalTime>
  <Words>158</Words>
  <Application>Microsoft Macintosh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FNAL Software School Day 2</vt:lpstr>
      <vt:lpstr>Today’s Activities</vt:lpstr>
      <vt:lpstr>Day 1 exercise review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herndon</dc:creator>
  <cp:keywords/>
  <dc:description/>
  <cp:lastModifiedBy>Matthew Herndon</cp:lastModifiedBy>
  <cp:revision>332</cp:revision>
  <cp:lastPrinted>2013-03-12T14:45:22Z</cp:lastPrinted>
  <dcterms:created xsi:type="dcterms:W3CDTF">2011-11-18T10:05:35Z</dcterms:created>
  <dcterms:modified xsi:type="dcterms:W3CDTF">2014-08-05T12:59:04Z</dcterms:modified>
  <cp:category/>
</cp:coreProperties>
</file>