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8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2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3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7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2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4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9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A9CD-9DE8-6049-A890-D286F70DBE23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9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75" y="274638"/>
            <a:ext cx="8941325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LArSoft</a:t>
            </a:r>
            <a:r>
              <a:rPr lang="en-US" dirty="0"/>
              <a:t> Project </a:t>
            </a:r>
            <a:r>
              <a:rPr lang="en-US" dirty="0" smtClean="0"/>
              <a:t>Status</a:t>
            </a:r>
            <a:br>
              <a:rPr lang="en-US" dirty="0" smtClean="0"/>
            </a:br>
            <a:r>
              <a:rPr lang="en-US" sz="3600" dirty="0" smtClean="0"/>
              <a:t>Current Items – for further correction/discussion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 </a:t>
            </a:r>
            <a:r>
              <a:rPr lang="en-US" dirty="0" err="1" smtClean="0"/>
              <a:t>responsibles</a:t>
            </a:r>
            <a:r>
              <a:rPr lang="en-US" dirty="0" smtClean="0"/>
              <a:t> for nightly builds monitoring/validation:</a:t>
            </a:r>
          </a:p>
          <a:p>
            <a:pPr lvl="1"/>
            <a:r>
              <a:rPr lang="en-US" dirty="0" smtClean="0"/>
              <a:t>LBNE – </a:t>
            </a:r>
            <a:r>
              <a:rPr lang="en-US" dirty="0" smtClean="0"/>
              <a:t>Still in progress</a:t>
            </a:r>
            <a:endParaRPr lang="en-US" dirty="0" smtClean="0"/>
          </a:p>
          <a:p>
            <a:pPr lvl="1"/>
            <a:r>
              <a:rPr lang="en-US" dirty="0" err="1" smtClean="0"/>
              <a:t>Uboone</a:t>
            </a:r>
            <a:r>
              <a:rPr lang="en-US" dirty="0"/>
              <a:t> </a:t>
            </a:r>
            <a:r>
              <a:rPr lang="en-US" dirty="0" smtClean="0"/>
              <a:t>– Herb, Eric</a:t>
            </a:r>
          </a:p>
          <a:p>
            <a:r>
              <a:rPr lang="en-US" dirty="0" smtClean="0"/>
              <a:t>Milestones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Screen Shot 2014-05-27 at 12.44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5" y="4527365"/>
            <a:ext cx="8686800" cy="159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5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“un-resolved” Issue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start to add Due Date to the </a:t>
            </a:r>
            <a:r>
              <a:rPr lang="en-US" dirty="0" err="1" smtClean="0"/>
              <a:t>Redmine</a:t>
            </a:r>
            <a:r>
              <a:rPr lang="en-US" dirty="0" smtClean="0"/>
              <a:t> list</a:t>
            </a:r>
            <a:endParaRPr lang="en-US" dirty="0"/>
          </a:p>
        </p:txBody>
      </p:sp>
      <p:pic>
        <p:nvPicPr>
          <p:cNvPr id="4" name="Content Placeholder 3" descr="Screen Shot 2014-05-27 at 12.45.0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" r="33" b="-832"/>
          <a:stretch/>
        </p:blipFill>
        <p:spPr>
          <a:xfrm>
            <a:off x="845468" y="2833714"/>
            <a:ext cx="7367198" cy="272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2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Requests</a:t>
            </a:r>
            <a:endParaRPr lang="en-US" dirty="0"/>
          </a:p>
        </p:txBody>
      </p:sp>
      <p:pic>
        <p:nvPicPr>
          <p:cNvPr id="4" name="Content Placeholder 3" descr="Screen Shot 2014-05-27 at 12.44.5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" r="361"/>
          <a:stretch/>
        </p:blipFill>
        <p:spPr>
          <a:xfrm>
            <a:off x="287866" y="1636888"/>
            <a:ext cx="8856134" cy="2577571"/>
          </a:xfrm>
        </p:spPr>
      </p:pic>
    </p:spTree>
    <p:extLst>
      <p:ext uri="{BB962C8B-B14F-4D97-AF65-F5344CB8AC3E}">
        <p14:creationId xmlns:p14="http://schemas.microsoft.com/office/powerpoint/2010/main" val="86074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 for Workshop?</a:t>
            </a:r>
            <a:endParaRPr lang="en-US" dirty="0"/>
          </a:p>
        </p:txBody>
      </p:sp>
      <p:pic>
        <p:nvPicPr>
          <p:cNvPr id="4" name="Content Placeholder 3" descr="Screen Shot 2014-05-27 at 12.54.3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1" b="6141"/>
          <a:stretch>
            <a:fillRect/>
          </a:stretch>
        </p:blipFill>
        <p:spPr>
          <a:xfrm>
            <a:off x="334301" y="166342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66725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48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LArSoft Project Status Current Items – for further correction/discussion</vt:lpstr>
      <vt:lpstr>Current “un-resolved” Issue Status</vt:lpstr>
      <vt:lpstr>Feature Requests</vt:lpstr>
      <vt:lpstr>DRAFT agenda for Workshop?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LArSoft Project Mechanisms Update</dc:title>
  <dc:creator>Ruth Pordes</dc:creator>
  <cp:lastModifiedBy>Ruth Pordes</cp:lastModifiedBy>
  <cp:revision>12</cp:revision>
  <dcterms:created xsi:type="dcterms:W3CDTF">2014-04-02T14:16:14Z</dcterms:created>
  <dcterms:modified xsi:type="dcterms:W3CDTF">2014-05-27T17:54:56Z</dcterms:modified>
</cp:coreProperties>
</file>