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  <p:sldId id="261" r:id="rId3"/>
    <p:sldId id="262" r:id="rId4"/>
    <p:sldId id="263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3" d="100"/>
          <a:sy n="93" d="100"/>
        </p:scale>
        <p:origin x="-116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9A9CD-9DE8-6049-A890-D286F70DBE23}" type="datetimeFigureOut">
              <a:rPr lang="en-US" smtClean="0"/>
              <a:t>5/27/14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BBDDC-25FD-164F-AF5C-729E2677D1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51667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9A9CD-9DE8-6049-A890-D286F70DBE23}" type="datetimeFigureOut">
              <a:rPr lang="en-US" smtClean="0"/>
              <a:t>5/27/14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BBDDC-25FD-164F-AF5C-729E2677D1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2362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9A9CD-9DE8-6049-A890-D286F70DBE23}" type="datetimeFigureOut">
              <a:rPr lang="en-US" smtClean="0"/>
              <a:t>5/27/14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BBDDC-25FD-164F-AF5C-729E2677D1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0895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9A9CD-9DE8-6049-A890-D286F70DBE23}" type="datetimeFigureOut">
              <a:rPr lang="en-US" smtClean="0"/>
              <a:t>5/27/14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BBDDC-25FD-164F-AF5C-729E2677D1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93241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9A9CD-9DE8-6049-A890-D286F70DBE23}" type="datetimeFigureOut">
              <a:rPr lang="en-US" smtClean="0"/>
              <a:t>5/27/14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BBDDC-25FD-164F-AF5C-729E2677D1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16307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9A9CD-9DE8-6049-A890-D286F70DBE23}" type="datetimeFigureOut">
              <a:rPr lang="en-US" smtClean="0"/>
              <a:t>5/27/14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BBDDC-25FD-164F-AF5C-729E2677D1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405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9A9CD-9DE8-6049-A890-D286F70DBE23}" type="datetimeFigureOut">
              <a:rPr lang="en-US" smtClean="0"/>
              <a:t>5/27/14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BBDDC-25FD-164F-AF5C-729E2677D1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6572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9A9CD-9DE8-6049-A890-D286F70DBE23}" type="datetimeFigureOut">
              <a:rPr lang="en-US" smtClean="0"/>
              <a:t>5/27/14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BBDDC-25FD-164F-AF5C-729E2677D1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12283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9A9CD-9DE8-6049-A890-D286F70DBE23}" type="datetimeFigureOut">
              <a:rPr lang="en-US" smtClean="0"/>
              <a:t>5/27/14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BBDDC-25FD-164F-AF5C-729E2677D1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4084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9A9CD-9DE8-6049-A890-D286F70DBE23}" type="datetimeFigureOut">
              <a:rPr lang="en-US" smtClean="0"/>
              <a:t>5/27/14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BBDDC-25FD-164F-AF5C-729E2677D1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9437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9A9CD-9DE8-6049-A890-D286F70DBE23}" type="datetimeFigureOut">
              <a:rPr lang="en-US" smtClean="0"/>
              <a:t>5/27/14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BBDDC-25FD-164F-AF5C-729E2677D1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6904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99A9CD-9DE8-6049-A890-D286F70DBE23}" type="datetimeFigureOut">
              <a:rPr lang="en-US" smtClean="0"/>
              <a:t>5/27/14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5BBDDC-25FD-164F-AF5C-729E2677D1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0913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2675" y="274638"/>
            <a:ext cx="8941325" cy="1143000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LArSoft</a:t>
            </a:r>
            <a:r>
              <a:rPr lang="en-US" dirty="0"/>
              <a:t> Project </a:t>
            </a:r>
            <a:r>
              <a:rPr lang="en-US" dirty="0" smtClean="0"/>
              <a:t>Status</a:t>
            </a:r>
            <a:br>
              <a:rPr lang="en-US" dirty="0" smtClean="0"/>
            </a:br>
            <a:r>
              <a:rPr lang="en-US" sz="3600" dirty="0" smtClean="0"/>
              <a:t>Current Items – for further correction/discussion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Experiment </a:t>
            </a:r>
            <a:r>
              <a:rPr lang="en-US" dirty="0" err="1" smtClean="0"/>
              <a:t>responsibles</a:t>
            </a:r>
            <a:r>
              <a:rPr lang="en-US" dirty="0" smtClean="0"/>
              <a:t> for nightly builds monitoring/validation:</a:t>
            </a:r>
          </a:p>
          <a:p>
            <a:pPr lvl="1"/>
            <a:r>
              <a:rPr lang="en-US" dirty="0" smtClean="0"/>
              <a:t>LBNE – </a:t>
            </a:r>
            <a:r>
              <a:rPr lang="en-US" dirty="0" smtClean="0"/>
              <a:t>Still in progress</a:t>
            </a:r>
            <a:endParaRPr lang="en-US" dirty="0" smtClean="0"/>
          </a:p>
          <a:p>
            <a:pPr lvl="1"/>
            <a:r>
              <a:rPr lang="en-US" dirty="0" err="1" smtClean="0"/>
              <a:t>Uboone</a:t>
            </a:r>
            <a:r>
              <a:rPr lang="en-US" dirty="0"/>
              <a:t> </a:t>
            </a:r>
            <a:r>
              <a:rPr lang="en-US" dirty="0" smtClean="0"/>
              <a:t>– Herb, Eric</a:t>
            </a:r>
          </a:p>
          <a:p>
            <a:r>
              <a:rPr lang="en-US" dirty="0" smtClean="0"/>
              <a:t>Milestones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pic>
        <p:nvPicPr>
          <p:cNvPr id="5" name="Picture 4" descr="Screen Shot 2014-05-27 at 12.44.25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675" y="4527365"/>
            <a:ext cx="8686800" cy="1598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42544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“un-resolved” Issue Status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Will start to add Due Date to the </a:t>
            </a:r>
            <a:r>
              <a:rPr lang="en-US" dirty="0" err="1" smtClean="0"/>
              <a:t>Redmine</a:t>
            </a:r>
            <a:r>
              <a:rPr lang="en-US" dirty="0" smtClean="0"/>
              <a:t> list</a:t>
            </a:r>
            <a:endParaRPr lang="en-US" dirty="0"/>
          </a:p>
        </p:txBody>
      </p:sp>
      <p:pic>
        <p:nvPicPr>
          <p:cNvPr id="4" name="Content Placeholder 3" descr="Screen Shot 2014-05-27 at 12.45.05 PM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32" r="33" b="-832"/>
          <a:stretch/>
        </p:blipFill>
        <p:spPr>
          <a:xfrm>
            <a:off x="845468" y="2833714"/>
            <a:ext cx="7367198" cy="2726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72247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Feature Requests</a:t>
            </a:r>
            <a:endParaRPr lang="en-US" dirty="0"/>
          </a:p>
        </p:txBody>
      </p:sp>
      <p:pic>
        <p:nvPicPr>
          <p:cNvPr id="4" name="Content Placeholder 3" descr="Screen Shot 2014-05-27 at 12.44.56 PM.pn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5" r="361"/>
          <a:stretch/>
        </p:blipFill>
        <p:spPr>
          <a:xfrm>
            <a:off x="287866" y="1636888"/>
            <a:ext cx="8856134" cy="2577571"/>
          </a:xfrm>
        </p:spPr>
      </p:pic>
    </p:spTree>
    <p:extLst>
      <p:ext uri="{BB962C8B-B14F-4D97-AF65-F5344CB8AC3E}">
        <p14:creationId xmlns:p14="http://schemas.microsoft.com/office/powerpoint/2010/main" val="8607494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DRAFT agenda for Workshop?</a:t>
            </a:r>
            <a:endParaRPr lang="en-US" dirty="0"/>
          </a:p>
        </p:txBody>
      </p:sp>
      <p:pic>
        <p:nvPicPr>
          <p:cNvPr id="4" name="Content Placeholder 3" descr="Screen Shot 2014-05-27 at 12.54.38 PM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141" b="6141"/>
          <a:stretch>
            <a:fillRect/>
          </a:stretch>
        </p:blipFill>
        <p:spPr>
          <a:xfrm>
            <a:off x="334301" y="1663420"/>
            <a:ext cx="8229600" cy="4525963"/>
          </a:xfrm>
        </p:spPr>
      </p:pic>
    </p:spTree>
    <p:extLst>
      <p:ext uri="{BB962C8B-B14F-4D97-AF65-F5344CB8AC3E}">
        <p14:creationId xmlns:p14="http://schemas.microsoft.com/office/powerpoint/2010/main" val="26672537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48</Words>
  <Application>Microsoft Macintosh PowerPoint</Application>
  <PresentationFormat>On-screen Show (4:3)</PresentationFormat>
  <Paragraphs>11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LArSoft Project Status Current Items – for further correction/discussion</vt:lpstr>
      <vt:lpstr>Current “un-resolved” Issue Status</vt:lpstr>
      <vt:lpstr>Feature Requests</vt:lpstr>
      <vt:lpstr>DRAFT agenda for Workshop?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LArSoft Project Mechanisms Update</dc:title>
  <dc:creator>Ruth Pordes</dc:creator>
  <cp:lastModifiedBy>Ruth Pordes</cp:lastModifiedBy>
  <cp:revision>12</cp:revision>
  <dcterms:created xsi:type="dcterms:W3CDTF">2014-04-02T14:16:14Z</dcterms:created>
  <dcterms:modified xsi:type="dcterms:W3CDTF">2014-05-27T17:54:56Z</dcterms:modified>
</cp:coreProperties>
</file>