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6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3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0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1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7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2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2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6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2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6163-B041-4E21-946B-CAFD34DE18E2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649D-00A2-4607-A718-C8B1E554E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0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Software, Devices, and Programs </a:t>
            </a:r>
            <a:br>
              <a:rPr lang="en-US" dirty="0" smtClean="0"/>
            </a:br>
            <a:r>
              <a:rPr lang="en-US" dirty="0" err="1" smtClean="0"/>
              <a:t>Pbar</a:t>
            </a:r>
            <a:r>
              <a:rPr lang="en-US" dirty="0" smtClean="0"/>
              <a:t> to </a:t>
            </a:r>
            <a:r>
              <a:rPr lang="en-US" dirty="0" err="1" smtClean="0"/>
              <a:t>Muon</a:t>
            </a:r>
            <a:r>
              <a:rPr lang="en-US" dirty="0" smtClean="0"/>
              <a:t> Campus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3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799"/>
          </a:xfrm>
        </p:spPr>
        <p:txBody>
          <a:bodyPr/>
          <a:lstStyle/>
          <a:p>
            <a:pPr algn="ctr"/>
            <a:r>
              <a:rPr lang="en-US" dirty="0" smtClean="0"/>
              <a:t>Devices</a:t>
            </a:r>
          </a:p>
          <a:p>
            <a:pPr algn="ctr"/>
            <a:r>
              <a:rPr lang="en-US" dirty="0" smtClean="0"/>
              <a:t>Data Loggers</a:t>
            </a:r>
          </a:p>
          <a:p>
            <a:pPr algn="ctr"/>
            <a:r>
              <a:rPr lang="en-US" dirty="0" smtClean="0"/>
              <a:t>Programs</a:t>
            </a:r>
          </a:p>
          <a:p>
            <a:pPr algn="ctr"/>
            <a:r>
              <a:rPr lang="en-US" dirty="0" smtClean="0"/>
              <a:t>Note: Any of this can be undone</a:t>
            </a:r>
          </a:p>
          <a:p>
            <a:pPr algn="ctr"/>
            <a:r>
              <a:rPr lang="en-US" dirty="0" smtClean="0"/>
              <a:t>Iterative process, this is the first pass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45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</p:spPr>
        <p:txBody>
          <a:bodyPr>
            <a:normAutofit/>
          </a:bodyPr>
          <a:lstStyle/>
          <a:p>
            <a:r>
              <a:rPr lang="en-US" sz="3080" dirty="0" smtClean="0"/>
              <a:t>Programs to Retire</a:t>
            </a:r>
            <a:endParaRPr lang="en-US" sz="308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570694"/>
              </p:ext>
            </p:extLst>
          </p:nvPr>
        </p:nvGraphicFramePr>
        <p:xfrm>
          <a:off x="1640566" y="1143013"/>
          <a:ext cx="5862867" cy="4983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6662"/>
                <a:gridCol w="1046662"/>
                <a:gridCol w="719215"/>
                <a:gridCol w="1070051"/>
                <a:gridCol w="1980277"/>
              </a:tblGrid>
              <a:tr h="12893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Index page Number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Program Name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 Number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Keeper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Notes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New RF Curve Load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PA1583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Werkema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DRF1 Tuning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PA0686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Start SA that should also be retired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RF Overview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PA1650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Hendricks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Lex SA Companion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Cooling Overview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PA1650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Hendricks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Lex SA Companion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Network Analyzer Control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PA1923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Switch Tree Control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PA1781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Damper Graphics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PA1650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Hendricks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Lex SA Companion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Sanalyzer Download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PA1792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Werkema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Sanalyzer Display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PA1787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Werkema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Measure Tunes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PA0635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Accumulator BPM System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PA1717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Gollwitzer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SEM Grid Display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PA0419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Beam Permit Status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PA0442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Hendricks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Move to PA1628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Stack / Lifetime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PA1979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Geelhoed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SA also ?????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E-Z Writer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PA0430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Ivanov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Better to use the SAVE / RESTORE in plot window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Pbar Histogrammming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PA0767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????????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Crates and Slots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PA0045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Ahn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Will have C080 modules in M1 line??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Stegosaurs/Motors/Timrers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PA0450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164 Table Generate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PA0492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Klamp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Accumulator Aperture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PA1375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 Chrom Correction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PA1139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GPS Status Display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PA1610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tsmeyer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????????????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Bake Out Control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PA1613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Briegel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212735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142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VSA Accumulator Longitudiaol Profile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PA1842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Accumulator Lattice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PA1745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148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VSA Pbar D to A FFT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PA1849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ARF1 Curve load for Stacking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PA2036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Pbar Stacking Emittance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PA2052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Pbar Pledge Pin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PA2063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Acc/Deb Energy Match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PA4042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Edstrom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162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Accumulator BPM TBT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PA1902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Gollwitzer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170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Accumulator Ramp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PA1917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Marsh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175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Accumulator Tune Measure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PA2049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Sondgeroth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185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Pbar Stochastic cooling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PA4025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192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Core Cooling Suppression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PA1898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 Gev Beamline Correction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PA4059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  <a:tr h="128930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Pbar longitudinal emittance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PA1940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Budlong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55" marR="5855" marT="585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03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298</Words>
  <Application>Microsoft Office PowerPoint</Application>
  <PresentationFormat>On-screen Show (4:3)</PresentationFormat>
  <Paragraphs>171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Software, Devices, and Programs  Pbar to Muon Campus</vt:lpstr>
      <vt:lpstr>Current Concerns</vt:lpstr>
      <vt:lpstr>Programs to Retire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Software, Devices, and Programs  Pbar to Muon Campus</dc:title>
  <dc:creator>Stanley R. Johnson x8684,3721 07841N</dc:creator>
  <cp:lastModifiedBy>Stanley R. Johnson x8684,3721 07841N</cp:lastModifiedBy>
  <cp:revision>4</cp:revision>
  <dcterms:created xsi:type="dcterms:W3CDTF">2014-05-29T12:23:08Z</dcterms:created>
  <dcterms:modified xsi:type="dcterms:W3CDTF">2014-05-29T12:52:52Z</dcterms:modified>
</cp:coreProperties>
</file>