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6.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709" r:id="rId3"/>
    <p:sldMasterId id="2147483745" r:id="rId4"/>
    <p:sldMasterId id="2147483834" r:id="rId5"/>
    <p:sldMasterId id="2147483859" r:id="rId6"/>
    <p:sldMasterId id="2147483866" r:id="rId7"/>
  </p:sldMasterIdLst>
  <p:notesMasterIdLst>
    <p:notesMasterId r:id="rId30"/>
  </p:notesMasterIdLst>
  <p:sldIdLst>
    <p:sldId id="449" r:id="rId8"/>
    <p:sldId id="453" r:id="rId9"/>
    <p:sldId id="466" r:id="rId10"/>
    <p:sldId id="470" r:id="rId11"/>
    <p:sldId id="457" r:id="rId12"/>
    <p:sldId id="460" r:id="rId13"/>
    <p:sldId id="461" r:id="rId14"/>
    <p:sldId id="465" r:id="rId15"/>
    <p:sldId id="452" r:id="rId16"/>
    <p:sldId id="467" r:id="rId17"/>
    <p:sldId id="468" r:id="rId18"/>
    <p:sldId id="469" r:id="rId19"/>
    <p:sldId id="454" r:id="rId20"/>
    <p:sldId id="456" r:id="rId21"/>
    <p:sldId id="463" r:id="rId22"/>
    <p:sldId id="464" r:id="rId23"/>
    <p:sldId id="455" r:id="rId24"/>
    <p:sldId id="442" r:id="rId25"/>
    <p:sldId id="443" r:id="rId26"/>
    <p:sldId id="445" r:id="rId27"/>
    <p:sldId id="451" r:id="rId28"/>
    <p:sldId id="462" r:id="rId29"/>
  </p:sldIdLst>
  <p:sldSz cx="9144000" cy="6858000" type="screen4x3"/>
  <p:notesSz cx="7010400" cy="9296400"/>
  <p:defaultTextStyle>
    <a:defPPr>
      <a:defRPr lang="en-US"/>
    </a:defPPr>
    <a:lvl1pPr algn="l" rtl="0" fontAlgn="base">
      <a:spcBef>
        <a:spcPct val="0"/>
      </a:spcBef>
      <a:spcAft>
        <a:spcPct val="0"/>
      </a:spcAft>
      <a:defRPr sz="1200" kern="1200">
        <a:solidFill>
          <a:schemeClr val="tx1"/>
        </a:solidFill>
        <a:latin typeface="Arial" charset="0"/>
        <a:ea typeface="+mn-ea"/>
        <a:cs typeface="+mn-cs"/>
      </a:defRPr>
    </a:lvl1pPr>
    <a:lvl2pPr marL="457200" algn="l" rtl="0" fontAlgn="base">
      <a:spcBef>
        <a:spcPct val="0"/>
      </a:spcBef>
      <a:spcAft>
        <a:spcPct val="0"/>
      </a:spcAft>
      <a:defRPr sz="1200" kern="1200">
        <a:solidFill>
          <a:schemeClr val="tx1"/>
        </a:solidFill>
        <a:latin typeface="Arial" charset="0"/>
        <a:ea typeface="+mn-ea"/>
        <a:cs typeface="+mn-cs"/>
      </a:defRPr>
    </a:lvl2pPr>
    <a:lvl3pPr marL="914400" algn="l" rtl="0" fontAlgn="base">
      <a:spcBef>
        <a:spcPct val="0"/>
      </a:spcBef>
      <a:spcAft>
        <a:spcPct val="0"/>
      </a:spcAft>
      <a:defRPr sz="1200" kern="1200">
        <a:solidFill>
          <a:schemeClr val="tx1"/>
        </a:solidFill>
        <a:latin typeface="Arial" charset="0"/>
        <a:ea typeface="+mn-ea"/>
        <a:cs typeface="+mn-cs"/>
      </a:defRPr>
    </a:lvl3pPr>
    <a:lvl4pPr marL="1371600" algn="l" rtl="0" fontAlgn="base">
      <a:spcBef>
        <a:spcPct val="0"/>
      </a:spcBef>
      <a:spcAft>
        <a:spcPct val="0"/>
      </a:spcAft>
      <a:defRPr sz="1200" kern="1200">
        <a:solidFill>
          <a:schemeClr val="tx1"/>
        </a:solidFill>
        <a:latin typeface="Arial" charset="0"/>
        <a:ea typeface="+mn-ea"/>
        <a:cs typeface="+mn-cs"/>
      </a:defRPr>
    </a:lvl4pPr>
    <a:lvl5pPr marL="1828800" algn="l" rtl="0" fontAlgn="base">
      <a:spcBef>
        <a:spcPct val="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Arial" charset="0"/>
        <a:ea typeface="+mn-ea"/>
        <a:cs typeface="+mn-cs"/>
      </a:defRPr>
    </a:lvl6pPr>
    <a:lvl7pPr marL="2743200" algn="l" defTabSz="914400" rtl="0" eaLnBrk="1" latinLnBrk="0" hangingPunct="1">
      <a:defRPr sz="1200" kern="1200">
        <a:solidFill>
          <a:schemeClr val="tx1"/>
        </a:solidFill>
        <a:latin typeface="Arial" charset="0"/>
        <a:ea typeface="+mn-ea"/>
        <a:cs typeface="+mn-cs"/>
      </a:defRPr>
    </a:lvl7pPr>
    <a:lvl8pPr marL="3200400" algn="l" defTabSz="914400" rtl="0" eaLnBrk="1" latinLnBrk="0" hangingPunct="1">
      <a:defRPr sz="1200" kern="1200">
        <a:solidFill>
          <a:schemeClr val="tx1"/>
        </a:solidFill>
        <a:latin typeface="Arial" charset="0"/>
        <a:ea typeface="+mn-ea"/>
        <a:cs typeface="+mn-cs"/>
      </a:defRPr>
    </a:lvl8pPr>
    <a:lvl9pPr marL="3657600" algn="l" defTabSz="914400" rtl="0" eaLnBrk="1" latinLnBrk="0" hangingPunct="1">
      <a:defRPr sz="12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219" autoAdjust="0"/>
    <p:restoredTop sz="94646" autoAdjust="0"/>
  </p:normalViewPr>
  <p:slideViewPr>
    <p:cSldViewPr snapToGrid="0">
      <p:cViewPr>
        <p:scale>
          <a:sx n="90" d="100"/>
          <a:sy n="90" d="100"/>
        </p:scale>
        <p:origin x="-1032" y="114"/>
      </p:cViewPr>
      <p:guideLst>
        <p:guide orient="horz" pos="2160"/>
        <p:guide pos="2880"/>
      </p:guideLst>
    </p:cSldViewPr>
  </p:slideViewPr>
  <p:outlineViewPr>
    <p:cViewPr>
      <p:scale>
        <a:sx n="33" d="100"/>
        <a:sy n="33" d="100"/>
      </p:scale>
      <p:origin x="0" y="1810"/>
    </p:cViewPr>
  </p:outlineViewPr>
  <p:notesTextViewPr>
    <p:cViewPr>
      <p:scale>
        <a:sx n="100" d="100"/>
        <a:sy n="100" d="100"/>
      </p:scale>
      <p:origin x="0" y="0"/>
    </p:cViewPr>
  </p:notesTextViewPr>
  <p:sorterViewPr>
    <p:cViewPr>
      <p:scale>
        <a:sx n="40" d="100"/>
        <a:sy n="40" d="100"/>
      </p:scale>
      <p:origin x="0" y="0"/>
    </p:cViewPr>
  </p:sorterViewPr>
  <p:notesViewPr>
    <p:cSldViewPr snapToGrid="0">
      <p:cViewPr varScale="1">
        <p:scale>
          <a:sx n="55" d="100"/>
          <a:sy n="55" d="100"/>
        </p:scale>
        <p:origin x="-2868"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B97AE6EE-5489-4B7F-8F7D-963128CEF860}" type="datetimeFigureOut">
              <a:rPr lang="en-US" smtClean="0"/>
              <a:pPr/>
              <a:t>8/17/2014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007E85BC-8168-4CD6-8F32-AF70A5E7F919}" type="slidenum">
              <a:rPr lang="en-US" smtClean="0"/>
              <a:pPr/>
              <a:t>‹#›</a:t>
            </a:fld>
            <a:endParaRPr lang="en-US"/>
          </a:p>
        </p:txBody>
      </p:sp>
    </p:spTree>
    <p:extLst>
      <p:ext uri="{BB962C8B-B14F-4D97-AF65-F5344CB8AC3E}">
        <p14:creationId xmlns:p14="http://schemas.microsoft.com/office/powerpoint/2010/main" val="42462514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p:spPr>
        <p:txBody>
          <a:bodyPr/>
          <a:lstStyle/>
          <a:p>
            <a:fld id="{9434F515-6E61-4BC4-8410-ED0758C76DE5}" type="slidenum">
              <a:rPr lang="en-US" smtClean="0"/>
              <a:pPr/>
              <a:t>1</a:t>
            </a:fld>
            <a:endParaRPr lang="en-US" dirty="0" smtClean="0"/>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p:txBody>
          <a:bodyPr/>
          <a:lstStyle/>
          <a:p>
            <a:pPr>
              <a:defRPr/>
            </a:pPr>
            <a:fld id="{CAF2BDF3-534C-4FEB-B268-150B48375C81}" type="slidenum">
              <a:rPr lang="en-US">
                <a:solidFill>
                  <a:prstClr val="black"/>
                </a:solidFill>
              </a:rPr>
              <a:pPr>
                <a:defRPr/>
              </a:pPr>
              <a:t>8</a:t>
            </a:fld>
            <a:endParaRPr lang="en-US">
              <a:solidFill>
                <a:prstClr val="black"/>
              </a:solidFill>
            </a:endParaRPr>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Times New Roman" pitchFamily="18" charset="0"/>
                <a:cs typeface="Arial" pitchFamily="34" charset="0"/>
              </a:defRPr>
            </a:lvl1pPr>
            <a:lvl2pPr marL="757024" indent="-291163" eaLnBrk="0" hangingPunct="0">
              <a:defRPr sz="2900">
                <a:solidFill>
                  <a:schemeClr val="tx1"/>
                </a:solidFill>
                <a:latin typeface="Times New Roman" pitchFamily="18" charset="0"/>
                <a:cs typeface="Arial" pitchFamily="34" charset="0"/>
              </a:defRPr>
            </a:lvl2pPr>
            <a:lvl3pPr marL="1164653" indent="-232930" eaLnBrk="0" hangingPunct="0">
              <a:defRPr sz="2900">
                <a:solidFill>
                  <a:schemeClr val="tx1"/>
                </a:solidFill>
                <a:latin typeface="Times New Roman" pitchFamily="18" charset="0"/>
                <a:cs typeface="Arial" pitchFamily="34" charset="0"/>
              </a:defRPr>
            </a:lvl3pPr>
            <a:lvl4pPr marL="1630514" indent="-232930" eaLnBrk="0" hangingPunct="0">
              <a:defRPr sz="2900">
                <a:solidFill>
                  <a:schemeClr val="tx1"/>
                </a:solidFill>
                <a:latin typeface="Times New Roman" pitchFamily="18" charset="0"/>
                <a:cs typeface="Arial" pitchFamily="34" charset="0"/>
              </a:defRPr>
            </a:lvl4pPr>
            <a:lvl5pPr marL="2096375" indent="-232930" eaLnBrk="0" hangingPunct="0">
              <a:defRPr sz="2900">
                <a:solidFill>
                  <a:schemeClr val="tx1"/>
                </a:solidFill>
                <a:latin typeface="Times New Roman" pitchFamily="18" charset="0"/>
                <a:cs typeface="Arial" pitchFamily="34" charset="0"/>
              </a:defRPr>
            </a:lvl5pPr>
            <a:lvl6pPr marL="2562236" indent="-232930" eaLnBrk="0" fontAlgn="base" hangingPunct="0">
              <a:spcBef>
                <a:spcPct val="0"/>
              </a:spcBef>
              <a:spcAft>
                <a:spcPct val="0"/>
              </a:spcAft>
              <a:defRPr sz="2900">
                <a:solidFill>
                  <a:schemeClr val="tx1"/>
                </a:solidFill>
                <a:latin typeface="Times New Roman" pitchFamily="18" charset="0"/>
                <a:cs typeface="Arial" pitchFamily="34" charset="0"/>
              </a:defRPr>
            </a:lvl6pPr>
            <a:lvl7pPr marL="3028096" indent="-232930" eaLnBrk="0" fontAlgn="base" hangingPunct="0">
              <a:spcBef>
                <a:spcPct val="0"/>
              </a:spcBef>
              <a:spcAft>
                <a:spcPct val="0"/>
              </a:spcAft>
              <a:defRPr sz="2900">
                <a:solidFill>
                  <a:schemeClr val="tx1"/>
                </a:solidFill>
                <a:latin typeface="Times New Roman" pitchFamily="18" charset="0"/>
                <a:cs typeface="Arial" pitchFamily="34" charset="0"/>
              </a:defRPr>
            </a:lvl7pPr>
            <a:lvl8pPr marL="3493957" indent="-232930" eaLnBrk="0" fontAlgn="base" hangingPunct="0">
              <a:spcBef>
                <a:spcPct val="0"/>
              </a:spcBef>
              <a:spcAft>
                <a:spcPct val="0"/>
              </a:spcAft>
              <a:defRPr sz="2900">
                <a:solidFill>
                  <a:schemeClr val="tx1"/>
                </a:solidFill>
                <a:latin typeface="Times New Roman" pitchFamily="18" charset="0"/>
                <a:cs typeface="Arial" pitchFamily="34" charset="0"/>
              </a:defRPr>
            </a:lvl8pPr>
            <a:lvl9pPr marL="3959819" indent="-232930" eaLnBrk="0" fontAlgn="base" hangingPunct="0">
              <a:spcBef>
                <a:spcPct val="0"/>
              </a:spcBef>
              <a:spcAft>
                <a:spcPct val="0"/>
              </a:spcAft>
              <a:defRPr sz="2900">
                <a:solidFill>
                  <a:schemeClr val="tx1"/>
                </a:solidFill>
                <a:latin typeface="Times New Roman" pitchFamily="18" charset="0"/>
                <a:cs typeface="Arial" pitchFamily="34" charset="0"/>
              </a:defRPr>
            </a:lvl9pPr>
          </a:lstStyle>
          <a:p>
            <a:fld id="{864D4B0D-8B38-4581-9926-1731C784CC3D}" type="slidenum">
              <a:rPr lang="en-US" sz="1200">
                <a:solidFill>
                  <a:prstClr val="black"/>
                </a:solidFill>
              </a:rPr>
              <a:pPr/>
              <a:t>18</a:t>
            </a:fld>
            <a:endParaRPr lang="en-US" sz="1200">
              <a:solidFill>
                <a:prstClr val="black"/>
              </a:solidFill>
            </a:endParaRPr>
          </a:p>
        </p:txBody>
      </p:sp>
      <p:sp>
        <p:nvSpPr>
          <p:cNvPr id="93187" name="Rectangle 2"/>
          <p:cNvSpPr>
            <a:spLocks noGrp="1" noRot="1" noChangeAspect="1" noChangeArrowheads="1" noTextEdit="1"/>
          </p:cNvSpPr>
          <p:nvPr>
            <p:ph type="sldImg"/>
          </p:nvPr>
        </p:nvSpPr>
        <p:spPr>
          <a:xfrm>
            <a:off x="1181100" y="696913"/>
            <a:ext cx="4648200" cy="3486150"/>
          </a:xfrm>
          <a:ln/>
        </p:spPr>
      </p:sp>
      <p:sp>
        <p:nvSpPr>
          <p:cNvPr id="93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Times New Roman" pitchFamily="18" charset="0"/>
                <a:cs typeface="Arial" pitchFamily="34" charset="0"/>
              </a:defRPr>
            </a:lvl1pPr>
            <a:lvl2pPr marL="757024" indent="-291163" eaLnBrk="0" hangingPunct="0">
              <a:defRPr sz="2900">
                <a:solidFill>
                  <a:schemeClr val="tx1"/>
                </a:solidFill>
                <a:latin typeface="Times New Roman" pitchFamily="18" charset="0"/>
                <a:cs typeface="Arial" pitchFamily="34" charset="0"/>
              </a:defRPr>
            </a:lvl2pPr>
            <a:lvl3pPr marL="1164653" indent="-232930" eaLnBrk="0" hangingPunct="0">
              <a:defRPr sz="2900">
                <a:solidFill>
                  <a:schemeClr val="tx1"/>
                </a:solidFill>
                <a:latin typeface="Times New Roman" pitchFamily="18" charset="0"/>
                <a:cs typeface="Arial" pitchFamily="34" charset="0"/>
              </a:defRPr>
            </a:lvl3pPr>
            <a:lvl4pPr marL="1630514" indent="-232930" eaLnBrk="0" hangingPunct="0">
              <a:defRPr sz="2900">
                <a:solidFill>
                  <a:schemeClr val="tx1"/>
                </a:solidFill>
                <a:latin typeface="Times New Roman" pitchFamily="18" charset="0"/>
                <a:cs typeface="Arial" pitchFamily="34" charset="0"/>
              </a:defRPr>
            </a:lvl4pPr>
            <a:lvl5pPr marL="2096375" indent="-232930" eaLnBrk="0" hangingPunct="0">
              <a:defRPr sz="2900">
                <a:solidFill>
                  <a:schemeClr val="tx1"/>
                </a:solidFill>
                <a:latin typeface="Times New Roman" pitchFamily="18" charset="0"/>
                <a:cs typeface="Arial" pitchFamily="34" charset="0"/>
              </a:defRPr>
            </a:lvl5pPr>
            <a:lvl6pPr marL="2562236" indent="-232930" eaLnBrk="0" fontAlgn="base" hangingPunct="0">
              <a:spcBef>
                <a:spcPct val="0"/>
              </a:spcBef>
              <a:spcAft>
                <a:spcPct val="0"/>
              </a:spcAft>
              <a:defRPr sz="2900">
                <a:solidFill>
                  <a:schemeClr val="tx1"/>
                </a:solidFill>
                <a:latin typeface="Times New Roman" pitchFamily="18" charset="0"/>
                <a:cs typeface="Arial" pitchFamily="34" charset="0"/>
              </a:defRPr>
            </a:lvl6pPr>
            <a:lvl7pPr marL="3028096" indent="-232930" eaLnBrk="0" fontAlgn="base" hangingPunct="0">
              <a:spcBef>
                <a:spcPct val="0"/>
              </a:spcBef>
              <a:spcAft>
                <a:spcPct val="0"/>
              </a:spcAft>
              <a:defRPr sz="2900">
                <a:solidFill>
                  <a:schemeClr val="tx1"/>
                </a:solidFill>
                <a:latin typeface="Times New Roman" pitchFamily="18" charset="0"/>
                <a:cs typeface="Arial" pitchFamily="34" charset="0"/>
              </a:defRPr>
            </a:lvl7pPr>
            <a:lvl8pPr marL="3493957" indent="-232930" eaLnBrk="0" fontAlgn="base" hangingPunct="0">
              <a:spcBef>
                <a:spcPct val="0"/>
              </a:spcBef>
              <a:spcAft>
                <a:spcPct val="0"/>
              </a:spcAft>
              <a:defRPr sz="2900">
                <a:solidFill>
                  <a:schemeClr val="tx1"/>
                </a:solidFill>
                <a:latin typeface="Times New Roman" pitchFamily="18" charset="0"/>
                <a:cs typeface="Arial" pitchFamily="34" charset="0"/>
              </a:defRPr>
            </a:lvl8pPr>
            <a:lvl9pPr marL="3959819" indent="-232930" eaLnBrk="0" fontAlgn="base" hangingPunct="0">
              <a:spcBef>
                <a:spcPct val="0"/>
              </a:spcBef>
              <a:spcAft>
                <a:spcPct val="0"/>
              </a:spcAft>
              <a:defRPr sz="2900">
                <a:solidFill>
                  <a:schemeClr val="tx1"/>
                </a:solidFill>
                <a:latin typeface="Times New Roman" pitchFamily="18" charset="0"/>
                <a:cs typeface="Arial" pitchFamily="34" charset="0"/>
              </a:defRPr>
            </a:lvl9pPr>
          </a:lstStyle>
          <a:p>
            <a:fld id="{864D4B0D-8B38-4581-9926-1731C784CC3D}" type="slidenum">
              <a:rPr lang="en-US" sz="1200">
                <a:solidFill>
                  <a:prstClr val="black"/>
                </a:solidFill>
              </a:rPr>
              <a:pPr/>
              <a:t>20</a:t>
            </a:fld>
            <a:endParaRPr lang="en-US" sz="1200">
              <a:solidFill>
                <a:prstClr val="black"/>
              </a:solidFill>
            </a:endParaRPr>
          </a:p>
        </p:txBody>
      </p:sp>
      <p:sp>
        <p:nvSpPr>
          <p:cNvPr id="93187" name="Rectangle 2"/>
          <p:cNvSpPr>
            <a:spLocks noGrp="1" noRot="1" noChangeAspect="1" noChangeArrowheads="1" noTextEdit="1"/>
          </p:cNvSpPr>
          <p:nvPr>
            <p:ph type="sldImg"/>
          </p:nvPr>
        </p:nvSpPr>
        <p:spPr>
          <a:xfrm>
            <a:off x="1181100" y="696913"/>
            <a:ext cx="4648200" cy="3486150"/>
          </a:xfrm>
          <a:ln/>
        </p:spPr>
      </p:sp>
      <p:sp>
        <p:nvSpPr>
          <p:cNvPr id="93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5.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BB7C394-B012-491B-B4CA-F66FDB7D8A04}" type="datetimeFigureOut">
              <a:rPr lang="en-US" smtClean="0"/>
              <a:pPr/>
              <a:t>8/17/2014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0BD388-48B3-4144-B4EE-56E051A0C89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B7C394-B012-491B-B4CA-F66FDB7D8A04}" type="datetimeFigureOut">
              <a:rPr lang="en-US" smtClean="0"/>
              <a:pPr/>
              <a:t>8/17/2014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0BD388-48B3-4144-B4EE-56E051A0C89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B7C394-B012-491B-B4CA-F66FDB7D8A04}" type="datetimeFigureOut">
              <a:rPr lang="en-US" smtClean="0"/>
              <a:pPr/>
              <a:t>8/17/2014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0BD388-48B3-4144-B4EE-56E051A0C897}"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BB7C394-B012-491B-B4CA-F66FDB7D8A04}" type="datetimeFigureOut">
              <a:rPr lang="en-US" smtClean="0"/>
              <a:pPr/>
              <a:t>8/17/2014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0BD388-48B3-4144-B4EE-56E051A0C897}"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F5A9F6A-FBFF-4B30-BF08-C5EB96C1E095}" type="datetimeFigureOut">
              <a:rPr lang="en-US" smtClean="0"/>
              <a:pPr/>
              <a:t>8/17/2014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CAD152-6735-443C-A525-61EE1B12F569}"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5A9F6A-FBFF-4B30-BF08-C5EB96C1E095}" type="datetimeFigureOut">
              <a:rPr lang="en-US" smtClean="0"/>
              <a:pPr/>
              <a:t>8/17/2014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CAD152-6735-443C-A525-61EE1B12F569}"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F5A9F6A-FBFF-4B30-BF08-C5EB96C1E095}" type="datetimeFigureOut">
              <a:rPr lang="en-US" smtClean="0"/>
              <a:pPr/>
              <a:t>8/17/2014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CAD152-6735-443C-A525-61EE1B12F569}"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F5A9F6A-FBFF-4B30-BF08-C5EB96C1E095}" type="datetimeFigureOut">
              <a:rPr lang="en-US" smtClean="0"/>
              <a:pPr/>
              <a:t>8/17/2014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CAD152-6735-443C-A525-61EE1B12F569}"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F5A9F6A-FBFF-4B30-BF08-C5EB96C1E095}" type="datetimeFigureOut">
              <a:rPr lang="en-US" smtClean="0"/>
              <a:pPr/>
              <a:t>8/17/2014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4CAD152-6735-443C-A525-61EE1B12F569}"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F5A9F6A-FBFF-4B30-BF08-C5EB96C1E095}" type="datetimeFigureOut">
              <a:rPr lang="en-US" smtClean="0"/>
              <a:pPr/>
              <a:t>8/17/2014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4CAD152-6735-443C-A525-61EE1B12F569}"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5A9F6A-FBFF-4B30-BF08-C5EB96C1E095}" type="datetimeFigureOut">
              <a:rPr lang="en-US" smtClean="0"/>
              <a:pPr/>
              <a:t>8/17/2014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4CAD152-6735-443C-A525-61EE1B12F56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B7C394-B012-491B-B4CA-F66FDB7D8A04}" type="datetimeFigureOut">
              <a:rPr lang="en-US" smtClean="0"/>
              <a:pPr/>
              <a:t>8/17/2014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0BD388-48B3-4144-B4EE-56E051A0C897}"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5A9F6A-FBFF-4B30-BF08-C5EB96C1E095}" type="datetimeFigureOut">
              <a:rPr lang="en-US" smtClean="0"/>
              <a:pPr/>
              <a:t>8/17/2014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CAD152-6735-443C-A525-61EE1B12F569}"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5A9F6A-FBFF-4B30-BF08-C5EB96C1E095}" type="datetimeFigureOut">
              <a:rPr lang="en-US" smtClean="0"/>
              <a:pPr/>
              <a:t>8/17/2014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CAD152-6735-443C-A525-61EE1B12F569}"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5A9F6A-FBFF-4B30-BF08-C5EB96C1E095}" type="datetimeFigureOut">
              <a:rPr lang="en-US" smtClean="0"/>
              <a:pPr/>
              <a:t>8/17/2014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CAD152-6735-443C-A525-61EE1B12F569}"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5A9F6A-FBFF-4B30-BF08-C5EB96C1E095}" type="datetimeFigureOut">
              <a:rPr lang="en-US" smtClean="0"/>
              <a:pPr/>
              <a:t>8/17/2014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CAD152-6735-443C-A525-61EE1B12F569}" type="slidenum">
              <a:rPr lang="en-US" smtClean="0"/>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31FEFDA-A955-094F-A742-62D021BE2037}" type="datetimeFigureOut">
              <a:rPr lang="en-US" smtClean="0">
                <a:solidFill>
                  <a:prstClr val="black">
                    <a:tint val="75000"/>
                  </a:prstClr>
                </a:solidFill>
              </a:rPr>
              <a:pPr/>
              <a:t>8/17/2014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AD7CA6-2E29-6D4D-9D93-FF615D739D11}" type="slidenum">
              <a:rPr lang="en-US" smtClean="0">
                <a:solidFill>
                  <a:prstClr val="black">
                    <a:tint val="75000"/>
                  </a:prstClr>
                </a:solidFill>
              </a:rPr>
              <a:pPr/>
              <a:t>‹#›</a:t>
            </a:fld>
            <a:endParaRPr lang="en-US">
              <a:solidFill>
                <a:prstClr val="black">
                  <a:tint val="75000"/>
                </a:prstClr>
              </a:solidFill>
            </a:endParaRPr>
          </a:p>
        </p:txBody>
      </p:sp>
      <p:grpSp>
        <p:nvGrpSpPr>
          <p:cNvPr id="7" name="Group 6"/>
          <p:cNvGrpSpPr/>
          <p:nvPr userDrawn="1"/>
        </p:nvGrpSpPr>
        <p:grpSpPr>
          <a:xfrm>
            <a:off x="0" y="5915384"/>
            <a:ext cx="9144000" cy="942616"/>
            <a:chOff x="0" y="5915384"/>
            <a:chExt cx="9144000" cy="942616"/>
          </a:xfrm>
        </p:grpSpPr>
        <p:pic>
          <p:nvPicPr>
            <p:cNvPr id="8" name="Picture 7" descr="CHTC_logo_color_vert.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08400" y="5915384"/>
              <a:ext cx="1660706" cy="942615"/>
            </a:xfrm>
            <a:prstGeom prst="rect">
              <a:avLst/>
            </a:prstGeom>
          </p:spPr>
        </p:pic>
        <p:pic>
          <p:nvPicPr>
            <p:cNvPr id="9" name="Picture 8"/>
            <p:cNvPicPr>
              <a:picLocks noChangeAspect="1"/>
            </p:cNvPicPr>
            <p:nvPr/>
          </p:nvPicPr>
          <p:blipFill>
            <a:blip r:embed="rId3">
              <a:clrChange>
                <a:clrFrom>
                  <a:srgbClr val="FFFFFF"/>
                </a:clrFrom>
                <a:clrTo>
                  <a:srgbClr val="FFFFFF">
                    <a:alpha val="0"/>
                  </a:srgbClr>
                </a:clrTo>
              </a:clrChange>
            </a:blip>
            <a:stretch>
              <a:fillRect/>
            </a:stretch>
          </p:blipFill>
          <p:spPr>
            <a:xfrm>
              <a:off x="0" y="5943600"/>
              <a:ext cx="3708400" cy="914400"/>
            </a:xfrm>
            <a:prstGeom prst="rect">
              <a:avLst/>
            </a:prstGeom>
          </p:spPr>
        </p:pic>
        <p:pic>
          <p:nvPicPr>
            <p:cNvPr id="10" name="Picture 9"/>
            <p:cNvPicPr>
              <a:picLocks noChangeAspect="1"/>
            </p:cNvPicPr>
            <p:nvPr/>
          </p:nvPicPr>
          <p:blipFill>
            <a:blip r:embed="rId4">
              <a:clrChange>
                <a:clrFrom>
                  <a:srgbClr val="FFFFFF"/>
                </a:clrFrom>
                <a:clrTo>
                  <a:srgbClr val="FFFFFF">
                    <a:alpha val="0"/>
                  </a:srgbClr>
                </a:clrTo>
              </a:clrChange>
            </a:blip>
            <a:stretch>
              <a:fillRect/>
            </a:stretch>
          </p:blipFill>
          <p:spPr>
            <a:xfrm>
              <a:off x="5435600" y="5943600"/>
              <a:ext cx="3708400" cy="914400"/>
            </a:xfrm>
            <a:prstGeom prst="rect">
              <a:avLst/>
            </a:prstGeom>
          </p:spPr>
        </p:pic>
      </p:grpSp>
    </p:spTree>
    <p:extLst>
      <p:ext uri="{BB962C8B-B14F-4D97-AF65-F5344CB8AC3E}">
        <p14:creationId xmlns:p14="http://schemas.microsoft.com/office/powerpoint/2010/main" val="41144775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1FEFDA-A955-094F-A742-62D021BE2037}" type="datetimeFigureOut">
              <a:rPr lang="en-US" smtClean="0">
                <a:solidFill>
                  <a:prstClr val="black">
                    <a:tint val="75000"/>
                  </a:prstClr>
                </a:solidFill>
              </a:rPr>
              <a:pPr/>
              <a:t>8/17/2014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AD7CA6-2E29-6D4D-9D93-FF615D739D11}" type="slidenum">
              <a:rPr lang="en-US" smtClean="0">
                <a:solidFill>
                  <a:prstClr val="black">
                    <a:tint val="75000"/>
                  </a:prstClr>
                </a:solidFill>
              </a:rPr>
              <a:pPr/>
              <a:t>‹#›</a:t>
            </a:fld>
            <a:endParaRPr lang="en-US">
              <a:solidFill>
                <a:prstClr val="black">
                  <a:tint val="75000"/>
                </a:prstClr>
              </a:solidFill>
            </a:endParaRPr>
          </a:p>
        </p:txBody>
      </p:sp>
      <p:grpSp>
        <p:nvGrpSpPr>
          <p:cNvPr id="7" name="Group 6"/>
          <p:cNvGrpSpPr/>
          <p:nvPr userDrawn="1"/>
        </p:nvGrpSpPr>
        <p:grpSpPr>
          <a:xfrm>
            <a:off x="0" y="5915384"/>
            <a:ext cx="9144000" cy="942616"/>
            <a:chOff x="0" y="5915384"/>
            <a:chExt cx="9144000" cy="942616"/>
          </a:xfrm>
        </p:grpSpPr>
        <p:pic>
          <p:nvPicPr>
            <p:cNvPr id="8" name="Picture 7" descr="CHTC_logo_color_vert.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08400" y="5915384"/>
              <a:ext cx="1660706" cy="942615"/>
            </a:xfrm>
            <a:prstGeom prst="rect">
              <a:avLst/>
            </a:prstGeom>
          </p:spPr>
        </p:pic>
        <p:pic>
          <p:nvPicPr>
            <p:cNvPr id="9" name="Picture 8"/>
            <p:cNvPicPr>
              <a:picLocks noChangeAspect="1"/>
            </p:cNvPicPr>
            <p:nvPr/>
          </p:nvPicPr>
          <p:blipFill>
            <a:blip r:embed="rId3">
              <a:clrChange>
                <a:clrFrom>
                  <a:srgbClr val="FFFFFF"/>
                </a:clrFrom>
                <a:clrTo>
                  <a:srgbClr val="FFFFFF">
                    <a:alpha val="0"/>
                  </a:srgbClr>
                </a:clrTo>
              </a:clrChange>
            </a:blip>
            <a:stretch>
              <a:fillRect/>
            </a:stretch>
          </p:blipFill>
          <p:spPr>
            <a:xfrm>
              <a:off x="0" y="5943600"/>
              <a:ext cx="3708400" cy="914400"/>
            </a:xfrm>
            <a:prstGeom prst="rect">
              <a:avLst/>
            </a:prstGeom>
          </p:spPr>
        </p:pic>
        <p:pic>
          <p:nvPicPr>
            <p:cNvPr id="10" name="Picture 9"/>
            <p:cNvPicPr>
              <a:picLocks noChangeAspect="1"/>
            </p:cNvPicPr>
            <p:nvPr/>
          </p:nvPicPr>
          <p:blipFill>
            <a:blip r:embed="rId4">
              <a:clrChange>
                <a:clrFrom>
                  <a:srgbClr val="FFFFFF"/>
                </a:clrFrom>
                <a:clrTo>
                  <a:srgbClr val="FFFFFF">
                    <a:alpha val="0"/>
                  </a:srgbClr>
                </a:clrTo>
              </a:clrChange>
            </a:blip>
            <a:stretch>
              <a:fillRect/>
            </a:stretch>
          </p:blipFill>
          <p:spPr>
            <a:xfrm>
              <a:off x="5435600" y="5943600"/>
              <a:ext cx="3708400" cy="914400"/>
            </a:xfrm>
            <a:prstGeom prst="rect">
              <a:avLst/>
            </a:prstGeom>
          </p:spPr>
        </p:pic>
      </p:grpSp>
    </p:spTree>
    <p:extLst>
      <p:ext uri="{BB962C8B-B14F-4D97-AF65-F5344CB8AC3E}">
        <p14:creationId xmlns:p14="http://schemas.microsoft.com/office/powerpoint/2010/main" val="276433128"/>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1"/>
            <a:ext cx="8229600" cy="5257800"/>
          </a:xfrm>
        </p:spPr>
        <p:txBody>
          <a:bodyPr/>
          <a:lstStyle>
            <a:lvl1pPr marL="0" indent="0">
              <a:buFont typeface="Arial" panose="020B0604020202020204" pitchFamily="34" charset="0"/>
              <a:buNone/>
              <a:defRPr sz="3600" b="1"/>
            </a:lvl1pPr>
            <a:lvl2pPr marL="742950" indent="-285750">
              <a:buFont typeface="Arial" panose="020B0604020202020204" pitchFamily="34" charset="0"/>
              <a:buChar char="•"/>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031FEFDA-A955-094F-A742-62D021BE2037}" type="datetimeFigureOut">
              <a:rPr lang="en-US" smtClean="0">
                <a:solidFill>
                  <a:prstClr val="black">
                    <a:tint val="75000"/>
                  </a:prstClr>
                </a:solidFill>
              </a:rPr>
              <a:pPr/>
              <a:t>8/17/2014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AD7CA6-2E29-6D4D-9D93-FF615D739D11}" type="slidenum">
              <a:rPr lang="en-US" smtClean="0">
                <a:solidFill>
                  <a:prstClr val="black">
                    <a:tint val="75000"/>
                  </a:prstClr>
                </a:solidFill>
              </a:rPr>
              <a:pPr/>
              <a:t>‹#›</a:t>
            </a:fld>
            <a:endParaRPr lang="en-US">
              <a:solidFill>
                <a:prstClr val="black">
                  <a:tint val="75000"/>
                </a:prstClr>
              </a:solidFill>
            </a:endParaRPr>
          </a:p>
        </p:txBody>
      </p:sp>
      <p:grpSp>
        <p:nvGrpSpPr>
          <p:cNvPr id="7" name="Group 6"/>
          <p:cNvGrpSpPr/>
          <p:nvPr userDrawn="1"/>
        </p:nvGrpSpPr>
        <p:grpSpPr>
          <a:xfrm>
            <a:off x="0" y="5915384"/>
            <a:ext cx="9144000" cy="942616"/>
            <a:chOff x="0" y="5915384"/>
            <a:chExt cx="9144000" cy="942616"/>
          </a:xfrm>
        </p:grpSpPr>
        <p:pic>
          <p:nvPicPr>
            <p:cNvPr id="8" name="Picture 7" descr="CHTC_logo_color_vert.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08400" y="5915384"/>
              <a:ext cx="1660706" cy="942615"/>
            </a:xfrm>
            <a:prstGeom prst="rect">
              <a:avLst/>
            </a:prstGeom>
          </p:spPr>
        </p:pic>
        <p:pic>
          <p:nvPicPr>
            <p:cNvPr id="9" name="Picture 8"/>
            <p:cNvPicPr>
              <a:picLocks noChangeAspect="1"/>
            </p:cNvPicPr>
            <p:nvPr/>
          </p:nvPicPr>
          <p:blipFill>
            <a:blip r:embed="rId3">
              <a:clrChange>
                <a:clrFrom>
                  <a:srgbClr val="FFFFFF"/>
                </a:clrFrom>
                <a:clrTo>
                  <a:srgbClr val="FFFFFF">
                    <a:alpha val="0"/>
                  </a:srgbClr>
                </a:clrTo>
              </a:clrChange>
            </a:blip>
            <a:stretch>
              <a:fillRect/>
            </a:stretch>
          </p:blipFill>
          <p:spPr>
            <a:xfrm>
              <a:off x="0" y="5943600"/>
              <a:ext cx="3708400" cy="914400"/>
            </a:xfrm>
            <a:prstGeom prst="rect">
              <a:avLst/>
            </a:prstGeom>
          </p:spPr>
        </p:pic>
        <p:pic>
          <p:nvPicPr>
            <p:cNvPr id="10" name="Picture 9"/>
            <p:cNvPicPr>
              <a:picLocks noChangeAspect="1"/>
            </p:cNvPicPr>
            <p:nvPr/>
          </p:nvPicPr>
          <p:blipFill>
            <a:blip r:embed="rId4">
              <a:clrChange>
                <a:clrFrom>
                  <a:srgbClr val="FFFFFF"/>
                </a:clrFrom>
                <a:clrTo>
                  <a:srgbClr val="FFFFFF">
                    <a:alpha val="0"/>
                  </a:srgbClr>
                </a:clrTo>
              </a:clrChange>
            </a:blip>
            <a:stretch>
              <a:fillRect/>
            </a:stretch>
          </p:blipFill>
          <p:spPr>
            <a:xfrm>
              <a:off x="5435600" y="5943600"/>
              <a:ext cx="3708400" cy="914400"/>
            </a:xfrm>
            <a:prstGeom prst="rect">
              <a:avLst/>
            </a:prstGeom>
          </p:spPr>
        </p:pic>
      </p:grpSp>
    </p:spTree>
    <p:extLst>
      <p:ext uri="{BB962C8B-B14F-4D97-AF65-F5344CB8AC3E}">
        <p14:creationId xmlns:p14="http://schemas.microsoft.com/office/powerpoint/2010/main" val="310693184"/>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31FEFDA-A955-094F-A742-62D021BE2037}" type="datetimeFigureOut">
              <a:rPr lang="en-US" smtClean="0">
                <a:solidFill>
                  <a:prstClr val="black">
                    <a:tint val="75000"/>
                  </a:prstClr>
                </a:solidFill>
              </a:rPr>
              <a:pPr/>
              <a:t>8/17/2014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AD7CA6-2E29-6D4D-9D93-FF615D739D11}" type="slidenum">
              <a:rPr lang="en-US" smtClean="0">
                <a:solidFill>
                  <a:prstClr val="black">
                    <a:tint val="75000"/>
                  </a:prstClr>
                </a:solidFill>
              </a:rPr>
              <a:pPr/>
              <a:t>‹#›</a:t>
            </a:fld>
            <a:endParaRPr lang="en-US">
              <a:solidFill>
                <a:prstClr val="black">
                  <a:tint val="75000"/>
                </a:prstClr>
              </a:solidFill>
            </a:endParaRPr>
          </a:p>
        </p:txBody>
      </p:sp>
      <p:grpSp>
        <p:nvGrpSpPr>
          <p:cNvPr id="7" name="Group 6"/>
          <p:cNvGrpSpPr/>
          <p:nvPr userDrawn="1"/>
        </p:nvGrpSpPr>
        <p:grpSpPr>
          <a:xfrm>
            <a:off x="0" y="5915384"/>
            <a:ext cx="9144000" cy="942616"/>
            <a:chOff x="0" y="5915384"/>
            <a:chExt cx="9144000" cy="942616"/>
          </a:xfrm>
        </p:grpSpPr>
        <p:pic>
          <p:nvPicPr>
            <p:cNvPr id="8" name="Picture 7" descr="CHTC_logo_color_vert.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08400" y="5915384"/>
              <a:ext cx="1660706" cy="942615"/>
            </a:xfrm>
            <a:prstGeom prst="rect">
              <a:avLst/>
            </a:prstGeom>
          </p:spPr>
        </p:pic>
        <p:pic>
          <p:nvPicPr>
            <p:cNvPr id="9" name="Picture 8"/>
            <p:cNvPicPr>
              <a:picLocks noChangeAspect="1"/>
            </p:cNvPicPr>
            <p:nvPr/>
          </p:nvPicPr>
          <p:blipFill>
            <a:blip r:embed="rId3">
              <a:clrChange>
                <a:clrFrom>
                  <a:srgbClr val="FFFFFF"/>
                </a:clrFrom>
                <a:clrTo>
                  <a:srgbClr val="FFFFFF">
                    <a:alpha val="0"/>
                  </a:srgbClr>
                </a:clrTo>
              </a:clrChange>
            </a:blip>
            <a:stretch>
              <a:fillRect/>
            </a:stretch>
          </p:blipFill>
          <p:spPr>
            <a:xfrm>
              <a:off x="0" y="5943600"/>
              <a:ext cx="3708400" cy="914400"/>
            </a:xfrm>
            <a:prstGeom prst="rect">
              <a:avLst/>
            </a:prstGeom>
          </p:spPr>
        </p:pic>
        <p:pic>
          <p:nvPicPr>
            <p:cNvPr id="10" name="Picture 9"/>
            <p:cNvPicPr>
              <a:picLocks noChangeAspect="1"/>
            </p:cNvPicPr>
            <p:nvPr/>
          </p:nvPicPr>
          <p:blipFill>
            <a:blip r:embed="rId4">
              <a:clrChange>
                <a:clrFrom>
                  <a:srgbClr val="FFFFFF"/>
                </a:clrFrom>
                <a:clrTo>
                  <a:srgbClr val="FFFFFF">
                    <a:alpha val="0"/>
                  </a:srgbClr>
                </a:clrTo>
              </a:clrChange>
            </a:blip>
            <a:stretch>
              <a:fillRect/>
            </a:stretch>
          </p:blipFill>
          <p:spPr>
            <a:xfrm>
              <a:off x="5435600" y="5943600"/>
              <a:ext cx="3708400" cy="914400"/>
            </a:xfrm>
            <a:prstGeom prst="rect">
              <a:avLst/>
            </a:prstGeom>
          </p:spPr>
        </p:pic>
      </p:grpSp>
    </p:spTree>
    <p:extLst>
      <p:ext uri="{BB962C8B-B14F-4D97-AF65-F5344CB8AC3E}">
        <p14:creationId xmlns:p14="http://schemas.microsoft.com/office/powerpoint/2010/main" val="10123156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440362"/>
          </a:xfrm>
        </p:spPr>
        <p:txBody>
          <a:bodyPr>
            <a:normAutofit/>
          </a:bodyPr>
          <a:lstStyle>
            <a:lvl1pPr>
              <a:defRPr sz="6600" b="1"/>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fld id="{031FEFDA-A955-094F-A742-62D021BE2037}" type="datetimeFigureOut">
              <a:rPr lang="en-US" smtClean="0">
                <a:solidFill>
                  <a:prstClr val="black">
                    <a:tint val="75000"/>
                  </a:prstClr>
                </a:solidFill>
              </a:rPr>
              <a:pPr/>
              <a:t>8/17/2014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AD7CA6-2E29-6D4D-9D93-FF615D739D11}" type="slidenum">
              <a:rPr lang="en-US" smtClean="0">
                <a:solidFill>
                  <a:prstClr val="black">
                    <a:tint val="75000"/>
                  </a:prstClr>
                </a:solidFill>
              </a:rPr>
              <a:pPr/>
              <a:t>‹#›</a:t>
            </a:fld>
            <a:endParaRPr lang="en-US">
              <a:solidFill>
                <a:prstClr val="black">
                  <a:tint val="75000"/>
                </a:prstClr>
              </a:solidFill>
            </a:endParaRPr>
          </a:p>
        </p:txBody>
      </p:sp>
      <p:grpSp>
        <p:nvGrpSpPr>
          <p:cNvPr id="7" name="Group 6"/>
          <p:cNvGrpSpPr/>
          <p:nvPr userDrawn="1"/>
        </p:nvGrpSpPr>
        <p:grpSpPr>
          <a:xfrm>
            <a:off x="0" y="5915384"/>
            <a:ext cx="9144000" cy="942616"/>
            <a:chOff x="0" y="5915384"/>
            <a:chExt cx="9144000" cy="942616"/>
          </a:xfrm>
        </p:grpSpPr>
        <p:pic>
          <p:nvPicPr>
            <p:cNvPr id="8" name="Picture 7" descr="CHTC_logo_color_vert.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08400" y="5915384"/>
              <a:ext cx="1660706" cy="942615"/>
            </a:xfrm>
            <a:prstGeom prst="rect">
              <a:avLst/>
            </a:prstGeom>
          </p:spPr>
        </p:pic>
        <p:pic>
          <p:nvPicPr>
            <p:cNvPr id="9" name="Picture 8"/>
            <p:cNvPicPr>
              <a:picLocks noChangeAspect="1"/>
            </p:cNvPicPr>
            <p:nvPr/>
          </p:nvPicPr>
          <p:blipFill>
            <a:blip r:embed="rId3">
              <a:clrChange>
                <a:clrFrom>
                  <a:srgbClr val="FFFFFF"/>
                </a:clrFrom>
                <a:clrTo>
                  <a:srgbClr val="FFFFFF">
                    <a:alpha val="0"/>
                  </a:srgbClr>
                </a:clrTo>
              </a:clrChange>
            </a:blip>
            <a:stretch>
              <a:fillRect/>
            </a:stretch>
          </p:blipFill>
          <p:spPr>
            <a:xfrm>
              <a:off x="0" y="5943600"/>
              <a:ext cx="3708400" cy="914400"/>
            </a:xfrm>
            <a:prstGeom prst="rect">
              <a:avLst/>
            </a:prstGeom>
          </p:spPr>
        </p:pic>
        <p:pic>
          <p:nvPicPr>
            <p:cNvPr id="10" name="Picture 9"/>
            <p:cNvPicPr>
              <a:picLocks noChangeAspect="1"/>
            </p:cNvPicPr>
            <p:nvPr/>
          </p:nvPicPr>
          <p:blipFill>
            <a:blip r:embed="rId4">
              <a:clrChange>
                <a:clrFrom>
                  <a:srgbClr val="FFFFFF"/>
                </a:clrFrom>
                <a:clrTo>
                  <a:srgbClr val="FFFFFF">
                    <a:alpha val="0"/>
                  </a:srgbClr>
                </a:clrTo>
              </a:clrChange>
            </a:blip>
            <a:stretch>
              <a:fillRect/>
            </a:stretch>
          </p:blipFill>
          <p:spPr>
            <a:xfrm>
              <a:off x="5435600" y="5943600"/>
              <a:ext cx="3708400" cy="914400"/>
            </a:xfrm>
            <a:prstGeom prst="rect">
              <a:avLst/>
            </a:prstGeom>
          </p:spPr>
        </p:pic>
      </p:grpSp>
    </p:spTree>
    <p:extLst>
      <p:ext uri="{BB962C8B-B14F-4D97-AF65-F5344CB8AC3E}">
        <p14:creationId xmlns:p14="http://schemas.microsoft.com/office/powerpoint/2010/main" val="458521223"/>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1FEFDA-A955-094F-A742-62D021BE2037}" type="datetimeFigureOut">
              <a:rPr lang="en-US" smtClean="0">
                <a:solidFill>
                  <a:prstClr val="black">
                    <a:tint val="75000"/>
                  </a:prstClr>
                </a:solidFill>
              </a:rPr>
              <a:pPr/>
              <a:t>8/17/2014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AD7CA6-2E29-6D4D-9D93-FF615D739D1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05411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BB7C394-B012-491B-B4CA-F66FDB7D8A04}" type="datetimeFigureOut">
              <a:rPr lang="en-US" smtClean="0"/>
              <a:pPr/>
              <a:t>8/17/2014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0BD388-48B3-4144-B4EE-56E051A0C897}"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1FEFDA-A955-094F-A742-62D021BE2037}" type="datetimeFigureOut">
              <a:rPr lang="en-US" smtClean="0">
                <a:solidFill>
                  <a:prstClr val="black">
                    <a:tint val="75000"/>
                  </a:prstClr>
                </a:solidFill>
              </a:rPr>
              <a:pPr/>
              <a:t>8/17/2014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AD7CA6-2E29-6D4D-9D93-FF615D739D1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67156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1FEFDA-A955-094F-A742-62D021BE2037}" type="datetimeFigureOut">
              <a:rPr lang="en-US" smtClean="0">
                <a:solidFill>
                  <a:prstClr val="black">
                    <a:tint val="75000"/>
                  </a:prstClr>
                </a:solidFill>
              </a:rPr>
              <a:pPr/>
              <a:t>8/17/2014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AD7CA6-2E29-6D4D-9D93-FF615D739D1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047107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1FEFDA-A955-094F-A742-62D021BE2037}" type="datetimeFigureOut">
              <a:rPr lang="en-US" smtClean="0">
                <a:solidFill>
                  <a:prstClr val="black">
                    <a:tint val="75000"/>
                  </a:prstClr>
                </a:solidFill>
              </a:rPr>
              <a:pPr/>
              <a:t>8/17/2014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AD7CA6-2E29-6D4D-9D93-FF615D739D1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72383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1FEFDA-A955-094F-A742-62D021BE2037}" type="datetimeFigureOut">
              <a:rPr lang="en-US" smtClean="0">
                <a:solidFill>
                  <a:prstClr val="black">
                    <a:tint val="75000"/>
                  </a:prstClr>
                </a:solidFill>
              </a:rPr>
              <a:pPr/>
              <a:t>8/17/2014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AD7CA6-2E29-6D4D-9D93-FF615D739D1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8888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ftr" sz="quarter" idx="10"/>
          </p:nvPr>
        </p:nvSpPr>
        <p:spPr>
          <a:ln/>
        </p:spPr>
        <p:txBody>
          <a:bodyPr/>
          <a:lstStyle>
            <a:lvl1pPr>
              <a:defRPr/>
            </a:lvl1pPr>
          </a:lstStyle>
          <a:p>
            <a:pPr>
              <a:defRPr/>
            </a:pPr>
            <a:endParaRPr lang="en-US"/>
          </a:p>
        </p:txBody>
      </p:sp>
      <p:sp>
        <p:nvSpPr>
          <p:cNvPr id="4" name="Rectangle 5"/>
          <p:cNvSpPr>
            <a:spLocks noGrp="1" noChangeArrowheads="1"/>
          </p:cNvSpPr>
          <p:nvPr>
            <p:ph type="sldNum" sz="quarter" idx="11"/>
          </p:nvPr>
        </p:nvSpPr>
        <p:spPr>
          <a:ln/>
        </p:spPr>
        <p:txBody>
          <a:bodyPr/>
          <a:lstStyle>
            <a:lvl1pPr>
              <a:defRPr/>
            </a:lvl1pPr>
          </a:lstStyle>
          <a:p>
            <a:pPr>
              <a:defRPr/>
            </a:pPr>
            <a:fld id="{F187EEF0-D71E-41A6-8D7E-F2CFB4661395}" type="slidenum">
              <a:rPr lang="en-US"/>
              <a:pPr>
                <a:defRPr/>
              </a:pPr>
              <a:t>‹#›</a:t>
            </a:fld>
            <a:endParaRPr lang="en-US"/>
          </a:p>
        </p:txBody>
      </p:sp>
    </p:spTree>
    <p:extLst>
      <p:ext uri="{BB962C8B-B14F-4D97-AF65-F5344CB8AC3E}">
        <p14:creationId xmlns:p14="http://schemas.microsoft.com/office/powerpoint/2010/main" val="39634984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96394" y="2503669"/>
            <a:ext cx="7772400" cy="1362075"/>
          </a:xfrm>
        </p:spPr>
        <p:txBody>
          <a:bodyPr anchor="ctr">
            <a:noAutofit/>
          </a:bodyPr>
          <a:lstStyle>
            <a:lvl1pPr algn="l">
              <a:defRPr sz="4000" b="1" cap="none"/>
            </a:lvl1pPr>
          </a:lstStyle>
          <a:p>
            <a:r>
              <a:rPr lang="en-US" smtClean="0"/>
              <a:t>Click to edit Master title style</a:t>
            </a:r>
            <a:endParaRPr lang="en-US" dirty="0"/>
          </a:p>
        </p:txBody>
      </p:sp>
    </p:spTree>
    <p:extLst>
      <p:ext uri="{BB962C8B-B14F-4D97-AF65-F5344CB8AC3E}">
        <p14:creationId xmlns:p14="http://schemas.microsoft.com/office/powerpoint/2010/main" val="3223221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315E3F2-F68D-4892-892D-300B494B755D}" type="datetimeFigureOut">
              <a:rPr lang="en-US" smtClean="0"/>
              <a:t>8/17/2014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75D15F-DDD3-43D7-95BD-5D2A4E53E945}" type="slidenum">
              <a:rPr lang="en-US" smtClean="0"/>
              <a:t>‹#›</a:t>
            </a:fld>
            <a:endParaRPr lang="en-US"/>
          </a:p>
        </p:txBody>
      </p:sp>
    </p:spTree>
    <p:extLst>
      <p:ext uri="{BB962C8B-B14F-4D97-AF65-F5344CB8AC3E}">
        <p14:creationId xmlns:p14="http://schemas.microsoft.com/office/powerpoint/2010/main" val="304156752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15E3F2-F68D-4892-892D-300B494B755D}" type="datetimeFigureOut">
              <a:rPr lang="en-US" smtClean="0"/>
              <a:t>8/17/2014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75D15F-DDD3-43D7-95BD-5D2A4E53E945}" type="slidenum">
              <a:rPr lang="en-US" smtClean="0"/>
              <a:t>‹#›</a:t>
            </a:fld>
            <a:endParaRPr lang="en-US"/>
          </a:p>
        </p:txBody>
      </p:sp>
    </p:spTree>
    <p:extLst>
      <p:ext uri="{BB962C8B-B14F-4D97-AF65-F5344CB8AC3E}">
        <p14:creationId xmlns:p14="http://schemas.microsoft.com/office/powerpoint/2010/main" val="58614811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315E3F2-F68D-4892-892D-300B494B755D}" type="datetimeFigureOut">
              <a:rPr lang="en-US" smtClean="0"/>
              <a:t>8/17/2014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75D15F-DDD3-43D7-95BD-5D2A4E53E945}" type="slidenum">
              <a:rPr lang="en-US" smtClean="0"/>
              <a:t>‹#›</a:t>
            </a:fld>
            <a:endParaRPr lang="en-US"/>
          </a:p>
        </p:txBody>
      </p:sp>
    </p:spTree>
    <p:extLst>
      <p:ext uri="{BB962C8B-B14F-4D97-AF65-F5344CB8AC3E}">
        <p14:creationId xmlns:p14="http://schemas.microsoft.com/office/powerpoint/2010/main" val="245138732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315E3F2-F68D-4892-892D-300B494B755D}" type="datetimeFigureOut">
              <a:rPr lang="en-US" smtClean="0"/>
              <a:t>8/17/2014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75D15F-DDD3-43D7-95BD-5D2A4E53E945}" type="slidenum">
              <a:rPr lang="en-US" smtClean="0"/>
              <a:t>‹#›</a:t>
            </a:fld>
            <a:endParaRPr lang="en-US"/>
          </a:p>
        </p:txBody>
      </p:sp>
    </p:spTree>
    <p:extLst>
      <p:ext uri="{BB962C8B-B14F-4D97-AF65-F5344CB8AC3E}">
        <p14:creationId xmlns:p14="http://schemas.microsoft.com/office/powerpoint/2010/main" val="27388254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BB7C394-B012-491B-B4CA-F66FDB7D8A04}" type="datetimeFigureOut">
              <a:rPr lang="en-US" smtClean="0"/>
              <a:pPr/>
              <a:t>8/17/2014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0BD388-48B3-4144-B4EE-56E051A0C897}"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315E3F2-F68D-4892-892D-300B494B755D}" type="datetimeFigureOut">
              <a:rPr lang="en-US" smtClean="0"/>
              <a:t>8/17/2014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675D15F-DDD3-43D7-95BD-5D2A4E53E945}" type="slidenum">
              <a:rPr lang="en-US" smtClean="0"/>
              <a:t>‹#›</a:t>
            </a:fld>
            <a:endParaRPr lang="en-US"/>
          </a:p>
        </p:txBody>
      </p:sp>
    </p:spTree>
    <p:extLst>
      <p:ext uri="{BB962C8B-B14F-4D97-AF65-F5344CB8AC3E}">
        <p14:creationId xmlns:p14="http://schemas.microsoft.com/office/powerpoint/2010/main" val="381433569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315E3F2-F68D-4892-892D-300B494B755D}" type="datetimeFigureOut">
              <a:rPr lang="en-US" smtClean="0"/>
              <a:t>8/17/2014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675D15F-DDD3-43D7-95BD-5D2A4E53E945}" type="slidenum">
              <a:rPr lang="en-US" smtClean="0"/>
              <a:t>‹#›</a:t>
            </a:fld>
            <a:endParaRPr lang="en-US"/>
          </a:p>
        </p:txBody>
      </p:sp>
    </p:spTree>
    <p:extLst>
      <p:ext uri="{BB962C8B-B14F-4D97-AF65-F5344CB8AC3E}">
        <p14:creationId xmlns:p14="http://schemas.microsoft.com/office/powerpoint/2010/main" val="163753793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15E3F2-F68D-4892-892D-300B494B755D}" type="datetimeFigureOut">
              <a:rPr lang="en-US" smtClean="0"/>
              <a:t>8/17/2014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675D15F-DDD3-43D7-95BD-5D2A4E53E945}" type="slidenum">
              <a:rPr lang="en-US" smtClean="0"/>
              <a:t>‹#›</a:t>
            </a:fld>
            <a:endParaRPr lang="en-US"/>
          </a:p>
        </p:txBody>
      </p:sp>
    </p:spTree>
    <p:extLst>
      <p:ext uri="{BB962C8B-B14F-4D97-AF65-F5344CB8AC3E}">
        <p14:creationId xmlns:p14="http://schemas.microsoft.com/office/powerpoint/2010/main" val="259966490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15E3F2-F68D-4892-892D-300B494B755D}" type="datetimeFigureOut">
              <a:rPr lang="en-US" smtClean="0"/>
              <a:t>8/17/2014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75D15F-DDD3-43D7-95BD-5D2A4E53E945}" type="slidenum">
              <a:rPr lang="en-US" smtClean="0"/>
              <a:t>‹#›</a:t>
            </a:fld>
            <a:endParaRPr lang="en-US"/>
          </a:p>
        </p:txBody>
      </p:sp>
    </p:spTree>
    <p:extLst>
      <p:ext uri="{BB962C8B-B14F-4D97-AF65-F5344CB8AC3E}">
        <p14:creationId xmlns:p14="http://schemas.microsoft.com/office/powerpoint/2010/main" val="60186452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15E3F2-F68D-4892-892D-300B494B755D}" type="datetimeFigureOut">
              <a:rPr lang="en-US" smtClean="0"/>
              <a:t>8/17/2014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75D15F-DDD3-43D7-95BD-5D2A4E53E945}" type="slidenum">
              <a:rPr lang="en-US" smtClean="0"/>
              <a:t>‹#›</a:t>
            </a:fld>
            <a:endParaRPr lang="en-US"/>
          </a:p>
        </p:txBody>
      </p:sp>
    </p:spTree>
    <p:extLst>
      <p:ext uri="{BB962C8B-B14F-4D97-AF65-F5344CB8AC3E}">
        <p14:creationId xmlns:p14="http://schemas.microsoft.com/office/powerpoint/2010/main" val="252539873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15E3F2-F68D-4892-892D-300B494B755D}" type="datetimeFigureOut">
              <a:rPr lang="en-US" smtClean="0"/>
              <a:t>8/17/2014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75D15F-DDD3-43D7-95BD-5D2A4E53E945}" type="slidenum">
              <a:rPr lang="en-US" smtClean="0"/>
              <a:t>‹#›</a:t>
            </a:fld>
            <a:endParaRPr lang="en-US"/>
          </a:p>
        </p:txBody>
      </p:sp>
    </p:spTree>
    <p:extLst>
      <p:ext uri="{BB962C8B-B14F-4D97-AF65-F5344CB8AC3E}">
        <p14:creationId xmlns:p14="http://schemas.microsoft.com/office/powerpoint/2010/main" val="247201686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15E3F2-F68D-4892-892D-300B494B755D}" type="datetimeFigureOut">
              <a:rPr lang="en-US" smtClean="0"/>
              <a:t>8/17/2014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75D15F-DDD3-43D7-95BD-5D2A4E53E945}" type="slidenum">
              <a:rPr lang="en-US" smtClean="0"/>
              <a:t>‹#›</a:t>
            </a:fld>
            <a:endParaRPr lang="en-US"/>
          </a:p>
        </p:txBody>
      </p:sp>
    </p:spTree>
    <p:extLst>
      <p:ext uri="{BB962C8B-B14F-4D97-AF65-F5344CB8AC3E}">
        <p14:creationId xmlns:p14="http://schemas.microsoft.com/office/powerpoint/2010/main" val="39613532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9" descr="osg_logo_4c_white"/>
          <p:cNvPicPr>
            <a:picLocks noChangeAspect="1" noChangeArrowheads="1"/>
          </p:cNvPicPr>
          <p:nvPr userDrawn="1"/>
        </p:nvPicPr>
        <p:blipFill>
          <a:blip r:embed="rId2"/>
          <a:srcRect/>
          <a:stretch>
            <a:fillRect/>
          </a:stretch>
        </p:blipFill>
        <p:spPr bwMode="auto">
          <a:xfrm>
            <a:off x="0" y="88900"/>
            <a:ext cx="1393825" cy="925513"/>
          </a:xfrm>
          <a:prstGeom prst="rect">
            <a:avLst/>
          </a:prstGeom>
          <a:noFill/>
          <a:ln w="9525">
            <a:noFill/>
            <a:miter lim="800000"/>
            <a:headEnd/>
            <a:tailEnd/>
          </a:ln>
        </p:spPr>
      </p:pic>
      <p:sp>
        <p:nvSpPr>
          <p:cNvPr id="252931" name="Rectangle 3"/>
          <p:cNvSpPr>
            <a:spLocks noGrp="1" noChangeArrowheads="1"/>
          </p:cNvSpPr>
          <p:nvPr>
            <p:ph type="ctrTitle"/>
          </p:nvPr>
        </p:nvSpPr>
        <p:spPr>
          <a:xfrm>
            <a:off x="685800" y="2286000"/>
            <a:ext cx="7772400" cy="1143000"/>
          </a:xfrm>
        </p:spPr>
        <p:txBody>
          <a:bodyPr/>
          <a:lstStyle>
            <a:lvl1pPr>
              <a:defRPr>
                <a:solidFill>
                  <a:schemeClr val="hlink"/>
                </a:solidFill>
              </a:defRPr>
            </a:lvl1pPr>
          </a:lstStyle>
          <a:p>
            <a:r>
              <a:rPr lang="en-US"/>
              <a:t>Click to edit Master title style</a:t>
            </a:r>
          </a:p>
        </p:txBody>
      </p:sp>
      <p:sp>
        <p:nvSpPr>
          <p:cNvPr id="252932" name="Rectangle 4"/>
          <p:cNvSpPr>
            <a:spLocks noGrp="1" noChangeArrowheads="1"/>
          </p:cNvSpPr>
          <p:nvPr>
            <p:ph type="subTitle" idx="1"/>
          </p:nvPr>
        </p:nvSpPr>
        <p:spPr>
          <a:xfrm>
            <a:off x="647700" y="3886200"/>
            <a:ext cx="8128000" cy="1752600"/>
          </a:xfrm>
        </p:spPr>
        <p:txBody>
          <a:bodyPr/>
          <a:lstStyle>
            <a:lvl1pPr marL="0" indent="0" algn="ctr">
              <a:buFont typeface="Times" pitchFamily="18" charset="0"/>
              <a:buNone/>
              <a:defRPr sz="2400">
                <a:solidFill>
                  <a:schemeClr val="hlink"/>
                </a:solidFill>
              </a:defRPr>
            </a:lvl1pPr>
          </a:lstStyle>
          <a:p>
            <a:r>
              <a:rPr lang="en-US"/>
              <a:t>Click to edit Master subtitle style</a:t>
            </a:r>
          </a:p>
        </p:txBody>
      </p:sp>
    </p:spTree>
    <p:extLst>
      <p:ext uri="{BB962C8B-B14F-4D97-AF65-F5344CB8AC3E}">
        <p14:creationId xmlns:p14="http://schemas.microsoft.com/office/powerpoint/2010/main" val="3612829961"/>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4"/>
          <p:cNvSpPr>
            <a:spLocks noGrp="1" noChangeArrowheads="1"/>
          </p:cNvSpPr>
          <p:nvPr>
            <p:ph type="sldNum" sz="quarter" idx="10"/>
          </p:nvPr>
        </p:nvSpPr>
        <p:spPr>
          <a:ln/>
        </p:spPr>
        <p:txBody>
          <a:bodyPr/>
          <a:lstStyle>
            <a:lvl1pPr>
              <a:defRPr/>
            </a:lvl1pPr>
          </a:lstStyle>
          <a:p>
            <a:pPr>
              <a:defRPr/>
            </a:pPr>
            <a:fld id="{038AB4BC-D760-449D-A975-B1B41586F3D1}" type="slidenum">
              <a:rPr lang="en-US"/>
              <a:pPr>
                <a:defRPr/>
              </a:pPr>
              <a:t>‹#›</a:t>
            </a:fld>
            <a:endParaRPr lang="en-US" dirty="0"/>
          </a:p>
        </p:txBody>
      </p:sp>
    </p:spTree>
    <p:extLst>
      <p:ext uri="{BB962C8B-B14F-4D97-AF65-F5344CB8AC3E}">
        <p14:creationId xmlns:p14="http://schemas.microsoft.com/office/powerpoint/2010/main" val="2042247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4"/>
          <p:cNvSpPr>
            <a:spLocks noGrp="1" noChangeArrowheads="1"/>
          </p:cNvSpPr>
          <p:nvPr>
            <p:ph type="sldNum" sz="quarter" idx="10"/>
          </p:nvPr>
        </p:nvSpPr>
        <p:spPr>
          <a:ln/>
        </p:spPr>
        <p:txBody>
          <a:bodyPr/>
          <a:lstStyle>
            <a:lvl1pPr>
              <a:defRPr/>
            </a:lvl1pPr>
          </a:lstStyle>
          <a:p>
            <a:pPr>
              <a:defRPr/>
            </a:pPr>
            <a:fld id="{A9E93992-0C98-4927-B232-926C57067375}" type="slidenum">
              <a:rPr lang="en-US"/>
              <a:pPr>
                <a:defRPr/>
              </a:pPr>
              <a:t>‹#›</a:t>
            </a:fld>
            <a:endParaRPr lang="en-US" dirty="0"/>
          </a:p>
        </p:txBody>
      </p:sp>
    </p:spTree>
    <p:extLst>
      <p:ext uri="{BB962C8B-B14F-4D97-AF65-F5344CB8AC3E}">
        <p14:creationId xmlns:p14="http://schemas.microsoft.com/office/powerpoint/2010/main" val="25230315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BB7C394-B012-491B-B4CA-F66FDB7D8A04}" type="datetimeFigureOut">
              <a:rPr lang="en-US" smtClean="0"/>
              <a:pPr/>
              <a:t>8/17/2014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0BD388-48B3-4144-B4EE-56E051A0C897}"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4700" y="1333500"/>
            <a:ext cx="3810000" cy="4686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37100" y="1333500"/>
            <a:ext cx="3810000" cy="4686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4"/>
          <p:cNvSpPr>
            <a:spLocks noGrp="1" noChangeArrowheads="1"/>
          </p:cNvSpPr>
          <p:nvPr>
            <p:ph type="sldNum" sz="quarter" idx="10"/>
          </p:nvPr>
        </p:nvSpPr>
        <p:spPr>
          <a:ln/>
        </p:spPr>
        <p:txBody>
          <a:bodyPr/>
          <a:lstStyle>
            <a:lvl1pPr>
              <a:defRPr/>
            </a:lvl1pPr>
          </a:lstStyle>
          <a:p>
            <a:pPr>
              <a:defRPr/>
            </a:pPr>
            <a:fld id="{052ED43E-FFC6-4733-90B5-3F1EA8650B24}" type="slidenum">
              <a:rPr lang="en-US"/>
              <a:pPr>
                <a:defRPr/>
              </a:pPr>
              <a:t>‹#›</a:t>
            </a:fld>
            <a:endParaRPr lang="en-US" dirty="0"/>
          </a:p>
        </p:txBody>
      </p:sp>
    </p:spTree>
    <p:extLst>
      <p:ext uri="{BB962C8B-B14F-4D97-AF65-F5344CB8AC3E}">
        <p14:creationId xmlns:p14="http://schemas.microsoft.com/office/powerpoint/2010/main" val="63874724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4"/>
          <p:cNvSpPr>
            <a:spLocks noGrp="1" noChangeArrowheads="1"/>
          </p:cNvSpPr>
          <p:nvPr>
            <p:ph type="sldNum" sz="quarter" idx="10"/>
          </p:nvPr>
        </p:nvSpPr>
        <p:spPr>
          <a:ln/>
        </p:spPr>
        <p:txBody>
          <a:bodyPr/>
          <a:lstStyle>
            <a:lvl1pPr>
              <a:defRPr/>
            </a:lvl1pPr>
          </a:lstStyle>
          <a:p>
            <a:pPr>
              <a:defRPr/>
            </a:pPr>
            <a:fld id="{FE0D153F-D5DD-4DE5-A296-14922A3598C3}" type="slidenum">
              <a:rPr lang="en-US"/>
              <a:pPr>
                <a:defRPr/>
              </a:pPr>
              <a:t>‹#›</a:t>
            </a:fld>
            <a:endParaRPr lang="en-US" dirty="0"/>
          </a:p>
        </p:txBody>
      </p:sp>
    </p:spTree>
    <p:extLst>
      <p:ext uri="{BB962C8B-B14F-4D97-AF65-F5344CB8AC3E}">
        <p14:creationId xmlns:p14="http://schemas.microsoft.com/office/powerpoint/2010/main" val="221092424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4"/>
          <p:cNvSpPr>
            <a:spLocks noGrp="1" noChangeArrowheads="1"/>
          </p:cNvSpPr>
          <p:nvPr>
            <p:ph type="sldNum" sz="quarter" idx="10"/>
          </p:nvPr>
        </p:nvSpPr>
        <p:spPr>
          <a:ln/>
        </p:spPr>
        <p:txBody>
          <a:bodyPr/>
          <a:lstStyle>
            <a:lvl1pPr>
              <a:defRPr/>
            </a:lvl1pPr>
          </a:lstStyle>
          <a:p>
            <a:pPr>
              <a:defRPr/>
            </a:pPr>
            <a:fld id="{B986FEBC-FC0F-4EF3-B2AF-DFF52BFA3FE4}" type="slidenum">
              <a:rPr lang="en-US"/>
              <a:pPr>
                <a:defRPr/>
              </a:pPr>
              <a:t>‹#›</a:t>
            </a:fld>
            <a:endParaRPr lang="en-US" dirty="0"/>
          </a:p>
        </p:txBody>
      </p:sp>
    </p:spTree>
    <p:extLst>
      <p:ext uri="{BB962C8B-B14F-4D97-AF65-F5344CB8AC3E}">
        <p14:creationId xmlns:p14="http://schemas.microsoft.com/office/powerpoint/2010/main" val="189420421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Rectangle 14"/>
          <p:cNvSpPr>
            <a:spLocks noGrp="1" noChangeArrowheads="1"/>
          </p:cNvSpPr>
          <p:nvPr>
            <p:ph type="sldNum" sz="quarter" idx="10"/>
          </p:nvPr>
        </p:nvSpPr>
        <p:spPr>
          <a:ln/>
        </p:spPr>
        <p:txBody>
          <a:bodyPr/>
          <a:lstStyle>
            <a:lvl1pPr>
              <a:defRPr/>
            </a:lvl1pPr>
          </a:lstStyle>
          <a:p>
            <a:pPr>
              <a:defRPr/>
            </a:pPr>
            <a:fld id="{564E46F8-69E3-4B95-A8B1-50095048CB88}" type="slidenum">
              <a:rPr lang="en-US"/>
              <a:pPr>
                <a:defRPr/>
              </a:pPr>
              <a:t>‹#›</a:t>
            </a:fld>
            <a:endParaRPr lang="en-US" dirty="0"/>
          </a:p>
        </p:txBody>
      </p:sp>
    </p:spTree>
    <p:extLst>
      <p:ext uri="{BB962C8B-B14F-4D97-AF65-F5344CB8AC3E}">
        <p14:creationId xmlns:p14="http://schemas.microsoft.com/office/powerpoint/2010/main" val="164242454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4"/>
          <p:cNvSpPr>
            <a:spLocks noGrp="1" noChangeArrowheads="1"/>
          </p:cNvSpPr>
          <p:nvPr>
            <p:ph type="sldNum" sz="quarter" idx="10"/>
          </p:nvPr>
        </p:nvSpPr>
        <p:spPr>
          <a:ln/>
        </p:spPr>
        <p:txBody>
          <a:bodyPr/>
          <a:lstStyle>
            <a:lvl1pPr>
              <a:defRPr/>
            </a:lvl1pPr>
          </a:lstStyle>
          <a:p>
            <a:pPr>
              <a:defRPr/>
            </a:pPr>
            <a:fld id="{C58EB326-FF11-4895-AA10-E9E1247897BD}" type="slidenum">
              <a:rPr lang="en-US"/>
              <a:pPr>
                <a:defRPr/>
              </a:pPr>
              <a:t>‹#›</a:t>
            </a:fld>
            <a:endParaRPr lang="en-US" dirty="0"/>
          </a:p>
        </p:txBody>
      </p:sp>
    </p:spTree>
    <p:extLst>
      <p:ext uri="{BB962C8B-B14F-4D97-AF65-F5344CB8AC3E}">
        <p14:creationId xmlns:p14="http://schemas.microsoft.com/office/powerpoint/2010/main" val="189697935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4"/>
          <p:cNvSpPr>
            <a:spLocks noGrp="1" noChangeArrowheads="1"/>
          </p:cNvSpPr>
          <p:nvPr>
            <p:ph type="sldNum" sz="quarter" idx="10"/>
          </p:nvPr>
        </p:nvSpPr>
        <p:spPr>
          <a:ln/>
        </p:spPr>
        <p:txBody>
          <a:bodyPr/>
          <a:lstStyle>
            <a:lvl1pPr>
              <a:defRPr/>
            </a:lvl1pPr>
          </a:lstStyle>
          <a:p>
            <a:pPr>
              <a:defRPr/>
            </a:pPr>
            <a:fld id="{A070F711-BB7B-4F33-B099-48AF44E88E6A}" type="slidenum">
              <a:rPr lang="en-US"/>
              <a:pPr>
                <a:defRPr/>
              </a:pPr>
              <a:t>‹#›</a:t>
            </a:fld>
            <a:endParaRPr lang="en-US" dirty="0"/>
          </a:p>
        </p:txBody>
      </p:sp>
    </p:spTree>
    <p:extLst>
      <p:ext uri="{BB962C8B-B14F-4D97-AF65-F5344CB8AC3E}">
        <p14:creationId xmlns:p14="http://schemas.microsoft.com/office/powerpoint/2010/main" val="157212336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4"/>
          <p:cNvSpPr>
            <a:spLocks noGrp="1" noChangeArrowheads="1"/>
          </p:cNvSpPr>
          <p:nvPr>
            <p:ph type="sldNum" sz="quarter" idx="10"/>
          </p:nvPr>
        </p:nvSpPr>
        <p:spPr>
          <a:ln/>
        </p:spPr>
        <p:txBody>
          <a:bodyPr/>
          <a:lstStyle>
            <a:lvl1pPr>
              <a:defRPr/>
            </a:lvl1pPr>
          </a:lstStyle>
          <a:p>
            <a:pPr>
              <a:defRPr/>
            </a:pPr>
            <a:fld id="{EED12B14-0E5E-4727-BBCA-84210E85A53B}" type="slidenum">
              <a:rPr lang="en-US"/>
              <a:pPr>
                <a:defRPr/>
              </a:pPr>
              <a:t>‹#›</a:t>
            </a:fld>
            <a:endParaRPr lang="en-US" dirty="0"/>
          </a:p>
        </p:txBody>
      </p:sp>
    </p:spTree>
    <p:extLst>
      <p:ext uri="{BB962C8B-B14F-4D97-AF65-F5344CB8AC3E}">
        <p14:creationId xmlns:p14="http://schemas.microsoft.com/office/powerpoint/2010/main" val="372570367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0"/>
            <a:ext cx="1965325" cy="6019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0"/>
            <a:ext cx="5743575" cy="601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4"/>
          <p:cNvSpPr>
            <a:spLocks noGrp="1" noChangeArrowheads="1"/>
          </p:cNvSpPr>
          <p:nvPr>
            <p:ph type="sldNum" sz="quarter" idx="10"/>
          </p:nvPr>
        </p:nvSpPr>
        <p:spPr>
          <a:ln/>
        </p:spPr>
        <p:txBody>
          <a:bodyPr/>
          <a:lstStyle>
            <a:lvl1pPr>
              <a:defRPr/>
            </a:lvl1pPr>
          </a:lstStyle>
          <a:p>
            <a:pPr>
              <a:defRPr/>
            </a:pPr>
            <a:fld id="{7DED1BD5-1454-46E2-91F8-595FBCFA24DE}" type="slidenum">
              <a:rPr lang="en-US"/>
              <a:pPr>
                <a:defRPr/>
              </a:pPr>
              <a:t>‹#›</a:t>
            </a:fld>
            <a:endParaRPr lang="en-US" dirty="0"/>
          </a:p>
        </p:txBody>
      </p:sp>
    </p:spTree>
    <p:extLst>
      <p:ext uri="{BB962C8B-B14F-4D97-AF65-F5344CB8AC3E}">
        <p14:creationId xmlns:p14="http://schemas.microsoft.com/office/powerpoint/2010/main" val="218900613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85800" y="304800"/>
            <a:ext cx="7772400" cy="2438400"/>
          </a:xfrm>
        </p:spPr>
        <p:txBody>
          <a:bodyPr/>
          <a:lstStyle>
            <a:lvl1pPr>
              <a:defRPr/>
            </a:lvl1pPr>
          </a:lstStyle>
          <a:p>
            <a:pPr lvl="0"/>
            <a:r>
              <a:rPr lang="en-US" altLang="en-US" noProof="0" smtClean="0"/>
              <a:t>Click to edit Master title style</a:t>
            </a:r>
          </a:p>
        </p:txBody>
      </p:sp>
      <p:sp>
        <p:nvSpPr>
          <p:cNvPr id="4100" name="Rectangle 4"/>
          <p:cNvSpPr>
            <a:spLocks noGrp="1" noChangeArrowheads="1"/>
          </p:cNvSpPr>
          <p:nvPr>
            <p:ph type="ftr" sz="quarter" idx="3"/>
          </p:nvPr>
        </p:nvSpPr>
        <p:spPr>
          <a:xfrm>
            <a:off x="381000" y="6172200"/>
            <a:ext cx="6019800" cy="457200"/>
          </a:xfrm>
          <a:prstGeom prst="rect">
            <a:avLst/>
          </a:prstGeom>
        </p:spPr>
        <p:txBody>
          <a:bodyPr/>
          <a:lstStyle>
            <a:lvl1pPr algn="ctr">
              <a:defRPr>
                <a:latin typeface="Times New Roman" pitchFamily="18" charset="0"/>
              </a:defRPr>
            </a:lvl1pPr>
          </a:lstStyle>
          <a:p>
            <a:endParaRPr lang="en-US" altLang="en-US"/>
          </a:p>
        </p:txBody>
      </p:sp>
      <p:grpSp>
        <p:nvGrpSpPr>
          <p:cNvPr id="4102" name="Group 6"/>
          <p:cNvGrpSpPr>
            <a:grpSpLocks/>
          </p:cNvGrpSpPr>
          <p:nvPr/>
        </p:nvGrpSpPr>
        <p:grpSpPr bwMode="auto">
          <a:xfrm>
            <a:off x="381000" y="5410200"/>
            <a:ext cx="8534400" cy="1238250"/>
            <a:chOff x="144" y="3312"/>
            <a:chExt cx="5376" cy="780"/>
          </a:xfrm>
        </p:grpSpPr>
        <p:sp>
          <p:nvSpPr>
            <p:cNvPr id="4103" name="Rectangle 7"/>
            <p:cNvSpPr>
              <a:spLocks noChangeArrowheads="1"/>
            </p:cNvSpPr>
            <p:nvPr/>
          </p:nvSpPr>
          <p:spPr bwMode="auto">
            <a:xfrm>
              <a:off x="144" y="3642"/>
              <a:ext cx="4224" cy="120"/>
            </a:xfrm>
            <a:prstGeom prst="rect">
              <a:avLst/>
            </a:prstGeom>
            <a:gradFill rotWithShape="0">
              <a:gsLst>
                <a:gs pos="0">
                  <a:srgbClr val="777777">
                    <a:gamma/>
                    <a:shade val="46275"/>
                    <a:invGamma/>
                  </a:srgbClr>
                </a:gs>
                <a:gs pos="50000">
                  <a:srgbClr val="777777"/>
                </a:gs>
                <a:gs pos="100000">
                  <a:srgbClr val="777777">
                    <a:gamma/>
                    <a:shade val="46275"/>
                    <a:invGamma/>
                  </a:srgbClr>
                </a:gs>
              </a:gsLst>
              <a:lin ang="5400000" scaled="1"/>
            </a:gradFill>
            <a:ln w="19050">
              <a:solidFill>
                <a:srgbClr val="B2B2B2"/>
              </a:solidFill>
              <a:miter lim="800000"/>
              <a:headEnd/>
              <a:tailEnd/>
            </a:ln>
            <a:effectLst>
              <a:outerShdw dist="35921" dir="2700000" algn="ctr" rotWithShape="0">
                <a:srgbClr val="CC6600"/>
              </a:outerShdw>
            </a:effectLst>
          </p:spPr>
          <p:txBody>
            <a:bodyPr wrap="none" anchor="ctr"/>
            <a:lstStyle/>
            <a:p>
              <a:endParaRPr lang="en-US"/>
            </a:p>
          </p:txBody>
        </p:sp>
        <p:grpSp>
          <p:nvGrpSpPr>
            <p:cNvPr id="4104" name="Group 8"/>
            <p:cNvGrpSpPr>
              <a:grpSpLocks/>
            </p:cNvGrpSpPr>
            <p:nvPr/>
          </p:nvGrpSpPr>
          <p:grpSpPr bwMode="auto">
            <a:xfrm>
              <a:off x="4272" y="3312"/>
              <a:ext cx="1248" cy="780"/>
              <a:chOff x="4272" y="3312"/>
              <a:chExt cx="1248" cy="780"/>
            </a:xfrm>
          </p:grpSpPr>
          <p:sp>
            <p:nvSpPr>
              <p:cNvPr id="4105" name="WordArt 9"/>
              <p:cNvSpPr>
                <a:spLocks noChangeArrowheads="1" noChangeShapeType="1" noTextEdit="1"/>
              </p:cNvSpPr>
              <p:nvPr/>
            </p:nvSpPr>
            <p:spPr bwMode="auto">
              <a:xfrm>
                <a:off x="4560" y="3504"/>
                <a:ext cx="960" cy="348"/>
              </a:xfrm>
              <a:prstGeom prst="rect">
                <a:avLst/>
              </a:prstGeom>
            </p:spPr>
            <p:txBody>
              <a:bodyPr wrap="none" fromWordArt="1">
                <a:prstTxWarp prst="textPlain">
                  <a:avLst>
                    <a:gd name="adj" fmla="val 50000"/>
                  </a:avLst>
                </a:prstTxWarp>
              </a:bodyPr>
              <a:lstStyle/>
              <a:p>
                <a:pPr algn="ctr"/>
                <a:r>
                  <a:rPr lang="en-US" sz="4000" b="1" kern="10" spc="-200">
                    <a:ln w="12700">
                      <a:solidFill>
                        <a:srgbClr val="B2B2B2"/>
                      </a:solidFill>
                      <a:round/>
                      <a:headEnd/>
                      <a:tailEnd/>
                    </a:ln>
                    <a:gradFill rotWithShape="0">
                      <a:gsLst>
                        <a:gs pos="0">
                          <a:srgbClr val="777777">
                            <a:gamma/>
                            <a:shade val="46275"/>
                            <a:invGamma/>
                          </a:srgbClr>
                        </a:gs>
                        <a:gs pos="50000">
                          <a:srgbClr val="777777"/>
                        </a:gs>
                        <a:gs pos="100000">
                          <a:srgbClr val="777777">
                            <a:gamma/>
                            <a:shade val="46275"/>
                            <a:invGamma/>
                          </a:srgbClr>
                        </a:gs>
                      </a:gsLst>
                      <a:lin ang="5400000" scaled="1"/>
                    </a:gradFill>
                    <a:effectLst>
                      <a:outerShdw dist="35921" dir="2700000" algn="ctr" rotWithShape="0">
                        <a:srgbClr val="CC6600"/>
                      </a:outerShdw>
                    </a:effectLst>
                    <a:latin typeface="Times New Roman"/>
                    <a:cs typeface="Times New Roman"/>
                  </a:rPr>
                  <a:t>ondor</a:t>
                </a:r>
              </a:p>
            </p:txBody>
          </p:sp>
          <p:sp>
            <p:nvSpPr>
              <p:cNvPr id="4106" name="WordArt 10"/>
              <p:cNvSpPr>
                <a:spLocks noChangeArrowheads="1" noChangeShapeType="1" noTextEdit="1"/>
              </p:cNvSpPr>
              <p:nvPr/>
            </p:nvSpPr>
            <p:spPr bwMode="auto">
              <a:xfrm>
                <a:off x="4272" y="3312"/>
                <a:ext cx="564" cy="780"/>
              </a:xfrm>
              <a:prstGeom prst="rect">
                <a:avLst/>
              </a:prstGeom>
            </p:spPr>
            <p:txBody>
              <a:bodyPr wrap="none" fromWordArt="1">
                <a:prstTxWarp prst="textPlain">
                  <a:avLst>
                    <a:gd name="adj" fmla="val 50000"/>
                  </a:avLst>
                </a:prstTxWarp>
              </a:bodyPr>
              <a:lstStyle/>
              <a:p>
                <a:pPr algn="ctr"/>
                <a:r>
                  <a:rPr lang="en-US" sz="8000" b="1" kern="10" spc="-400">
                    <a:ln w="12700">
                      <a:solidFill>
                        <a:srgbClr val="B2B2B2"/>
                      </a:solidFill>
                      <a:round/>
                      <a:headEnd/>
                      <a:tailEnd/>
                    </a:ln>
                    <a:gradFill rotWithShape="0">
                      <a:gsLst>
                        <a:gs pos="0">
                          <a:srgbClr val="777777">
                            <a:gamma/>
                            <a:shade val="46275"/>
                            <a:invGamma/>
                          </a:srgbClr>
                        </a:gs>
                        <a:gs pos="50000">
                          <a:srgbClr val="777777"/>
                        </a:gs>
                        <a:gs pos="100000">
                          <a:srgbClr val="777777">
                            <a:gamma/>
                            <a:shade val="46275"/>
                            <a:invGamma/>
                          </a:srgbClr>
                        </a:gs>
                      </a:gsLst>
                      <a:lin ang="5400000" scaled="1"/>
                    </a:gradFill>
                    <a:effectLst>
                      <a:outerShdw dist="35921" dir="2700000" algn="ctr" rotWithShape="0">
                        <a:srgbClr val="CC6600"/>
                      </a:outerShdw>
                    </a:effectLst>
                    <a:latin typeface="Times New Roman"/>
                    <a:cs typeface="Times New Roman"/>
                  </a:rPr>
                  <a:t>C</a:t>
                </a:r>
              </a:p>
            </p:txBody>
          </p:sp>
        </p:grpSp>
      </p:grpSp>
      <p:sp>
        <p:nvSpPr>
          <p:cNvPr id="4107" name="Text Box 11"/>
          <p:cNvSpPr txBox="1">
            <a:spLocks noChangeArrowheads="1"/>
          </p:cNvSpPr>
          <p:nvPr/>
        </p:nvSpPr>
        <p:spPr bwMode="auto">
          <a:xfrm>
            <a:off x="4098925" y="38512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sz="2400"/>
          </a:p>
        </p:txBody>
      </p:sp>
      <p:sp>
        <p:nvSpPr>
          <p:cNvPr id="4109" name="Text Box 13"/>
          <p:cNvSpPr txBox="1">
            <a:spLocks noChangeArrowheads="1"/>
          </p:cNvSpPr>
          <p:nvPr/>
        </p:nvSpPr>
        <p:spPr bwMode="auto">
          <a:xfrm>
            <a:off x="2144713" y="3733800"/>
            <a:ext cx="4854575"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400">
                <a:solidFill>
                  <a:schemeClr val="accent2"/>
                </a:solidFill>
                <a:latin typeface="Comic Sans MS" pitchFamily="66" charset="0"/>
              </a:rPr>
              <a:t>Miron Livny</a:t>
            </a:r>
          </a:p>
          <a:p>
            <a:pPr algn="ctr"/>
            <a:r>
              <a:rPr lang="en-US" altLang="en-US" sz="2400">
                <a:solidFill>
                  <a:schemeClr val="accent2"/>
                </a:solidFill>
                <a:latin typeface="Comic Sans MS" pitchFamily="66" charset="0"/>
              </a:rPr>
              <a:t>Computer Sciences Department</a:t>
            </a:r>
          </a:p>
          <a:p>
            <a:pPr algn="ctr"/>
            <a:r>
              <a:rPr lang="en-US" altLang="en-US" sz="2400">
                <a:solidFill>
                  <a:schemeClr val="accent2"/>
                </a:solidFill>
                <a:latin typeface="Comic Sans MS" pitchFamily="66" charset="0"/>
              </a:rPr>
              <a:t>University of Wisconsin-Madison</a:t>
            </a:r>
          </a:p>
          <a:p>
            <a:pPr algn="ctr"/>
            <a:r>
              <a:rPr lang="en-US" altLang="en-US" sz="2400">
                <a:solidFill>
                  <a:schemeClr val="accent2"/>
                </a:solidFill>
                <a:latin typeface="Comic Sans MS" pitchFamily="66" charset="0"/>
              </a:rPr>
              <a:t>miron@cs.wisc.edu</a:t>
            </a:r>
          </a:p>
          <a:p>
            <a:pPr algn="ctr"/>
            <a:r>
              <a:rPr lang="en-US" altLang="en-US" sz="2400">
                <a:solidFill>
                  <a:schemeClr val="accent2"/>
                </a:solidFill>
                <a:latin typeface="Comic Sans MS" pitchFamily="66" charset="0"/>
              </a:rPr>
              <a:t>http://www.cs.wisc.edu/~miron</a:t>
            </a:r>
          </a:p>
        </p:txBody>
      </p:sp>
    </p:spTree>
    <p:extLst>
      <p:ext uri="{BB962C8B-B14F-4D97-AF65-F5344CB8AC3E}">
        <p14:creationId xmlns:p14="http://schemas.microsoft.com/office/powerpoint/2010/main" val="310818217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356350"/>
            <a:ext cx="2133600" cy="365125"/>
          </a:xfrm>
          <a:prstGeom prst="rect">
            <a:avLst/>
          </a:prstGeom>
        </p:spPr>
        <p:txBody>
          <a:bodyPr/>
          <a:lstStyle/>
          <a:p>
            <a:fld id="{031FEFDA-A955-094F-A742-62D021BE2037}" type="datetimeFigureOut">
              <a:rPr lang="en-US" smtClean="0">
                <a:solidFill>
                  <a:prstClr val="black">
                    <a:tint val="75000"/>
                  </a:prstClr>
                </a:solidFill>
              </a:rPr>
              <a:pPr/>
              <a:t>8/17/2014</a:t>
            </a:fld>
            <a:endParaRPr lang="en-US">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AD7CA6-2E29-6D4D-9D93-FF615D739D11}" type="slidenum">
              <a:rPr lang="en-US" smtClean="0">
                <a:solidFill>
                  <a:prstClr val="black">
                    <a:tint val="75000"/>
                  </a:prstClr>
                </a:solidFill>
              </a:rPr>
              <a:pPr/>
              <a:t>‹#›</a:t>
            </a:fld>
            <a:endParaRPr lang="en-US">
              <a:solidFill>
                <a:prstClr val="black">
                  <a:tint val="75000"/>
                </a:prstClr>
              </a:solidFill>
            </a:endParaRPr>
          </a:p>
        </p:txBody>
      </p:sp>
      <p:grpSp>
        <p:nvGrpSpPr>
          <p:cNvPr id="7" name="Group 6"/>
          <p:cNvGrpSpPr/>
          <p:nvPr userDrawn="1"/>
        </p:nvGrpSpPr>
        <p:grpSpPr>
          <a:xfrm>
            <a:off x="0" y="5915384"/>
            <a:ext cx="9144000" cy="942616"/>
            <a:chOff x="0" y="5915384"/>
            <a:chExt cx="9144000" cy="942616"/>
          </a:xfrm>
        </p:grpSpPr>
        <p:pic>
          <p:nvPicPr>
            <p:cNvPr id="8" name="Picture 7" descr="CHTC_logo_color_vert.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08400" y="5915384"/>
              <a:ext cx="1660706" cy="942615"/>
            </a:xfrm>
            <a:prstGeom prst="rect">
              <a:avLst/>
            </a:prstGeom>
          </p:spPr>
        </p:pic>
        <p:pic>
          <p:nvPicPr>
            <p:cNvPr id="9" name="Picture 8"/>
            <p:cNvPicPr>
              <a:picLocks noChangeAspect="1"/>
            </p:cNvPicPr>
            <p:nvPr/>
          </p:nvPicPr>
          <p:blipFill>
            <a:blip r:embed="rId3">
              <a:clrChange>
                <a:clrFrom>
                  <a:srgbClr val="FFFFFF"/>
                </a:clrFrom>
                <a:clrTo>
                  <a:srgbClr val="FFFFFF">
                    <a:alpha val="0"/>
                  </a:srgbClr>
                </a:clrTo>
              </a:clrChange>
            </a:blip>
            <a:stretch>
              <a:fillRect/>
            </a:stretch>
          </p:blipFill>
          <p:spPr>
            <a:xfrm>
              <a:off x="0" y="5943600"/>
              <a:ext cx="3708400" cy="914400"/>
            </a:xfrm>
            <a:prstGeom prst="rect">
              <a:avLst/>
            </a:prstGeom>
          </p:spPr>
        </p:pic>
        <p:pic>
          <p:nvPicPr>
            <p:cNvPr id="10" name="Picture 9"/>
            <p:cNvPicPr>
              <a:picLocks noChangeAspect="1"/>
            </p:cNvPicPr>
            <p:nvPr/>
          </p:nvPicPr>
          <p:blipFill>
            <a:blip r:embed="rId4">
              <a:clrChange>
                <a:clrFrom>
                  <a:srgbClr val="FFFFFF"/>
                </a:clrFrom>
                <a:clrTo>
                  <a:srgbClr val="FFFFFF">
                    <a:alpha val="0"/>
                  </a:srgbClr>
                </a:clrTo>
              </a:clrChange>
            </a:blip>
            <a:stretch>
              <a:fillRect/>
            </a:stretch>
          </p:blipFill>
          <p:spPr>
            <a:xfrm>
              <a:off x="5435600" y="5943600"/>
              <a:ext cx="3708400" cy="914400"/>
            </a:xfrm>
            <a:prstGeom prst="rect">
              <a:avLst/>
            </a:prstGeom>
          </p:spPr>
        </p:pic>
      </p:grpSp>
    </p:spTree>
    <p:extLst>
      <p:ext uri="{BB962C8B-B14F-4D97-AF65-F5344CB8AC3E}">
        <p14:creationId xmlns:p14="http://schemas.microsoft.com/office/powerpoint/2010/main" val="12459626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BB7C394-B012-491B-B4CA-F66FDB7D8A04}" type="datetimeFigureOut">
              <a:rPr lang="en-US" smtClean="0"/>
              <a:pPr/>
              <a:t>8/17/2014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0BD388-48B3-4144-B4EE-56E051A0C897}"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10"/>
          <p:cNvSpPr>
            <a:spLocks noGrp="1" noChangeArrowheads="1"/>
          </p:cNvSpPr>
          <p:nvPr userDrawn="1">
            <p:ph type="ftr" sz="quarter" idx="10"/>
          </p:nvPr>
        </p:nvSpPr>
        <p:spPr>
          <a:ln/>
        </p:spPr>
        <p:txBody>
          <a:bodyPr/>
          <a:lstStyle>
            <a:lvl1pPr>
              <a:defRPr/>
            </a:lvl1pPr>
          </a:lstStyle>
          <a:p>
            <a:pPr>
              <a:defRPr/>
            </a:pPr>
            <a:r>
              <a:rPr lang="en-US"/>
              <a:t> </a:t>
            </a:r>
            <a:r>
              <a:rPr lang="en-US">
                <a:solidFill>
                  <a:srgbClr val="3861AA"/>
                </a:solidFill>
              </a:rPr>
              <a:t>Presentation title - </a:t>
            </a:r>
            <a:fld id="{609203E7-1546-4A5A-9952-387FA88661D4}" type="slidenum">
              <a:rPr lang="en-US">
                <a:solidFill>
                  <a:srgbClr val="3861AA"/>
                </a:solidFill>
              </a:rPr>
              <a:pPr>
                <a:defRPr/>
              </a:pPr>
              <a:t>‹#›</a:t>
            </a:fld>
            <a:endParaRPr lang="en-US">
              <a:solidFill>
                <a:srgbClr val="3861AA"/>
              </a:solidFill>
            </a:endParaRPr>
          </a:p>
        </p:txBody>
      </p:sp>
    </p:spTree>
    <p:extLst>
      <p:ext uri="{BB962C8B-B14F-4D97-AF65-F5344CB8AC3E}">
        <p14:creationId xmlns:p14="http://schemas.microsoft.com/office/powerpoint/2010/main" val="302201896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10"/>
          <p:cNvSpPr>
            <a:spLocks noGrp="1" noChangeArrowheads="1"/>
          </p:cNvSpPr>
          <p:nvPr userDrawn="1">
            <p:ph type="ftr" sz="quarter" idx="10"/>
          </p:nvPr>
        </p:nvSpPr>
        <p:spPr>
          <a:ln/>
        </p:spPr>
        <p:txBody>
          <a:bodyPr/>
          <a:lstStyle>
            <a:lvl1pPr>
              <a:defRPr/>
            </a:lvl1pPr>
          </a:lstStyle>
          <a:p>
            <a:pPr>
              <a:defRPr/>
            </a:pPr>
            <a:fld id="{5DC02CBC-93DC-466F-8C62-66EC33E1549E}" type="slidenum">
              <a:rPr lang="en-US" smtClean="0">
                <a:solidFill>
                  <a:srgbClr val="3861AA"/>
                </a:solidFill>
              </a:rPr>
              <a:pPr>
                <a:defRPr/>
              </a:pPr>
              <a:t>‹#›</a:t>
            </a:fld>
            <a:endParaRPr lang="en-US" dirty="0">
              <a:solidFill>
                <a:srgbClr val="3861AA"/>
              </a:solidFill>
            </a:endParaRPr>
          </a:p>
        </p:txBody>
      </p:sp>
    </p:spTree>
    <p:extLst>
      <p:ext uri="{BB962C8B-B14F-4D97-AF65-F5344CB8AC3E}">
        <p14:creationId xmlns:p14="http://schemas.microsoft.com/office/powerpoint/2010/main" val="138795795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
          <p:cNvSpPr>
            <a:spLocks noGrp="1" noChangeArrowheads="1"/>
          </p:cNvSpPr>
          <p:nvPr userDrawn="1">
            <p:ph type="ftr" sz="quarter" idx="10"/>
          </p:nvPr>
        </p:nvSpPr>
        <p:spPr>
          <a:ln/>
        </p:spPr>
        <p:txBody>
          <a:bodyPr/>
          <a:lstStyle>
            <a:lvl1pPr>
              <a:defRPr/>
            </a:lvl1pPr>
          </a:lstStyle>
          <a:p>
            <a:pPr>
              <a:defRPr/>
            </a:pPr>
            <a:r>
              <a:rPr lang="en-US"/>
              <a:t> </a:t>
            </a:r>
            <a:r>
              <a:rPr lang="en-US">
                <a:solidFill>
                  <a:srgbClr val="3861AA"/>
                </a:solidFill>
              </a:rPr>
              <a:t>Presentation title - </a:t>
            </a:r>
            <a:fld id="{292029F1-D173-4B3E-BAF8-134C7E30A4F7}" type="slidenum">
              <a:rPr lang="en-US">
                <a:solidFill>
                  <a:srgbClr val="3861AA"/>
                </a:solidFill>
              </a:rPr>
              <a:pPr>
                <a:defRPr/>
              </a:pPr>
              <a:t>‹#›</a:t>
            </a:fld>
            <a:endParaRPr lang="en-US">
              <a:solidFill>
                <a:srgbClr val="3861AA"/>
              </a:solidFill>
            </a:endParaRPr>
          </a:p>
        </p:txBody>
      </p:sp>
    </p:spTree>
    <p:extLst>
      <p:ext uri="{BB962C8B-B14F-4D97-AF65-F5344CB8AC3E}">
        <p14:creationId xmlns:p14="http://schemas.microsoft.com/office/powerpoint/2010/main" val="92178684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066800"/>
            <a:ext cx="43053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066800"/>
            <a:ext cx="43053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
          <p:cNvSpPr>
            <a:spLocks noGrp="1" noChangeArrowheads="1"/>
          </p:cNvSpPr>
          <p:nvPr userDrawn="1">
            <p:ph type="ftr" sz="quarter" idx="10"/>
          </p:nvPr>
        </p:nvSpPr>
        <p:spPr>
          <a:ln/>
        </p:spPr>
        <p:txBody>
          <a:bodyPr/>
          <a:lstStyle>
            <a:lvl1pPr>
              <a:defRPr/>
            </a:lvl1pPr>
          </a:lstStyle>
          <a:p>
            <a:pPr>
              <a:defRPr/>
            </a:pPr>
            <a:r>
              <a:rPr lang="en-US"/>
              <a:t> </a:t>
            </a:r>
            <a:r>
              <a:rPr lang="en-US">
                <a:solidFill>
                  <a:srgbClr val="3861AA"/>
                </a:solidFill>
              </a:rPr>
              <a:t>Presentation title - </a:t>
            </a:r>
            <a:fld id="{6C772B5D-98DC-4695-97CC-C21E7E9A914C}" type="slidenum">
              <a:rPr lang="en-US">
                <a:solidFill>
                  <a:srgbClr val="3861AA"/>
                </a:solidFill>
              </a:rPr>
              <a:pPr>
                <a:defRPr/>
              </a:pPr>
              <a:t>‹#›</a:t>
            </a:fld>
            <a:endParaRPr lang="en-US">
              <a:solidFill>
                <a:srgbClr val="3861AA"/>
              </a:solidFill>
            </a:endParaRPr>
          </a:p>
        </p:txBody>
      </p:sp>
    </p:spTree>
    <p:extLst>
      <p:ext uri="{BB962C8B-B14F-4D97-AF65-F5344CB8AC3E}">
        <p14:creationId xmlns:p14="http://schemas.microsoft.com/office/powerpoint/2010/main" val="276621263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
          <p:cNvSpPr>
            <a:spLocks noGrp="1" noChangeArrowheads="1"/>
          </p:cNvSpPr>
          <p:nvPr userDrawn="1">
            <p:ph type="ftr" sz="quarter" idx="10"/>
          </p:nvPr>
        </p:nvSpPr>
        <p:spPr>
          <a:ln/>
        </p:spPr>
        <p:txBody>
          <a:bodyPr/>
          <a:lstStyle>
            <a:lvl1pPr>
              <a:defRPr/>
            </a:lvl1pPr>
          </a:lstStyle>
          <a:p>
            <a:pPr>
              <a:defRPr/>
            </a:pPr>
            <a:r>
              <a:rPr lang="en-US"/>
              <a:t> </a:t>
            </a:r>
            <a:r>
              <a:rPr lang="en-US">
                <a:solidFill>
                  <a:srgbClr val="3861AA"/>
                </a:solidFill>
              </a:rPr>
              <a:t>Presentation title - </a:t>
            </a:r>
            <a:fld id="{2EF7328E-D41B-4685-8E17-CE52101CE96C}" type="slidenum">
              <a:rPr lang="en-US">
                <a:solidFill>
                  <a:srgbClr val="3861AA"/>
                </a:solidFill>
              </a:rPr>
              <a:pPr>
                <a:defRPr/>
              </a:pPr>
              <a:t>‹#›</a:t>
            </a:fld>
            <a:endParaRPr lang="en-US">
              <a:solidFill>
                <a:srgbClr val="3861AA"/>
              </a:solidFill>
            </a:endParaRPr>
          </a:p>
        </p:txBody>
      </p:sp>
    </p:spTree>
    <p:extLst>
      <p:ext uri="{BB962C8B-B14F-4D97-AF65-F5344CB8AC3E}">
        <p14:creationId xmlns:p14="http://schemas.microsoft.com/office/powerpoint/2010/main" val="367289485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userDrawn="1">
            <p:ph type="ftr" sz="quarter" idx="10"/>
          </p:nvPr>
        </p:nvSpPr>
        <p:spPr>
          <a:ln/>
        </p:spPr>
        <p:txBody>
          <a:bodyPr/>
          <a:lstStyle>
            <a:lvl1pPr>
              <a:defRPr/>
            </a:lvl1pPr>
          </a:lstStyle>
          <a:p>
            <a:pPr>
              <a:defRPr/>
            </a:pPr>
            <a:r>
              <a:rPr lang="en-US"/>
              <a:t> </a:t>
            </a:r>
            <a:r>
              <a:rPr lang="en-US">
                <a:solidFill>
                  <a:srgbClr val="3861AA"/>
                </a:solidFill>
              </a:rPr>
              <a:t>Presentation title - </a:t>
            </a:r>
            <a:fld id="{E4897793-2076-4D7D-BCBC-777FC11FA81E}" type="slidenum">
              <a:rPr lang="en-US">
                <a:solidFill>
                  <a:srgbClr val="3861AA"/>
                </a:solidFill>
              </a:rPr>
              <a:pPr>
                <a:defRPr/>
              </a:pPr>
              <a:t>‹#›</a:t>
            </a:fld>
            <a:endParaRPr lang="en-US">
              <a:solidFill>
                <a:srgbClr val="3861AA"/>
              </a:solidFill>
            </a:endParaRPr>
          </a:p>
        </p:txBody>
      </p:sp>
    </p:spTree>
    <p:extLst>
      <p:ext uri="{BB962C8B-B14F-4D97-AF65-F5344CB8AC3E}">
        <p14:creationId xmlns:p14="http://schemas.microsoft.com/office/powerpoint/2010/main" val="55949066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85800" y="304800"/>
            <a:ext cx="7772400" cy="2438400"/>
          </a:xfrm>
        </p:spPr>
        <p:txBody>
          <a:bodyPr/>
          <a:lstStyle>
            <a:lvl1pPr>
              <a:defRPr/>
            </a:lvl1pPr>
          </a:lstStyle>
          <a:p>
            <a:pPr lvl="0"/>
            <a:r>
              <a:rPr lang="en-US" altLang="en-US" noProof="0" smtClean="0"/>
              <a:t>Click to edit Master title style</a:t>
            </a:r>
          </a:p>
        </p:txBody>
      </p:sp>
      <p:sp>
        <p:nvSpPr>
          <p:cNvPr id="4100" name="Rectangle 4"/>
          <p:cNvSpPr>
            <a:spLocks noGrp="1" noChangeArrowheads="1"/>
          </p:cNvSpPr>
          <p:nvPr>
            <p:ph type="ftr" sz="quarter" idx="3"/>
          </p:nvPr>
        </p:nvSpPr>
        <p:spPr>
          <a:xfrm>
            <a:off x="381000" y="6172200"/>
            <a:ext cx="6019800" cy="457200"/>
          </a:xfrm>
        </p:spPr>
        <p:txBody>
          <a:bodyPr/>
          <a:lstStyle>
            <a:lvl1pPr algn="ctr">
              <a:defRPr>
                <a:latin typeface="Times New Roman" pitchFamily="18" charset="0"/>
              </a:defRPr>
            </a:lvl1pPr>
          </a:lstStyle>
          <a:p>
            <a:endParaRPr lang="en-US" altLang="en-US">
              <a:solidFill>
                <a:srgbClr val="000000"/>
              </a:solidFill>
            </a:endParaRPr>
          </a:p>
        </p:txBody>
      </p:sp>
      <p:grpSp>
        <p:nvGrpSpPr>
          <p:cNvPr id="4102" name="Group 6"/>
          <p:cNvGrpSpPr>
            <a:grpSpLocks/>
          </p:cNvGrpSpPr>
          <p:nvPr/>
        </p:nvGrpSpPr>
        <p:grpSpPr bwMode="auto">
          <a:xfrm>
            <a:off x="381000" y="5410200"/>
            <a:ext cx="8534400" cy="1238250"/>
            <a:chOff x="144" y="3312"/>
            <a:chExt cx="5376" cy="780"/>
          </a:xfrm>
        </p:grpSpPr>
        <p:sp>
          <p:nvSpPr>
            <p:cNvPr id="4103" name="Rectangle 7"/>
            <p:cNvSpPr>
              <a:spLocks noChangeArrowheads="1"/>
            </p:cNvSpPr>
            <p:nvPr/>
          </p:nvSpPr>
          <p:spPr bwMode="auto">
            <a:xfrm>
              <a:off x="144" y="3642"/>
              <a:ext cx="4224" cy="120"/>
            </a:xfrm>
            <a:prstGeom prst="rect">
              <a:avLst/>
            </a:prstGeom>
            <a:gradFill rotWithShape="0">
              <a:gsLst>
                <a:gs pos="0">
                  <a:srgbClr val="777777">
                    <a:gamma/>
                    <a:shade val="46275"/>
                    <a:invGamma/>
                  </a:srgbClr>
                </a:gs>
                <a:gs pos="50000">
                  <a:srgbClr val="777777"/>
                </a:gs>
                <a:gs pos="100000">
                  <a:srgbClr val="777777">
                    <a:gamma/>
                    <a:shade val="46275"/>
                    <a:invGamma/>
                  </a:srgbClr>
                </a:gs>
              </a:gsLst>
              <a:lin ang="5400000" scaled="1"/>
            </a:gradFill>
            <a:ln w="19050">
              <a:solidFill>
                <a:srgbClr val="B2B2B2"/>
              </a:solidFill>
              <a:miter lim="800000"/>
              <a:headEnd/>
              <a:tailEnd/>
            </a:ln>
            <a:effectLst>
              <a:outerShdw dist="35921" dir="2700000" algn="ctr" rotWithShape="0">
                <a:srgbClr val="CC6600"/>
              </a:outerShdw>
            </a:effectLst>
          </p:spPr>
          <p:txBody>
            <a:bodyPr wrap="none" anchor="ctr"/>
            <a:lstStyle/>
            <a:p>
              <a:pPr eaLnBrk="0" hangingPunct="0"/>
              <a:endParaRPr lang="en-US" sz="2800" smtClean="0">
                <a:solidFill>
                  <a:srgbClr val="000000"/>
                </a:solidFill>
                <a:latin typeface="Times New Roman" pitchFamily="18" charset="0"/>
              </a:endParaRPr>
            </a:p>
          </p:txBody>
        </p:sp>
        <p:grpSp>
          <p:nvGrpSpPr>
            <p:cNvPr id="4104" name="Group 8"/>
            <p:cNvGrpSpPr>
              <a:grpSpLocks/>
            </p:cNvGrpSpPr>
            <p:nvPr/>
          </p:nvGrpSpPr>
          <p:grpSpPr bwMode="auto">
            <a:xfrm>
              <a:off x="4272" y="3312"/>
              <a:ext cx="1248" cy="780"/>
              <a:chOff x="4272" y="3312"/>
              <a:chExt cx="1248" cy="780"/>
            </a:xfrm>
          </p:grpSpPr>
          <p:sp>
            <p:nvSpPr>
              <p:cNvPr id="4105" name="WordArt 9"/>
              <p:cNvSpPr>
                <a:spLocks noChangeArrowheads="1" noChangeShapeType="1" noTextEdit="1"/>
              </p:cNvSpPr>
              <p:nvPr/>
            </p:nvSpPr>
            <p:spPr bwMode="auto">
              <a:xfrm>
                <a:off x="4560" y="3504"/>
                <a:ext cx="960" cy="348"/>
              </a:xfrm>
              <a:prstGeom prst="rect">
                <a:avLst/>
              </a:prstGeom>
            </p:spPr>
            <p:txBody>
              <a:bodyPr wrap="none" fromWordArt="1">
                <a:prstTxWarp prst="textPlain">
                  <a:avLst>
                    <a:gd name="adj" fmla="val 50000"/>
                  </a:avLst>
                </a:prstTxWarp>
              </a:bodyPr>
              <a:lstStyle/>
              <a:p>
                <a:pPr algn="ctr" eaLnBrk="0" hangingPunct="0"/>
                <a:r>
                  <a:rPr lang="en-US" sz="4000" b="1" kern="10" spc="-200" smtClean="0">
                    <a:ln w="12700">
                      <a:solidFill>
                        <a:srgbClr val="B2B2B2"/>
                      </a:solidFill>
                      <a:round/>
                      <a:headEnd/>
                      <a:tailEnd/>
                    </a:ln>
                    <a:gradFill rotWithShape="0">
                      <a:gsLst>
                        <a:gs pos="0">
                          <a:srgbClr val="777777">
                            <a:gamma/>
                            <a:shade val="46275"/>
                            <a:invGamma/>
                          </a:srgbClr>
                        </a:gs>
                        <a:gs pos="50000">
                          <a:srgbClr val="777777"/>
                        </a:gs>
                        <a:gs pos="100000">
                          <a:srgbClr val="777777">
                            <a:gamma/>
                            <a:shade val="46275"/>
                            <a:invGamma/>
                          </a:srgbClr>
                        </a:gs>
                      </a:gsLst>
                      <a:lin ang="5400000" scaled="1"/>
                    </a:gradFill>
                    <a:effectLst>
                      <a:outerShdw dist="35921" dir="2700000" algn="ctr" rotWithShape="0">
                        <a:srgbClr val="CC6600"/>
                      </a:outerShdw>
                    </a:effectLst>
                    <a:latin typeface="Times New Roman"/>
                    <a:cs typeface="Times New Roman"/>
                  </a:rPr>
                  <a:t>ondor</a:t>
                </a:r>
              </a:p>
            </p:txBody>
          </p:sp>
          <p:sp>
            <p:nvSpPr>
              <p:cNvPr id="4106" name="WordArt 10"/>
              <p:cNvSpPr>
                <a:spLocks noChangeArrowheads="1" noChangeShapeType="1" noTextEdit="1"/>
              </p:cNvSpPr>
              <p:nvPr/>
            </p:nvSpPr>
            <p:spPr bwMode="auto">
              <a:xfrm>
                <a:off x="4272" y="3312"/>
                <a:ext cx="564" cy="780"/>
              </a:xfrm>
              <a:prstGeom prst="rect">
                <a:avLst/>
              </a:prstGeom>
            </p:spPr>
            <p:txBody>
              <a:bodyPr wrap="none" fromWordArt="1">
                <a:prstTxWarp prst="textPlain">
                  <a:avLst>
                    <a:gd name="adj" fmla="val 50000"/>
                  </a:avLst>
                </a:prstTxWarp>
              </a:bodyPr>
              <a:lstStyle/>
              <a:p>
                <a:pPr algn="ctr" eaLnBrk="0" hangingPunct="0"/>
                <a:r>
                  <a:rPr lang="en-US" sz="8000" b="1" kern="10" spc="-400" smtClean="0">
                    <a:ln w="12700">
                      <a:solidFill>
                        <a:srgbClr val="B2B2B2"/>
                      </a:solidFill>
                      <a:round/>
                      <a:headEnd/>
                      <a:tailEnd/>
                    </a:ln>
                    <a:gradFill rotWithShape="0">
                      <a:gsLst>
                        <a:gs pos="0">
                          <a:srgbClr val="777777">
                            <a:gamma/>
                            <a:shade val="46275"/>
                            <a:invGamma/>
                          </a:srgbClr>
                        </a:gs>
                        <a:gs pos="50000">
                          <a:srgbClr val="777777"/>
                        </a:gs>
                        <a:gs pos="100000">
                          <a:srgbClr val="777777">
                            <a:gamma/>
                            <a:shade val="46275"/>
                            <a:invGamma/>
                          </a:srgbClr>
                        </a:gs>
                      </a:gsLst>
                      <a:lin ang="5400000" scaled="1"/>
                    </a:gradFill>
                    <a:effectLst>
                      <a:outerShdw dist="35921" dir="2700000" algn="ctr" rotWithShape="0">
                        <a:srgbClr val="CC6600"/>
                      </a:outerShdw>
                    </a:effectLst>
                    <a:latin typeface="Times New Roman"/>
                    <a:cs typeface="Times New Roman"/>
                  </a:rPr>
                  <a:t>C</a:t>
                </a:r>
              </a:p>
            </p:txBody>
          </p:sp>
        </p:grpSp>
      </p:grpSp>
      <p:sp>
        <p:nvSpPr>
          <p:cNvPr id="4107" name="Text Box 11"/>
          <p:cNvSpPr txBox="1">
            <a:spLocks noChangeArrowheads="1"/>
          </p:cNvSpPr>
          <p:nvPr/>
        </p:nvSpPr>
        <p:spPr bwMode="auto">
          <a:xfrm>
            <a:off x="4098925" y="38512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endParaRPr lang="en-US" altLang="en-US" sz="2400" smtClean="0">
              <a:solidFill>
                <a:srgbClr val="000000"/>
              </a:solidFill>
              <a:latin typeface="Times New Roman" pitchFamily="18" charset="0"/>
            </a:endParaRPr>
          </a:p>
        </p:txBody>
      </p:sp>
      <p:sp>
        <p:nvSpPr>
          <p:cNvPr id="4109" name="Text Box 13"/>
          <p:cNvSpPr txBox="1">
            <a:spLocks noChangeArrowheads="1"/>
          </p:cNvSpPr>
          <p:nvPr/>
        </p:nvSpPr>
        <p:spPr bwMode="auto">
          <a:xfrm>
            <a:off x="2144713" y="3733800"/>
            <a:ext cx="4854575"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en-US" sz="2400" smtClean="0">
                <a:solidFill>
                  <a:srgbClr val="3333CC"/>
                </a:solidFill>
                <a:latin typeface="Comic Sans MS" pitchFamily="66" charset="0"/>
              </a:rPr>
              <a:t>Miron Livny</a:t>
            </a:r>
          </a:p>
          <a:p>
            <a:pPr algn="ctr" eaLnBrk="0" hangingPunct="0"/>
            <a:r>
              <a:rPr lang="en-US" altLang="en-US" sz="2400" smtClean="0">
                <a:solidFill>
                  <a:srgbClr val="3333CC"/>
                </a:solidFill>
                <a:latin typeface="Comic Sans MS" pitchFamily="66" charset="0"/>
              </a:rPr>
              <a:t>Computer Sciences Department</a:t>
            </a:r>
          </a:p>
          <a:p>
            <a:pPr algn="ctr" eaLnBrk="0" hangingPunct="0"/>
            <a:r>
              <a:rPr lang="en-US" altLang="en-US" sz="2400" smtClean="0">
                <a:solidFill>
                  <a:srgbClr val="3333CC"/>
                </a:solidFill>
                <a:latin typeface="Comic Sans MS" pitchFamily="66" charset="0"/>
              </a:rPr>
              <a:t>University of Wisconsin-Madison</a:t>
            </a:r>
          </a:p>
          <a:p>
            <a:pPr algn="ctr" eaLnBrk="0" hangingPunct="0"/>
            <a:r>
              <a:rPr lang="en-US" altLang="en-US" sz="2400" smtClean="0">
                <a:solidFill>
                  <a:srgbClr val="3333CC"/>
                </a:solidFill>
                <a:latin typeface="Comic Sans MS" pitchFamily="66" charset="0"/>
              </a:rPr>
              <a:t>miron@cs.wisc.edu</a:t>
            </a:r>
          </a:p>
          <a:p>
            <a:pPr algn="ctr" eaLnBrk="0" hangingPunct="0"/>
            <a:r>
              <a:rPr lang="en-US" altLang="en-US" sz="2400" smtClean="0">
                <a:solidFill>
                  <a:srgbClr val="3333CC"/>
                </a:solidFill>
                <a:latin typeface="Comic Sans MS" pitchFamily="66" charset="0"/>
              </a:rPr>
              <a:t>http://www.cs.wisc.edu/~miron</a:t>
            </a:r>
          </a:p>
        </p:txBody>
      </p:sp>
    </p:spTree>
    <p:extLst>
      <p:ext uri="{BB962C8B-B14F-4D97-AF65-F5344CB8AC3E}">
        <p14:creationId xmlns:p14="http://schemas.microsoft.com/office/powerpoint/2010/main" val="194051048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1"/>
          </p:nvPr>
        </p:nvSpPr>
        <p:spPr/>
        <p:txBody>
          <a:bodyPr/>
          <a:lstStyle>
            <a:lvl1pPr>
              <a:defRPr/>
            </a:lvl1pPr>
          </a:lstStyle>
          <a:p>
            <a:fld id="{263D434E-993D-4B59-81E7-2C5BD324C7D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6430720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1"/>
          </p:nvPr>
        </p:nvSpPr>
        <p:spPr/>
        <p:txBody>
          <a:bodyPr/>
          <a:lstStyle>
            <a:lvl1pPr>
              <a:defRPr/>
            </a:lvl1pPr>
          </a:lstStyle>
          <a:p>
            <a:fld id="{34A37262-80B3-4358-A4C3-E6FC93C0A10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4708824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00238"/>
            <a:ext cx="3810000" cy="3738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0238"/>
            <a:ext cx="3810000" cy="3738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1"/>
          </p:nvPr>
        </p:nvSpPr>
        <p:spPr/>
        <p:txBody>
          <a:bodyPr/>
          <a:lstStyle>
            <a:lvl1pPr>
              <a:defRPr/>
            </a:lvl1pPr>
          </a:lstStyle>
          <a:p>
            <a:fld id="{458B0DA9-F68F-42C9-9FD0-DBDA6B86262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56062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B7C394-B012-491B-B4CA-F66FDB7D8A04}" type="datetimeFigureOut">
              <a:rPr lang="en-US" smtClean="0"/>
              <a:pPr/>
              <a:t>8/17/2014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F0BD388-48B3-4144-B4EE-56E051A0C897}" type="slidenum">
              <a:rPr lang="en-US" smtClean="0"/>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endParaRPr lang="en-US" altLang="en-US">
              <a:solidFill>
                <a:srgbClr val="000000"/>
              </a:solidFill>
            </a:endParaRPr>
          </a:p>
        </p:txBody>
      </p:sp>
      <p:sp>
        <p:nvSpPr>
          <p:cNvPr id="8" name="Slide Number Placeholder 7"/>
          <p:cNvSpPr>
            <a:spLocks noGrp="1"/>
          </p:cNvSpPr>
          <p:nvPr>
            <p:ph type="sldNum" sz="quarter" idx="11"/>
          </p:nvPr>
        </p:nvSpPr>
        <p:spPr/>
        <p:txBody>
          <a:bodyPr/>
          <a:lstStyle>
            <a:lvl1pPr>
              <a:defRPr/>
            </a:lvl1pPr>
          </a:lstStyle>
          <a:p>
            <a:fld id="{C8FF9159-55E1-4229-B15E-ACD3F50826D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348359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1"/>
          </p:nvPr>
        </p:nvSpPr>
        <p:spPr/>
        <p:txBody>
          <a:bodyPr/>
          <a:lstStyle>
            <a:lvl1pPr>
              <a:defRPr/>
            </a:lvl1pPr>
          </a:lstStyle>
          <a:p>
            <a:fld id="{1215E178-835C-4D1A-A531-84441D450F7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1564170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en-US" altLang="en-US">
              <a:solidFill>
                <a:srgbClr val="000000"/>
              </a:solidFill>
            </a:endParaRPr>
          </a:p>
        </p:txBody>
      </p:sp>
      <p:sp>
        <p:nvSpPr>
          <p:cNvPr id="3" name="Slide Number Placeholder 2"/>
          <p:cNvSpPr>
            <a:spLocks noGrp="1"/>
          </p:cNvSpPr>
          <p:nvPr>
            <p:ph type="sldNum" sz="quarter" idx="11"/>
          </p:nvPr>
        </p:nvSpPr>
        <p:spPr/>
        <p:txBody>
          <a:bodyPr/>
          <a:lstStyle>
            <a:lvl1pPr>
              <a:defRPr/>
            </a:lvl1pPr>
          </a:lstStyle>
          <a:p>
            <a:fld id="{6DEFE2A5-54A1-451A-BE9A-841E08BA8AE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8531586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1"/>
          </p:nvPr>
        </p:nvSpPr>
        <p:spPr/>
        <p:txBody>
          <a:bodyPr/>
          <a:lstStyle>
            <a:lvl1pPr>
              <a:defRPr/>
            </a:lvl1pPr>
          </a:lstStyle>
          <a:p>
            <a:fld id="{268D6753-CFCF-407E-B7C0-5378B1B51B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1568147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1"/>
          </p:nvPr>
        </p:nvSpPr>
        <p:spPr/>
        <p:txBody>
          <a:bodyPr/>
          <a:lstStyle>
            <a:lvl1pPr>
              <a:defRPr/>
            </a:lvl1pPr>
          </a:lstStyle>
          <a:p>
            <a:fld id="{4583533A-EF69-40FE-AD0B-729D1658C3C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3819441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1"/>
          </p:nvPr>
        </p:nvSpPr>
        <p:spPr/>
        <p:txBody>
          <a:bodyPr/>
          <a:lstStyle>
            <a:lvl1pPr>
              <a:defRPr/>
            </a:lvl1pPr>
          </a:lstStyle>
          <a:p>
            <a:fld id="{B28211D6-BDC5-47B0-8C0B-83063372BB3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0094267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029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029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1"/>
          </p:nvPr>
        </p:nvSpPr>
        <p:spPr/>
        <p:txBody>
          <a:bodyPr/>
          <a:lstStyle>
            <a:lvl1pPr>
              <a:defRPr/>
            </a:lvl1pPr>
          </a:lstStyle>
          <a:p>
            <a:fld id="{027D8DD6-8187-4640-B1FE-E3C8063D85A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503837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B7C394-B012-491B-B4CA-F66FDB7D8A04}" type="datetimeFigureOut">
              <a:rPr lang="en-US" smtClean="0"/>
              <a:pPr/>
              <a:t>8/17/2014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0BD388-48B3-4144-B4EE-56E051A0C89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B7C394-B012-491B-B4CA-F66FDB7D8A04}" type="datetimeFigureOut">
              <a:rPr lang="en-US" smtClean="0"/>
              <a:pPr/>
              <a:t>8/17/2014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0BD388-48B3-4144-B4EE-56E051A0C89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slideLayout" Target="../slideLayouts/slideLayout59.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5" Type="http://schemas.openxmlformats.org/officeDocument/2006/relationships/image" Target="../media/image4.png"/><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slideLayout" Target="../slideLayouts/slideLayout62.xml"/><Relationship Id="rId7" Type="http://schemas.openxmlformats.org/officeDocument/2006/relationships/theme" Target="../theme/theme6.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5" Type="http://schemas.openxmlformats.org/officeDocument/2006/relationships/slideLayout" Target="../slideLayouts/slideLayout64.xml"/><Relationship Id="rId4" Type="http://schemas.openxmlformats.org/officeDocument/2006/relationships/slideLayout" Target="../slideLayouts/slideLayout63.xml"/><Relationship Id="rId9" Type="http://schemas.openxmlformats.org/officeDocument/2006/relationships/image" Target="../media/image6.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3.xml"/><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theme" Target="../theme/theme7.xml"/><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B7C394-B012-491B-B4CA-F66FDB7D8A04}" type="datetimeFigureOut">
              <a:rPr lang="en-US" smtClean="0"/>
              <a:pPr/>
              <a:t>8/17/2014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0BD388-48B3-4144-B4EE-56E051A0C89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5A9F6A-FBFF-4B30-BF08-C5EB96C1E095}" type="datetimeFigureOut">
              <a:rPr lang="en-US" smtClean="0"/>
              <a:pPr/>
              <a:t>8/17/2014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CAD152-6735-443C-A525-61EE1B12F56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fontAlgn="auto">
              <a:spcBef>
                <a:spcPts val="0"/>
              </a:spcBef>
              <a:spcAft>
                <a:spcPts val="0"/>
              </a:spcAft>
            </a:pPr>
            <a:fld id="{031FEFDA-A955-094F-A742-62D021BE2037}" type="datetimeFigureOut">
              <a:rPr lang="en-US" smtClean="0">
                <a:solidFill>
                  <a:prstClr val="black">
                    <a:tint val="75000"/>
                  </a:prstClr>
                </a:solidFill>
                <a:latin typeface="Calibri"/>
              </a:rPr>
              <a:pPr defTabSz="457200" fontAlgn="auto">
                <a:spcBef>
                  <a:spcPts val="0"/>
                </a:spcBef>
                <a:spcAft>
                  <a:spcPts val="0"/>
                </a:spcAft>
              </a:pPr>
              <a:t>8/17/2014</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auto">
              <a:spcBef>
                <a:spcPts val="0"/>
              </a:spcBef>
              <a:spcAft>
                <a:spcPts val="0"/>
              </a:spcAft>
            </a:pPr>
            <a:fld id="{FEAD7CA6-2E29-6D4D-9D93-FF615D739D11}" type="slidenum">
              <a:rPr lang="en-US" smtClean="0">
                <a:solidFill>
                  <a:prstClr val="black">
                    <a:tint val="75000"/>
                  </a:prstClr>
                </a:solidFill>
                <a:latin typeface="Calibri"/>
              </a:rPr>
              <a:pPr defTabSz="457200"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53740787"/>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86" r:id="rId3"/>
    <p:sldLayoutId id="2147483758" r:id="rId4"/>
    <p:sldLayoutId id="2147483757" r:id="rId5"/>
    <p:sldLayoutId id="2147483716" r:id="rId6"/>
    <p:sldLayoutId id="2147483717" r:id="rId7"/>
    <p:sldLayoutId id="2147483718" r:id="rId8"/>
    <p:sldLayoutId id="2147483719" r:id="rId9"/>
    <p:sldLayoutId id="2147483720" r:id="rId10"/>
    <p:sldLayoutId id="2147483785" r:id="rId11"/>
    <p:sldLayoutId id="2147483809"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15E3F2-F68D-4892-892D-300B494B755D}" type="datetimeFigureOut">
              <a:rPr lang="en-US" smtClean="0"/>
              <a:t>8/17/2014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75D15F-DDD3-43D7-95BD-5D2A4E53E945}" type="slidenum">
              <a:rPr lang="en-US" smtClean="0"/>
              <a:t>‹#›</a:t>
            </a:fld>
            <a:endParaRPr lang="en-US"/>
          </a:p>
        </p:txBody>
      </p:sp>
    </p:spTree>
    <p:extLst>
      <p:ext uri="{BB962C8B-B14F-4D97-AF65-F5344CB8AC3E}">
        <p14:creationId xmlns:p14="http://schemas.microsoft.com/office/powerpoint/2010/main" val="1704172975"/>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0898" name="Rectangle 3"/>
          <p:cNvSpPr>
            <a:spLocks noGrp="1" noChangeArrowheads="1"/>
          </p:cNvSpPr>
          <p:nvPr>
            <p:ph type="title"/>
          </p:nvPr>
        </p:nvSpPr>
        <p:spPr bwMode="auto">
          <a:xfrm>
            <a:off x="1260036" y="0"/>
            <a:ext cx="69469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80899" name="Rectangle 4"/>
          <p:cNvSpPr>
            <a:spLocks noGrp="1" noChangeArrowheads="1"/>
          </p:cNvSpPr>
          <p:nvPr>
            <p:ph type="body" idx="1"/>
          </p:nvPr>
        </p:nvSpPr>
        <p:spPr bwMode="auto">
          <a:xfrm>
            <a:off x="441739" y="1333500"/>
            <a:ext cx="8437218" cy="46863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51914" name="Rectangle 10"/>
          <p:cNvSpPr>
            <a:spLocks noChangeArrowheads="1"/>
          </p:cNvSpPr>
          <p:nvPr/>
        </p:nvSpPr>
        <p:spPr bwMode="auto">
          <a:xfrm>
            <a:off x="-1266825" y="6008688"/>
            <a:ext cx="184150" cy="457200"/>
          </a:xfrm>
          <a:prstGeom prst="rect">
            <a:avLst/>
          </a:prstGeom>
          <a:noFill/>
          <a:ln w="9525">
            <a:noFill/>
            <a:miter lim="800000"/>
            <a:headEnd/>
            <a:tailEnd/>
          </a:ln>
          <a:effectLst/>
        </p:spPr>
        <p:txBody>
          <a:bodyPr wrap="none">
            <a:spAutoFit/>
          </a:bodyPr>
          <a:lstStyle/>
          <a:p>
            <a:pPr>
              <a:defRPr/>
            </a:pPr>
            <a:endParaRPr lang="en-US" sz="2400" dirty="0">
              <a:solidFill>
                <a:srgbClr val="000000"/>
              </a:solidFill>
              <a:cs typeface="Arial" charset="0"/>
            </a:endParaRPr>
          </a:p>
        </p:txBody>
      </p:sp>
      <p:sp>
        <p:nvSpPr>
          <p:cNvPr id="251918" name="Rectangle 14"/>
          <p:cNvSpPr>
            <a:spLocks noGrp="1" noChangeArrowheads="1"/>
          </p:cNvSpPr>
          <p:nvPr>
            <p:ph type="sldNum" sz="quarter" idx="4"/>
          </p:nvPr>
        </p:nvSpPr>
        <p:spPr bwMode="auto">
          <a:xfrm>
            <a:off x="8724900" y="6400800"/>
            <a:ext cx="4191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spcBef>
                <a:spcPct val="0"/>
              </a:spcBef>
              <a:defRPr sz="1400">
                <a:solidFill>
                  <a:srgbClr val="FF8000"/>
                </a:solidFill>
                <a:ea typeface="+mn-ea"/>
                <a:cs typeface="+mn-cs"/>
              </a:defRPr>
            </a:lvl1pPr>
          </a:lstStyle>
          <a:p>
            <a:pPr>
              <a:defRPr/>
            </a:pPr>
            <a:fld id="{0EB139E0-FE9F-43AC-8937-774C1F00E50B}" type="slidenum">
              <a:rPr lang="en-US"/>
              <a:pPr>
                <a:defRPr/>
              </a:pPr>
              <a:t>‹#›</a:t>
            </a:fld>
            <a:endParaRPr lang="en-US" dirty="0"/>
          </a:p>
        </p:txBody>
      </p:sp>
      <p:pic>
        <p:nvPicPr>
          <p:cNvPr id="80902" name="Picture 16" descr="osg_logo_4c_white"/>
          <p:cNvPicPr>
            <a:picLocks noChangeAspect="1" noChangeArrowheads="1"/>
          </p:cNvPicPr>
          <p:nvPr userDrawn="1"/>
        </p:nvPicPr>
        <p:blipFill>
          <a:blip r:embed="rId15"/>
          <a:srcRect/>
          <a:stretch>
            <a:fillRect/>
          </a:stretch>
        </p:blipFill>
        <p:spPr bwMode="auto">
          <a:xfrm>
            <a:off x="0" y="165100"/>
            <a:ext cx="1393825" cy="925513"/>
          </a:xfrm>
          <a:prstGeom prst="rect">
            <a:avLst/>
          </a:prstGeom>
          <a:noFill/>
          <a:ln w="9525">
            <a:noFill/>
            <a:miter lim="800000"/>
            <a:headEnd/>
            <a:tailEnd/>
          </a:ln>
        </p:spPr>
      </p:pic>
      <p:sp>
        <p:nvSpPr>
          <p:cNvPr id="251921" name="Rectangle 17"/>
          <p:cNvSpPr>
            <a:spLocks noGrp="1" noChangeArrowheads="1"/>
          </p:cNvSpPr>
          <p:nvPr userDrawn="1"/>
        </p:nvSpPr>
        <p:spPr bwMode="auto">
          <a:xfrm>
            <a:off x="0" y="6486525"/>
            <a:ext cx="1635369" cy="384175"/>
          </a:xfrm>
          <a:prstGeom prst="rect">
            <a:avLst/>
          </a:prstGeom>
          <a:noFill/>
          <a:ln w="9525">
            <a:noFill/>
            <a:miter lim="800000"/>
            <a:headEnd/>
            <a:tailEnd/>
          </a:ln>
          <a:effectLst/>
        </p:spPr>
        <p:txBody>
          <a:bodyPr anchor="b"/>
          <a:lstStyle/>
          <a:p>
            <a:pPr eaLnBrk="0" hangingPunct="0">
              <a:defRPr/>
            </a:pPr>
            <a:r>
              <a:rPr lang="en-US" dirty="0" smtClean="0">
                <a:solidFill>
                  <a:srgbClr val="FF8000"/>
                </a:solidFill>
              </a:rPr>
              <a:t>Aug 19, 2014</a:t>
            </a:r>
            <a:endParaRPr lang="en-US" dirty="0">
              <a:solidFill>
                <a:srgbClr val="FF8000"/>
              </a:solidFill>
            </a:endParaRPr>
          </a:p>
        </p:txBody>
      </p:sp>
      <p:sp>
        <p:nvSpPr>
          <p:cNvPr id="251922" name="Line 18"/>
          <p:cNvSpPr>
            <a:spLocks noChangeShapeType="1"/>
          </p:cNvSpPr>
          <p:nvPr userDrawn="1"/>
        </p:nvSpPr>
        <p:spPr bwMode="auto">
          <a:xfrm flipV="1">
            <a:off x="0" y="1155699"/>
            <a:ext cx="9144000" cy="14909"/>
          </a:xfrm>
          <a:prstGeom prst="line">
            <a:avLst/>
          </a:prstGeom>
          <a:noFill/>
          <a:ln w="38100">
            <a:solidFill>
              <a:srgbClr val="FF8000"/>
            </a:solidFill>
            <a:round/>
            <a:headEnd/>
            <a:tailEnd/>
          </a:ln>
          <a:effectLst/>
        </p:spPr>
        <p:txBody>
          <a:bodyPr wrap="none" anchor="ctr"/>
          <a:lstStyle/>
          <a:p>
            <a:pPr algn="ctr">
              <a:spcBef>
                <a:spcPct val="20000"/>
              </a:spcBef>
              <a:defRPr/>
            </a:pPr>
            <a:endParaRPr lang="en-US" sz="2000" dirty="0">
              <a:solidFill>
                <a:srgbClr val="660066"/>
              </a:solidFill>
            </a:endParaRPr>
          </a:p>
        </p:txBody>
      </p:sp>
    </p:spTree>
    <p:extLst>
      <p:ext uri="{BB962C8B-B14F-4D97-AF65-F5344CB8AC3E}">
        <p14:creationId xmlns:p14="http://schemas.microsoft.com/office/powerpoint/2010/main" val="1144257416"/>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 id="2147483846" r:id="rId12"/>
    <p:sldLayoutId id="2147483878" r:id="rId13"/>
  </p:sldLayoutIdLst>
  <p:timing>
    <p:tnLst>
      <p:par>
        <p:cTn id="1" dur="indefinite" restart="never" nodeType="tmRoot"/>
      </p:par>
    </p:tnLst>
  </p:timing>
  <p:hf hdr="0" ftr="0" dt="0"/>
  <p:txStyles>
    <p:titleStyle>
      <a:lvl1pPr algn="ctr" rtl="0" eaLnBrk="0" fontAlgn="base" hangingPunct="0">
        <a:spcBef>
          <a:spcPct val="0"/>
        </a:spcBef>
        <a:spcAft>
          <a:spcPct val="0"/>
        </a:spcAft>
        <a:defRPr kumimoji="1" sz="3200">
          <a:solidFill>
            <a:srgbClr val="000080"/>
          </a:solidFill>
          <a:latin typeface="+mj-lt"/>
          <a:ea typeface="+mj-ea"/>
          <a:cs typeface="ＭＳ Ｐゴシック"/>
        </a:defRPr>
      </a:lvl1pPr>
      <a:lvl2pPr algn="ctr" rtl="0" eaLnBrk="0" fontAlgn="base" hangingPunct="0">
        <a:spcBef>
          <a:spcPct val="0"/>
        </a:spcBef>
        <a:spcAft>
          <a:spcPct val="0"/>
        </a:spcAft>
        <a:defRPr kumimoji="1" sz="3200">
          <a:solidFill>
            <a:srgbClr val="000080"/>
          </a:solidFill>
          <a:latin typeface="Futura" pitchFamily="16" charset="0"/>
          <a:ea typeface="ＭＳ Ｐゴシック" pitchFamily="1" charset="-128"/>
          <a:cs typeface="ＭＳ Ｐゴシック"/>
        </a:defRPr>
      </a:lvl2pPr>
      <a:lvl3pPr algn="ctr" rtl="0" eaLnBrk="0" fontAlgn="base" hangingPunct="0">
        <a:spcBef>
          <a:spcPct val="0"/>
        </a:spcBef>
        <a:spcAft>
          <a:spcPct val="0"/>
        </a:spcAft>
        <a:defRPr kumimoji="1" sz="3200">
          <a:solidFill>
            <a:srgbClr val="000080"/>
          </a:solidFill>
          <a:latin typeface="Futura" pitchFamily="16" charset="0"/>
          <a:ea typeface="ＭＳ Ｐゴシック" pitchFamily="1" charset="-128"/>
          <a:cs typeface="ＭＳ Ｐゴシック"/>
        </a:defRPr>
      </a:lvl3pPr>
      <a:lvl4pPr algn="ctr" rtl="0" eaLnBrk="0" fontAlgn="base" hangingPunct="0">
        <a:spcBef>
          <a:spcPct val="0"/>
        </a:spcBef>
        <a:spcAft>
          <a:spcPct val="0"/>
        </a:spcAft>
        <a:defRPr kumimoji="1" sz="3200">
          <a:solidFill>
            <a:srgbClr val="000080"/>
          </a:solidFill>
          <a:latin typeface="Futura" pitchFamily="16" charset="0"/>
          <a:ea typeface="ＭＳ Ｐゴシック" pitchFamily="1" charset="-128"/>
          <a:cs typeface="ＭＳ Ｐゴシック"/>
        </a:defRPr>
      </a:lvl4pPr>
      <a:lvl5pPr algn="ctr" rtl="0" eaLnBrk="0" fontAlgn="base" hangingPunct="0">
        <a:spcBef>
          <a:spcPct val="0"/>
        </a:spcBef>
        <a:spcAft>
          <a:spcPct val="0"/>
        </a:spcAft>
        <a:defRPr kumimoji="1" sz="3200">
          <a:solidFill>
            <a:srgbClr val="000080"/>
          </a:solidFill>
          <a:latin typeface="Futura" pitchFamily="16" charset="0"/>
          <a:ea typeface="ＭＳ Ｐゴシック" pitchFamily="1" charset="-128"/>
          <a:cs typeface="ＭＳ Ｐゴシック"/>
        </a:defRPr>
      </a:lvl5pPr>
      <a:lvl6pPr marL="457200" algn="ctr" rtl="0" fontAlgn="base">
        <a:spcBef>
          <a:spcPct val="0"/>
        </a:spcBef>
        <a:spcAft>
          <a:spcPct val="0"/>
        </a:spcAft>
        <a:defRPr kumimoji="1" sz="3200">
          <a:solidFill>
            <a:srgbClr val="000080"/>
          </a:solidFill>
          <a:latin typeface="Futura" pitchFamily="16" charset="0"/>
          <a:ea typeface="ＭＳ Ｐゴシック" pitchFamily="1" charset="-128"/>
        </a:defRPr>
      </a:lvl6pPr>
      <a:lvl7pPr marL="914400" algn="ctr" rtl="0" fontAlgn="base">
        <a:spcBef>
          <a:spcPct val="0"/>
        </a:spcBef>
        <a:spcAft>
          <a:spcPct val="0"/>
        </a:spcAft>
        <a:defRPr kumimoji="1" sz="3200">
          <a:solidFill>
            <a:srgbClr val="000080"/>
          </a:solidFill>
          <a:latin typeface="Futura" pitchFamily="16" charset="0"/>
          <a:ea typeface="ＭＳ Ｐゴシック" pitchFamily="1" charset="-128"/>
        </a:defRPr>
      </a:lvl7pPr>
      <a:lvl8pPr marL="1371600" algn="ctr" rtl="0" fontAlgn="base">
        <a:spcBef>
          <a:spcPct val="0"/>
        </a:spcBef>
        <a:spcAft>
          <a:spcPct val="0"/>
        </a:spcAft>
        <a:defRPr kumimoji="1" sz="3200">
          <a:solidFill>
            <a:srgbClr val="000080"/>
          </a:solidFill>
          <a:latin typeface="Futura" pitchFamily="16" charset="0"/>
          <a:ea typeface="ＭＳ Ｐゴシック" pitchFamily="1" charset="-128"/>
        </a:defRPr>
      </a:lvl8pPr>
      <a:lvl9pPr marL="1828800" algn="ctr" rtl="0" fontAlgn="base">
        <a:spcBef>
          <a:spcPct val="0"/>
        </a:spcBef>
        <a:spcAft>
          <a:spcPct val="0"/>
        </a:spcAft>
        <a:defRPr kumimoji="1" sz="3200">
          <a:solidFill>
            <a:srgbClr val="000080"/>
          </a:solidFill>
          <a:latin typeface="Futura" pitchFamily="16" charset="0"/>
          <a:ea typeface="ＭＳ Ｐゴシック" pitchFamily="1" charset="-128"/>
        </a:defRPr>
      </a:lvl9pPr>
    </p:titleStyle>
    <p:bodyStyle>
      <a:lvl1pPr marL="342900" indent="-342900" algn="l" rtl="0" eaLnBrk="0" fontAlgn="base" hangingPunct="0">
        <a:spcBef>
          <a:spcPct val="20000"/>
        </a:spcBef>
        <a:spcAft>
          <a:spcPct val="0"/>
        </a:spcAft>
        <a:buClr>
          <a:srgbClr val="000080"/>
        </a:buClr>
        <a:buFont typeface="Times"/>
        <a:buChar char="•"/>
        <a:defRPr kumimoji="1" sz="3200">
          <a:solidFill>
            <a:schemeClr val="tx2"/>
          </a:solidFill>
          <a:latin typeface="+mn-lt"/>
          <a:ea typeface="+mn-ea"/>
          <a:cs typeface="ＭＳ Ｐゴシック"/>
        </a:defRPr>
      </a:lvl1pPr>
      <a:lvl2pPr marL="742950" indent="-285750" algn="l" rtl="0" eaLnBrk="0" fontAlgn="base" hangingPunct="0">
        <a:spcBef>
          <a:spcPct val="20000"/>
        </a:spcBef>
        <a:spcAft>
          <a:spcPct val="0"/>
        </a:spcAft>
        <a:buClr>
          <a:srgbClr val="3C0000"/>
        </a:buClr>
        <a:buFont typeface="Symbol" pitchFamily="18" charset="2"/>
        <a:buChar char=""/>
        <a:defRPr kumimoji="1" sz="2800">
          <a:solidFill>
            <a:schemeClr val="tx2"/>
          </a:solidFill>
          <a:latin typeface="+mn-lt"/>
          <a:ea typeface="+mn-ea"/>
          <a:cs typeface="ＭＳ Ｐゴシック"/>
        </a:defRPr>
      </a:lvl2pPr>
      <a:lvl3pPr marL="1143000" indent="-228600" algn="l" rtl="0" eaLnBrk="0" fontAlgn="base" hangingPunct="0">
        <a:spcBef>
          <a:spcPct val="20000"/>
        </a:spcBef>
        <a:spcAft>
          <a:spcPct val="0"/>
        </a:spcAft>
        <a:buClr>
          <a:srgbClr val="3C0000"/>
        </a:buClr>
        <a:buFont typeface="Wingdings" pitchFamily="2" charset="2"/>
        <a:buChar char="§"/>
        <a:defRPr kumimoji="1" sz="2400">
          <a:solidFill>
            <a:schemeClr val="tx2"/>
          </a:solidFill>
          <a:latin typeface="+mn-lt"/>
          <a:ea typeface="+mn-ea"/>
          <a:cs typeface="ＭＳ Ｐゴシック"/>
        </a:defRPr>
      </a:lvl3pPr>
      <a:lvl4pPr marL="1600200" indent="-228600" algn="l" rtl="0" eaLnBrk="0" fontAlgn="base" hangingPunct="0">
        <a:spcBef>
          <a:spcPct val="20000"/>
        </a:spcBef>
        <a:spcAft>
          <a:spcPct val="0"/>
        </a:spcAft>
        <a:buClr>
          <a:srgbClr val="3C0000"/>
        </a:buClr>
        <a:buFont typeface="Wingdings" pitchFamily="2" charset="2"/>
        <a:buChar char=""/>
        <a:defRPr kumimoji="1" sz="2000">
          <a:solidFill>
            <a:schemeClr val="tx2"/>
          </a:solidFill>
          <a:latin typeface="+mn-lt"/>
          <a:ea typeface="+mn-ea"/>
          <a:cs typeface="ＭＳ Ｐゴシック"/>
        </a:defRPr>
      </a:lvl4pPr>
      <a:lvl5pPr marL="2057400" indent="-228600" algn="l" rtl="0" eaLnBrk="0" fontAlgn="base" hangingPunct="0">
        <a:spcBef>
          <a:spcPct val="20000"/>
        </a:spcBef>
        <a:spcAft>
          <a:spcPct val="0"/>
        </a:spcAft>
        <a:buClr>
          <a:srgbClr val="3C0000"/>
        </a:buClr>
        <a:buFont typeface="Wingdings" pitchFamily="2" charset="2"/>
        <a:buChar char=""/>
        <a:defRPr kumimoji="1" sz="2000">
          <a:solidFill>
            <a:schemeClr val="tx2"/>
          </a:solidFill>
          <a:latin typeface="+mn-lt"/>
          <a:ea typeface="+mn-ea"/>
          <a:cs typeface="ＭＳ Ｐゴシック"/>
        </a:defRPr>
      </a:lvl5pPr>
      <a:lvl6pPr marL="2514600" indent="-228600" algn="l" rtl="0" fontAlgn="base">
        <a:spcBef>
          <a:spcPct val="20000"/>
        </a:spcBef>
        <a:spcAft>
          <a:spcPct val="0"/>
        </a:spcAft>
        <a:buClr>
          <a:srgbClr val="3C0000"/>
        </a:buClr>
        <a:buFont typeface="Wingdings" pitchFamily="2" charset="2"/>
        <a:buChar char=""/>
        <a:defRPr kumimoji="1" sz="2000">
          <a:solidFill>
            <a:schemeClr val="tx2"/>
          </a:solidFill>
          <a:latin typeface="+mn-lt"/>
          <a:ea typeface="+mn-ea"/>
        </a:defRPr>
      </a:lvl6pPr>
      <a:lvl7pPr marL="2971800" indent="-228600" algn="l" rtl="0" fontAlgn="base">
        <a:spcBef>
          <a:spcPct val="20000"/>
        </a:spcBef>
        <a:spcAft>
          <a:spcPct val="0"/>
        </a:spcAft>
        <a:buClr>
          <a:srgbClr val="3C0000"/>
        </a:buClr>
        <a:buFont typeface="Wingdings" pitchFamily="2" charset="2"/>
        <a:buChar char=""/>
        <a:defRPr kumimoji="1" sz="2000">
          <a:solidFill>
            <a:schemeClr val="tx2"/>
          </a:solidFill>
          <a:latin typeface="+mn-lt"/>
          <a:ea typeface="+mn-ea"/>
        </a:defRPr>
      </a:lvl7pPr>
      <a:lvl8pPr marL="3429000" indent="-228600" algn="l" rtl="0" fontAlgn="base">
        <a:spcBef>
          <a:spcPct val="20000"/>
        </a:spcBef>
        <a:spcAft>
          <a:spcPct val="0"/>
        </a:spcAft>
        <a:buClr>
          <a:srgbClr val="3C0000"/>
        </a:buClr>
        <a:buFont typeface="Wingdings" pitchFamily="2" charset="2"/>
        <a:buChar char=""/>
        <a:defRPr kumimoji="1" sz="2000">
          <a:solidFill>
            <a:schemeClr val="tx2"/>
          </a:solidFill>
          <a:latin typeface="+mn-lt"/>
          <a:ea typeface="+mn-ea"/>
        </a:defRPr>
      </a:lvl8pPr>
      <a:lvl9pPr marL="3886200" indent="-228600" algn="l" rtl="0" fontAlgn="base">
        <a:spcBef>
          <a:spcPct val="20000"/>
        </a:spcBef>
        <a:spcAft>
          <a:spcPct val="0"/>
        </a:spcAft>
        <a:buClr>
          <a:srgbClr val="3C0000"/>
        </a:buClr>
        <a:buFont typeface="Wingdings" pitchFamily="2" charset="2"/>
        <a:buChar char=""/>
        <a:defRPr kumimoji="1" sz="2000">
          <a:solidFill>
            <a:schemeClr val="tx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7" descr="banner-ITonly"/>
          <p:cNvPicPr>
            <a:picLocks noChangeAspect="1" noChangeArrowheads="1"/>
          </p:cNvPicPr>
          <p:nvPr userDrawn="1"/>
        </p:nvPicPr>
        <p:blipFill>
          <a:blip r:embed="rId8" cstate="print"/>
          <a:srcRect/>
          <a:stretch>
            <a:fillRect/>
          </a:stretch>
        </p:blipFill>
        <p:spPr bwMode="auto">
          <a:xfrm>
            <a:off x="1143000" y="0"/>
            <a:ext cx="8001000" cy="849313"/>
          </a:xfrm>
          <a:prstGeom prst="rect">
            <a:avLst/>
          </a:prstGeom>
          <a:noFill/>
          <a:ln w="9525">
            <a:noFill/>
            <a:miter lim="800000"/>
            <a:headEnd/>
            <a:tailEnd/>
          </a:ln>
        </p:spPr>
      </p:pic>
      <p:pic>
        <p:nvPicPr>
          <p:cNvPr id="2051" name="Picture 9" descr="pes-image.jpg"/>
          <p:cNvPicPr>
            <a:picLocks noChangeAspect="1"/>
          </p:cNvPicPr>
          <p:nvPr userDrawn="1"/>
        </p:nvPicPr>
        <p:blipFill>
          <a:blip r:embed="rId9" cstate="print"/>
          <a:srcRect b="86058"/>
          <a:stretch>
            <a:fillRect/>
          </a:stretch>
        </p:blipFill>
        <p:spPr bwMode="auto">
          <a:xfrm>
            <a:off x="0" y="0"/>
            <a:ext cx="1219200" cy="849313"/>
          </a:xfrm>
          <a:prstGeom prst="rect">
            <a:avLst/>
          </a:prstGeom>
          <a:noFill/>
          <a:ln w="9525">
            <a:noFill/>
            <a:miter lim="800000"/>
            <a:headEnd/>
            <a:tailEnd/>
          </a:ln>
        </p:spPr>
      </p:pic>
      <p:sp>
        <p:nvSpPr>
          <p:cNvPr id="2053" name="Rectangle 9"/>
          <p:cNvSpPr>
            <a:spLocks noGrp="1" noChangeArrowheads="1"/>
          </p:cNvSpPr>
          <p:nvPr userDrawn="1">
            <p:ph type="body" idx="1"/>
          </p:nvPr>
        </p:nvSpPr>
        <p:spPr bwMode="auto">
          <a:xfrm>
            <a:off x="228600" y="1066800"/>
            <a:ext cx="8763000" cy="5334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4" name="Rectangle 8"/>
          <p:cNvSpPr>
            <a:spLocks noGrp="1" noChangeArrowheads="1"/>
          </p:cNvSpPr>
          <p:nvPr userDrawn="1">
            <p:ph type="title"/>
          </p:nvPr>
        </p:nvSpPr>
        <p:spPr bwMode="auto">
          <a:xfrm>
            <a:off x="1295400" y="0"/>
            <a:ext cx="55626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50" name="Rectangle 10"/>
          <p:cNvSpPr>
            <a:spLocks noGrp="1" noChangeArrowheads="1"/>
          </p:cNvSpPr>
          <p:nvPr userDrawn="1">
            <p:ph type="ftr" sz="quarter" idx="3"/>
          </p:nvPr>
        </p:nvSpPr>
        <p:spPr bwMode="auto">
          <a:xfrm>
            <a:off x="2514600" y="6553200"/>
            <a:ext cx="6477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i="1" smtClean="0">
                <a:solidFill>
                  <a:srgbClr val="00529E"/>
                </a:solidFill>
              </a:defRPr>
            </a:lvl1pPr>
          </a:lstStyle>
          <a:p>
            <a:pPr>
              <a:defRPr/>
            </a:pPr>
            <a:r>
              <a:rPr lang="en-US">
                <a:ea typeface="ＭＳ Ｐゴシック" pitchFamily="-112" charset="-128"/>
              </a:rPr>
              <a:t> </a:t>
            </a:r>
            <a:r>
              <a:rPr lang="en-US">
                <a:solidFill>
                  <a:srgbClr val="3861AA"/>
                </a:solidFill>
                <a:ea typeface="ＭＳ Ｐゴシック" pitchFamily="-112" charset="-128"/>
              </a:rPr>
              <a:t>Presentation title - </a:t>
            </a:r>
            <a:fld id="{96659A7F-C6A7-4B41-B57C-FF596D7789B2}" type="slidenum">
              <a:rPr lang="en-US">
                <a:solidFill>
                  <a:srgbClr val="3861AA"/>
                </a:solidFill>
                <a:ea typeface="ＭＳ Ｐゴシック" pitchFamily="-112" charset="-128"/>
              </a:rPr>
              <a:pPr>
                <a:defRPr/>
              </a:pPr>
              <a:t>‹#›</a:t>
            </a:fld>
            <a:endParaRPr lang="en-US">
              <a:solidFill>
                <a:srgbClr val="3861AA"/>
              </a:solidFill>
              <a:ea typeface="ＭＳ Ｐゴシック" pitchFamily="-112" charset="-128"/>
            </a:endParaRPr>
          </a:p>
        </p:txBody>
      </p:sp>
    </p:spTree>
    <p:extLst>
      <p:ext uri="{BB962C8B-B14F-4D97-AF65-F5344CB8AC3E}">
        <p14:creationId xmlns:p14="http://schemas.microsoft.com/office/powerpoint/2010/main" val="797756172"/>
      </p:ext>
    </p:extLst>
  </p:cSld>
  <p:clrMap bg1="lt1" tx1="dk1" bg2="lt2" tx2="dk2" accent1="accent1" accent2="accent2" accent3="accent3" accent4="accent4" accent5="accent5" accent6="accent6" hlink="hlink" folHlink="folHlink"/>
  <p:sldLayoutIdLst>
    <p:sldLayoutId id="2147483860" r:id="rId1"/>
    <p:sldLayoutId id="2147483861" r:id="rId2"/>
    <p:sldLayoutId id="2147483862" r:id="rId3"/>
    <p:sldLayoutId id="2147483863" r:id="rId4"/>
    <p:sldLayoutId id="2147483864" r:id="rId5"/>
    <p:sldLayoutId id="2147483865" r:id="rId6"/>
  </p:sldLayoutIdLst>
  <p:hf sldNum="0" hdr="0" dt="0"/>
  <p:txStyles>
    <p:titleStyle>
      <a:lvl1pPr algn="l" rtl="0" eaLnBrk="0" fontAlgn="base" hangingPunct="0">
        <a:spcBef>
          <a:spcPct val="0"/>
        </a:spcBef>
        <a:spcAft>
          <a:spcPct val="0"/>
        </a:spcAft>
        <a:defRPr sz="3200">
          <a:solidFill>
            <a:schemeClr val="bg1"/>
          </a:solidFill>
          <a:latin typeface="+mj-lt"/>
          <a:ea typeface="ＭＳ Ｐゴシック" pitchFamily="-112" charset="-128"/>
          <a:cs typeface="+mj-cs"/>
        </a:defRPr>
      </a:lvl1pPr>
      <a:lvl2pPr algn="l" rtl="0" eaLnBrk="0" fontAlgn="base" hangingPunct="0">
        <a:spcBef>
          <a:spcPct val="0"/>
        </a:spcBef>
        <a:spcAft>
          <a:spcPct val="0"/>
        </a:spcAft>
        <a:defRPr sz="3200">
          <a:solidFill>
            <a:schemeClr val="bg1"/>
          </a:solidFill>
          <a:latin typeface="Arial" charset="0"/>
          <a:ea typeface="ＭＳ Ｐゴシック" pitchFamily="-112" charset="-128"/>
        </a:defRPr>
      </a:lvl2pPr>
      <a:lvl3pPr algn="l" rtl="0" eaLnBrk="0" fontAlgn="base" hangingPunct="0">
        <a:spcBef>
          <a:spcPct val="0"/>
        </a:spcBef>
        <a:spcAft>
          <a:spcPct val="0"/>
        </a:spcAft>
        <a:defRPr sz="3200">
          <a:solidFill>
            <a:schemeClr val="bg1"/>
          </a:solidFill>
          <a:latin typeface="Arial" charset="0"/>
          <a:ea typeface="ＭＳ Ｐゴシック" pitchFamily="-112" charset="-128"/>
        </a:defRPr>
      </a:lvl3pPr>
      <a:lvl4pPr algn="l" rtl="0" eaLnBrk="0" fontAlgn="base" hangingPunct="0">
        <a:spcBef>
          <a:spcPct val="0"/>
        </a:spcBef>
        <a:spcAft>
          <a:spcPct val="0"/>
        </a:spcAft>
        <a:defRPr sz="3200">
          <a:solidFill>
            <a:schemeClr val="bg1"/>
          </a:solidFill>
          <a:latin typeface="Arial" charset="0"/>
          <a:ea typeface="ＭＳ Ｐゴシック" pitchFamily="-112" charset="-128"/>
        </a:defRPr>
      </a:lvl4pPr>
      <a:lvl5pPr algn="l" rtl="0" eaLnBrk="0" fontAlgn="base" hangingPunct="0">
        <a:spcBef>
          <a:spcPct val="0"/>
        </a:spcBef>
        <a:spcAft>
          <a:spcPct val="0"/>
        </a:spcAft>
        <a:defRPr sz="3200">
          <a:solidFill>
            <a:schemeClr val="bg1"/>
          </a:solidFill>
          <a:latin typeface="Arial" charset="0"/>
          <a:ea typeface="ＭＳ Ｐゴシック" pitchFamily="-112" charset="-128"/>
        </a:defRPr>
      </a:lvl5pPr>
      <a:lvl6pPr marL="457200" algn="l" rtl="0" fontAlgn="base">
        <a:spcBef>
          <a:spcPct val="0"/>
        </a:spcBef>
        <a:spcAft>
          <a:spcPct val="0"/>
        </a:spcAft>
        <a:defRPr sz="3200">
          <a:solidFill>
            <a:schemeClr val="bg1"/>
          </a:solidFill>
          <a:latin typeface="Arial" charset="0"/>
        </a:defRPr>
      </a:lvl6pPr>
      <a:lvl7pPr marL="914400" algn="l" rtl="0" fontAlgn="base">
        <a:spcBef>
          <a:spcPct val="0"/>
        </a:spcBef>
        <a:spcAft>
          <a:spcPct val="0"/>
        </a:spcAft>
        <a:defRPr sz="3200">
          <a:solidFill>
            <a:schemeClr val="bg1"/>
          </a:solidFill>
          <a:latin typeface="Arial" charset="0"/>
        </a:defRPr>
      </a:lvl7pPr>
      <a:lvl8pPr marL="1371600" algn="l" rtl="0" fontAlgn="base">
        <a:spcBef>
          <a:spcPct val="0"/>
        </a:spcBef>
        <a:spcAft>
          <a:spcPct val="0"/>
        </a:spcAft>
        <a:defRPr sz="3200">
          <a:solidFill>
            <a:schemeClr val="bg1"/>
          </a:solidFill>
          <a:latin typeface="Arial" charset="0"/>
        </a:defRPr>
      </a:lvl8pPr>
      <a:lvl9pPr marL="1828800" algn="l" rtl="0" fontAlgn="base">
        <a:spcBef>
          <a:spcPct val="0"/>
        </a:spcBef>
        <a:spcAft>
          <a:spcPct val="0"/>
        </a:spcAft>
        <a:defRPr sz="3200">
          <a:solidFill>
            <a:schemeClr val="bg1"/>
          </a:solidFill>
          <a:latin typeface="Arial" charset="0"/>
        </a:defRPr>
      </a:lvl9pPr>
    </p:titleStyle>
    <p:bodyStyle>
      <a:lvl1pPr marL="342900" indent="-342900" algn="l" rtl="0" eaLnBrk="0" fontAlgn="base" hangingPunct="0">
        <a:spcBef>
          <a:spcPct val="20000"/>
        </a:spcBef>
        <a:spcAft>
          <a:spcPct val="0"/>
        </a:spcAft>
        <a:buClr>
          <a:srgbClr val="3861AA"/>
        </a:buClr>
        <a:buChar char="•"/>
        <a:defRPr sz="2800">
          <a:solidFill>
            <a:schemeClr val="tx1"/>
          </a:solidFill>
          <a:latin typeface="+mn-lt"/>
          <a:ea typeface="ＭＳ Ｐゴシック" pitchFamily="-112" charset="-128"/>
          <a:cs typeface="+mn-cs"/>
        </a:defRPr>
      </a:lvl1pPr>
      <a:lvl2pPr marL="742950" indent="-285750" algn="l" rtl="0" eaLnBrk="0" fontAlgn="base" hangingPunct="0">
        <a:spcBef>
          <a:spcPct val="20000"/>
        </a:spcBef>
        <a:spcAft>
          <a:spcPct val="0"/>
        </a:spcAft>
        <a:buClr>
          <a:srgbClr val="3861AA"/>
        </a:buClr>
        <a:buFont typeface="Arial" charset="0"/>
        <a:buChar char="–"/>
        <a:defRPr sz="24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00238"/>
            <a:ext cx="7772400" cy="3738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9" name="Rectangle 5"/>
          <p:cNvSpPr>
            <a:spLocks noGrp="1" noChangeArrowheads="1"/>
          </p:cNvSpPr>
          <p:nvPr>
            <p:ph type="ftr" sz="quarter" idx="3"/>
          </p:nvPr>
        </p:nvSpPr>
        <p:spPr bwMode="auto">
          <a:xfrm>
            <a:off x="533400" y="6172200"/>
            <a:ext cx="411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mn-lt"/>
              </a:defRPr>
            </a:lvl1pPr>
          </a:lstStyle>
          <a:p>
            <a:pPr eaLnBrk="0" hangingPunct="0"/>
            <a:endParaRPr lang="en-US" altLang="en-US" smtClean="0">
              <a:solidFill>
                <a:srgbClr val="000000"/>
              </a:solidFill>
            </a:endParaRPr>
          </a:p>
        </p:txBody>
      </p:sp>
      <p:sp>
        <p:nvSpPr>
          <p:cNvPr id="1030" name="Rectangle 6"/>
          <p:cNvSpPr>
            <a:spLocks noGrp="1" noChangeArrowheads="1"/>
          </p:cNvSpPr>
          <p:nvPr>
            <p:ph type="sldNum" sz="quarter" idx="4"/>
          </p:nvPr>
        </p:nvSpPr>
        <p:spPr bwMode="auto">
          <a:xfrm>
            <a:off x="7467600" y="6248400"/>
            <a:ext cx="990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eaLnBrk="0" hangingPunct="0"/>
            <a:fld id="{7AF2D60A-9A9A-487F-B61D-D5F81913C32C}" type="slidenum">
              <a:rPr lang="en-US" altLang="en-US" smtClean="0">
                <a:solidFill>
                  <a:srgbClr val="000000"/>
                </a:solidFill>
                <a:latin typeface="Times New Roman" pitchFamily="18" charset="0"/>
              </a:rPr>
              <a:pPr eaLnBrk="0" hangingPunct="0"/>
              <a:t>‹#›</a:t>
            </a:fld>
            <a:endParaRPr lang="en-US" altLang="en-US" smtClean="0">
              <a:solidFill>
                <a:srgbClr val="000000"/>
              </a:solidFill>
              <a:latin typeface="Times New Roman" pitchFamily="18" charset="0"/>
            </a:endParaRPr>
          </a:p>
        </p:txBody>
      </p:sp>
      <p:grpSp>
        <p:nvGrpSpPr>
          <p:cNvPr id="1031" name="Group 7"/>
          <p:cNvGrpSpPr>
            <a:grpSpLocks/>
          </p:cNvGrpSpPr>
          <p:nvPr/>
        </p:nvGrpSpPr>
        <p:grpSpPr bwMode="auto">
          <a:xfrm>
            <a:off x="381000" y="5410200"/>
            <a:ext cx="8534400" cy="1238250"/>
            <a:chOff x="144" y="3312"/>
            <a:chExt cx="5376" cy="780"/>
          </a:xfrm>
        </p:grpSpPr>
        <p:sp>
          <p:nvSpPr>
            <p:cNvPr id="1032" name="Rectangle 8"/>
            <p:cNvSpPr>
              <a:spLocks noChangeArrowheads="1"/>
            </p:cNvSpPr>
            <p:nvPr/>
          </p:nvSpPr>
          <p:spPr bwMode="auto">
            <a:xfrm>
              <a:off x="144" y="3642"/>
              <a:ext cx="4224" cy="120"/>
            </a:xfrm>
            <a:prstGeom prst="rect">
              <a:avLst/>
            </a:prstGeom>
            <a:gradFill rotWithShape="0">
              <a:gsLst>
                <a:gs pos="0">
                  <a:srgbClr val="777777">
                    <a:gamma/>
                    <a:shade val="46275"/>
                    <a:invGamma/>
                  </a:srgbClr>
                </a:gs>
                <a:gs pos="50000">
                  <a:srgbClr val="777777"/>
                </a:gs>
                <a:gs pos="100000">
                  <a:srgbClr val="777777">
                    <a:gamma/>
                    <a:shade val="46275"/>
                    <a:invGamma/>
                  </a:srgbClr>
                </a:gs>
              </a:gsLst>
              <a:lin ang="5400000" scaled="1"/>
            </a:gradFill>
            <a:ln w="19050">
              <a:solidFill>
                <a:srgbClr val="B2B2B2"/>
              </a:solidFill>
              <a:miter lim="800000"/>
              <a:headEnd/>
              <a:tailEnd/>
            </a:ln>
            <a:effectLst>
              <a:outerShdw dist="35921" dir="2700000" algn="ctr" rotWithShape="0">
                <a:srgbClr val="CC6600"/>
              </a:outerShdw>
            </a:effectLst>
          </p:spPr>
          <p:txBody>
            <a:bodyPr wrap="none" anchor="ctr"/>
            <a:lstStyle/>
            <a:p>
              <a:pPr eaLnBrk="0" hangingPunct="0"/>
              <a:endParaRPr lang="en-US" sz="2800" smtClean="0">
                <a:solidFill>
                  <a:srgbClr val="000000"/>
                </a:solidFill>
                <a:latin typeface="Times New Roman" pitchFamily="18" charset="0"/>
              </a:endParaRPr>
            </a:p>
          </p:txBody>
        </p:sp>
        <p:grpSp>
          <p:nvGrpSpPr>
            <p:cNvPr id="1033" name="Group 9"/>
            <p:cNvGrpSpPr>
              <a:grpSpLocks/>
            </p:cNvGrpSpPr>
            <p:nvPr/>
          </p:nvGrpSpPr>
          <p:grpSpPr bwMode="auto">
            <a:xfrm>
              <a:off x="4272" y="3312"/>
              <a:ext cx="1248" cy="780"/>
              <a:chOff x="4272" y="3312"/>
              <a:chExt cx="1248" cy="780"/>
            </a:xfrm>
          </p:grpSpPr>
          <p:sp>
            <p:nvSpPr>
              <p:cNvPr id="1034" name="WordArt 10"/>
              <p:cNvSpPr>
                <a:spLocks noChangeArrowheads="1" noChangeShapeType="1" noTextEdit="1"/>
              </p:cNvSpPr>
              <p:nvPr/>
            </p:nvSpPr>
            <p:spPr bwMode="auto">
              <a:xfrm>
                <a:off x="4560" y="3504"/>
                <a:ext cx="960" cy="348"/>
              </a:xfrm>
              <a:prstGeom prst="rect">
                <a:avLst/>
              </a:prstGeom>
            </p:spPr>
            <p:txBody>
              <a:bodyPr wrap="none" fromWordArt="1">
                <a:prstTxWarp prst="textPlain">
                  <a:avLst>
                    <a:gd name="adj" fmla="val 50000"/>
                  </a:avLst>
                </a:prstTxWarp>
              </a:bodyPr>
              <a:lstStyle/>
              <a:p>
                <a:pPr algn="ctr" eaLnBrk="0" hangingPunct="0"/>
                <a:r>
                  <a:rPr lang="en-US" sz="4000" b="1" kern="10" spc="-200" smtClean="0">
                    <a:ln w="12700">
                      <a:solidFill>
                        <a:srgbClr val="B2B2B2"/>
                      </a:solidFill>
                      <a:round/>
                      <a:headEnd/>
                      <a:tailEnd/>
                    </a:ln>
                    <a:gradFill rotWithShape="0">
                      <a:gsLst>
                        <a:gs pos="0">
                          <a:srgbClr val="777777">
                            <a:gamma/>
                            <a:shade val="46275"/>
                            <a:invGamma/>
                          </a:srgbClr>
                        </a:gs>
                        <a:gs pos="50000">
                          <a:srgbClr val="777777"/>
                        </a:gs>
                        <a:gs pos="100000">
                          <a:srgbClr val="777777">
                            <a:gamma/>
                            <a:shade val="46275"/>
                            <a:invGamma/>
                          </a:srgbClr>
                        </a:gs>
                      </a:gsLst>
                      <a:lin ang="5400000" scaled="1"/>
                    </a:gradFill>
                    <a:effectLst>
                      <a:outerShdw dist="35921" dir="2700000" algn="ctr" rotWithShape="0">
                        <a:srgbClr val="CC6600"/>
                      </a:outerShdw>
                    </a:effectLst>
                    <a:latin typeface="Times New Roman"/>
                    <a:cs typeface="Times New Roman"/>
                  </a:rPr>
                  <a:t>ondor</a:t>
                </a:r>
              </a:p>
            </p:txBody>
          </p:sp>
          <p:sp>
            <p:nvSpPr>
              <p:cNvPr id="1035" name="WordArt 11"/>
              <p:cNvSpPr>
                <a:spLocks noChangeArrowheads="1" noChangeShapeType="1" noTextEdit="1"/>
              </p:cNvSpPr>
              <p:nvPr/>
            </p:nvSpPr>
            <p:spPr bwMode="auto">
              <a:xfrm>
                <a:off x="4272" y="3312"/>
                <a:ext cx="564" cy="780"/>
              </a:xfrm>
              <a:prstGeom prst="rect">
                <a:avLst/>
              </a:prstGeom>
            </p:spPr>
            <p:txBody>
              <a:bodyPr wrap="none" fromWordArt="1">
                <a:prstTxWarp prst="textPlain">
                  <a:avLst>
                    <a:gd name="adj" fmla="val 50000"/>
                  </a:avLst>
                </a:prstTxWarp>
              </a:bodyPr>
              <a:lstStyle/>
              <a:p>
                <a:pPr algn="ctr" eaLnBrk="0" hangingPunct="0"/>
                <a:r>
                  <a:rPr lang="en-US" sz="8000" b="1" kern="10" spc="-400" smtClean="0">
                    <a:ln w="12700">
                      <a:solidFill>
                        <a:srgbClr val="B2B2B2"/>
                      </a:solidFill>
                      <a:round/>
                      <a:headEnd/>
                      <a:tailEnd/>
                    </a:ln>
                    <a:gradFill rotWithShape="0">
                      <a:gsLst>
                        <a:gs pos="0">
                          <a:srgbClr val="777777">
                            <a:gamma/>
                            <a:shade val="46275"/>
                            <a:invGamma/>
                          </a:srgbClr>
                        </a:gs>
                        <a:gs pos="50000">
                          <a:srgbClr val="777777"/>
                        </a:gs>
                        <a:gs pos="100000">
                          <a:srgbClr val="777777">
                            <a:gamma/>
                            <a:shade val="46275"/>
                            <a:invGamma/>
                          </a:srgbClr>
                        </a:gs>
                      </a:gsLst>
                      <a:lin ang="5400000" scaled="1"/>
                    </a:gradFill>
                    <a:effectLst>
                      <a:outerShdw dist="35921" dir="2700000" algn="ctr" rotWithShape="0">
                        <a:srgbClr val="CC6600"/>
                      </a:outerShdw>
                    </a:effectLst>
                    <a:latin typeface="Times New Roman"/>
                    <a:cs typeface="Times New Roman"/>
                  </a:rPr>
                  <a:t>C</a:t>
                </a:r>
              </a:p>
            </p:txBody>
          </p:sp>
        </p:grpSp>
      </p:grpSp>
      <p:sp>
        <p:nvSpPr>
          <p:cNvPr id="1036" name="Text Box 12"/>
          <p:cNvSpPr txBox="1">
            <a:spLocks noChangeArrowheads="1"/>
          </p:cNvSpPr>
          <p:nvPr/>
        </p:nvSpPr>
        <p:spPr bwMode="auto">
          <a:xfrm>
            <a:off x="4724400" y="6324600"/>
            <a:ext cx="22653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1400" b="1" smtClean="0">
                <a:solidFill>
                  <a:srgbClr val="3333CC"/>
                </a:solidFill>
                <a:latin typeface="Comic Sans MS" pitchFamily="66" charset="0"/>
              </a:rPr>
              <a:t>www.cs.wisc.edu/condor</a:t>
            </a:r>
          </a:p>
        </p:txBody>
      </p:sp>
    </p:spTree>
    <p:extLst>
      <p:ext uri="{BB962C8B-B14F-4D97-AF65-F5344CB8AC3E}">
        <p14:creationId xmlns:p14="http://schemas.microsoft.com/office/powerpoint/2010/main" val="260165566"/>
      </p:ext>
    </p:extLst>
  </p:cSld>
  <p:clrMap bg1="lt1" tx1="dk1" bg2="lt2" tx2="dk2" accent1="accent1" accent2="accent2" accent3="accent3" accent4="accent4" accent5="accent5" accent6="accent6" hlink="hlink" folHlink="folHlink"/>
  <p:sldLayoutIdLst>
    <p:sldLayoutId id="2147483867" r:id="rId1"/>
    <p:sldLayoutId id="2147483868" r:id="rId2"/>
    <p:sldLayoutId id="2147483869" r:id="rId3"/>
    <p:sldLayoutId id="2147483870" r:id="rId4"/>
    <p:sldLayoutId id="2147483871" r:id="rId5"/>
    <p:sldLayoutId id="2147483872" r:id="rId6"/>
    <p:sldLayoutId id="2147483873" r:id="rId7"/>
    <p:sldLayoutId id="2147483874" r:id="rId8"/>
    <p:sldLayoutId id="2147483875" r:id="rId9"/>
    <p:sldLayoutId id="2147483876" r:id="rId10"/>
    <p:sldLayoutId id="2147483877" r:id="rId11"/>
  </p:sldLayoutIdLst>
  <p:txStyles>
    <p:titleStyle>
      <a:lvl1pPr algn="ctr" rtl="0" eaLnBrk="0" fontAlgn="base" hangingPunct="0">
        <a:spcBef>
          <a:spcPct val="0"/>
        </a:spcBef>
        <a:spcAft>
          <a:spcPct val="0"/>
        </a:spcAft>
        <a:defRPr sz="4400" b="1">
          <a:solidFill>
            <a:srgbClr val="3333CC"/>
          </a:solidFill>
          <a:latin typeface="+mj-lt"/>
          <a:ea typeface="+mj-ea"/>
          <a:cs typeface="+mj-cs"/>
        </a:defRPr>
      </a:lvl1pPr>
      <a:lvl2pPr algn="ctr" rtl="0" eaLnBrk="0" fontAlgn="base" hangingPunct="0">
        <a:spcBef>
          <a:spcPct val="0"/>
        </a:spcBef>
        <a:spcAft>
          <a:spcPct val="0"/>
        </a:spcAft>
        <a:defRPr sz="4400" b="1">
          <a:solidFill>
            <a:srgbClr val="3333CC"/>
          </a:solidFill>
          <a:latin typeface="Comic Sans MS" pitchFamily="66" charset="0"/>
        </a:defRPr>
      </a:lvl2pPr>
      <a:lvl3pPr algn="ctr" rtl="0" eaLnBrk="0" fontAlgn="base" hangingPunct="0">
        <a:spcBef>
          <a:spcPct val="0"/>
        </a:spcBef>
        <a:spcAft>
          <a:spcPct val="0"/>
        </a:spcAft>
        <a:defRPr sz="4400" b="1">
          <a:solidFill>
            <a:srgbClr val="3333CC"/>
          </a:solidFill>
          <a:latin typeface="Comic Sans MS" pitchFamily="66" charset="0"/>
        </a:defRPr>
      </a:lvl3pPr>
      <a:lvl4pPr algn="ctr" rtl="0" eaLnBrk="0" fontAlgn="base" hangingPunct="0">
        <a:spcBef>
          <a:spcPct val="0"/>
        </a:spcBef>
        <a:spcAft>
          <a:spcPct val="0"/>
        </a:spcAft>
        <a:defRPr sz="4400" b="1">
          <a:solidFill>
            <a:srgbClr val="3333CC"/>
          </a:solidFill>
          <a:latin typeface="Comic Sans MS" pitchFamily="66" charset="0"/>
        </a:defRPr>
      </a:lvl4pPr>
      <a:lvl5pPr algn="ctr" rtl="0" eaLnBrk="0" fontAlgn="base" hangingPunct="0">
        <a:spcBef>
          <a:spcPct val="0"/>
        </a:spcBef>
        <a:spcAft>
          <a:spcPct val="0"/>
        </a:spcAft>
        <a:defRPr sz="4400" b="1">
          <a:solidFill>
            <a:srgbClr val="3333CC"/>
          </a:solidFill>
          <a:latin typeface="Comic Sans MS" pitchFamily="66" charset="0"/>
        </a:defRPr>
      </a:lvl5pPr>
      <a:lvl6pPr marL="457200" algn="ctr" rtl="0" eaLnBrk="0" fontAlgn="base" hangingPunct="0">
        <a:spcBef>
          <a:spcPct val="0"/>
        </a:spcBef>
        <a:spcAft>
          <a:spcPct val="0"/>
        </a:spcAft>
        <a:defRPr sz="4400" b="1">
          <a:solidFill>
            <a:srgbClr val="3333CC"/>
          </a:solidFill>
          <a:latin typeface="Comic Sans MS" pitchFamily="66" charset="0"/>
        </a:defRPr>
      </a:lvl6pPr>
      <a:lvl7pPr marL="914400" algn="ctr" rtl="0" eaLnBrk="0" fontAlgn="base" hangingPunct="0">
        <a:spcBef>
          <a:spcPct val="0"/>
        </a:spcBef>
        <a:spcAft>
          <a:spcPct val="0"/>
        </a:spcAft>
        <a:defRPr sz="4400" b="1">
          <a:solidFill>
            <a:srgbClr val="3333CC"/>
          </a:solidFill>
          <a:latin typeface="Comic Sans MS" pitchFamily="66" charset="0"/>
        </a:defRPr>
      </a:lvl7pPr>
      <a:lvl8pPr marL="1371600" algn="ctr" rtl="0" eaLnBrk="0" fontAlgn="base" hangingPunct="0">
        <a:spcBef>
          <a:spcPct val="0"/>
        </a:spcBef>
        <a:spcAft>
          <a:spcPct val="0"/>
        </a:spcAft>
        <a:defRPr sz="4400" b="1">
          <a:solidFill>
            <a:srgbClr val="3333CC"/>
          </a:solidFill>
          <a:latin typeface="Comic Sans MS" pitchFamily="66" charset="0"/>
        </a:defRPr>
      </a:lvl8pPr>
      <a:lvl9pPr marL="1828800" algn="ctr" rtl="0" eaLnBrk="0" fontAlgn="base" hangingPunct="0">
        <a:spcBef>
          <a:spcPct val="0"/>
        </a:spcBef>
        <a:spcAft>
          <a:spcPct val="0"/>
        </a:spcAft>
        <a:defRPr sz="4400" b="1">
          <a:solidFill>
            <a:srgbClr val="3333CC"/>
          </a:solidFill>
          <a:latin typeface="Comic Sans MS" pitchFamily="66" charset="0"/>
        </a:defRPr>
      </a:lvl9pPr>
    </p:titleStyle>
    <p:bodyStyle>
      <a:lvl1pPr marL="342900" indent="-342900" algn="l" rtl="0" eaLnBrk="0" fontAlgn="base" hangingPunct="0">
        <a:spcBef>
          <a:spcPct val="20000"/>
        </a:spcBef>
        <a:spcAft>
          <a:spcPct val="0"/>
        </a:spcAft>
        <a:buClr>
          <a:srgbClr val="808000"/>
        </a:buClr>
        <a:buSzPct val="12000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90000"/>
        <a:buFont typeface="Marlett" pitchFamily="2" charset="2"/>
        <a:buChar char="h"/>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47.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4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8.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8.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8.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8.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59.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3"/>
          <p:cNvSpPr>
            <a:spLocks noGrp="1" noChangeArrowheads="1"/>
          </p:cNvSpPr>
          <p:nvPr>
            <p:ph type="subTitle" idx="1"/>
          </p:nvPr>
        </p:nvSpPr>
        <p:spPr>
          <a:xfrm>
            <a:off x="469900" y="4276725"/>
            <a:ext cx="8128000" cy="1412875"/>
          </a:xfrm>
        </p:spPr>
        <p:txBody>
          <a:bodyPr/>
          <a:lstStyle/>
          <a:p>
            <a:pPr eaLnBrk="1" hangingPunct="1">
              <a:buFont typeface="Times"/>
              <a:buNone/>
            </a:pPr>
            <a:endParaRPr lang="en-US" dirty="0" smtClean="0"/>
          </a:p>
          <a:p>
            <a:pPr eaLnBrk="1" hangingPunct="1">
              <a:buFont typeface="Times"/>
              <a:buNone/>
            </a:pPr>
            <a:endParaRPr lang="en-US" sz="1800" dirty="0" smtClean="0"/>
          </a:p>
        </p:txBody>
      </p:sp>
      <p:sp>
        <p:nvSpPr>
          <p:cNvPr id="496644" name="Rectangle 4"/>
          <p:cNvSpPr>
            <a:spLocks noChangeArrowheads="1"/>
          </p:cNvSpPr>
          <p:nvPr/>
        </p:nvSpPr>
        <p:spPr bwMode="auto">
          <a:xfrm>
            <a:off x="762000" y="3961667"/>
            <a:ext cx="7772400" cy="1063625"/>
          </a:xfrm>
          <a:prstGeom prst="rect">
            <a:avLst/>
          </a:prstGeom>
          <a:noFill/>
          <a:ln w="9525">
            <a:noFill/>
            <a:miter lim="800000"/>
            <a:headEnd/>
            <a:tailEnd/>
          </a:ln>
          <a:effectLst/>
        </p:spPr>
        <p:txBody>
          <a:bodyPr anchor="ctr"/>
          <a:lstStyle/>
          <a:p>
            <a:pPr algn="ctr">
              <a:defRPr/>
            </a:pPr>
            <a:r>
              <a:rPr kumimoji="1" lang="en-US" sz="3600" b="1" dirty="0">
                <a:solidFill>
                  <a:srgbClr val="111A99"/>
                </a:solidFill>
                <a:effectLst>
                  <a:outerShdw blurRad="38100" dist="38100" dir="2700000" algn="tl">
                    <a:srgbClr val="C0C0C0"/>
                  </a:outerShdw>
                </a:effectLst>
                <a:latin typeface="Futura" pitchFamily="16" charset="0"/>
              </a:rPr>
              <a:t/>
            </a:r>
            <a:br>
              <a:rPr kumimoji="1" lang="en-US" sz="3600" b="1" dirty="0">
                <a:solidFill>
                  <a:srgbClr val="111A99"/>
                </a:solidFill>
                <a:effectLst>
                  <a:outerShdw blurRad="38100" dist="38100" dir="2700000" algn="tl">
                    <a:srgbClr val="C0C0C0"/>
                  </a:outerShdw>
                </a:effectLst>
                <a:latin typeface="Futura" pitchFamily="16" charset="0"/>
              </a:rPr>
            </a:br>
            <a:endParaRPr kumimoji="1" lang="en-US" sz="3600" b="1" dirty="0">
              <a:solidFill>
                <a:srgbClr val="111A99"/>
              </a:solidFill>
              <a:effectLst>
                <a:outerShdw blurRad="38100" dist="38100" dir="2700000" algn="tl">
                  <a:srgbClr val="C0C0C0"/>
                </a:outerShdw>
              </a:effectLst>
              <a:latin typeface="Futura" pitchFamily="16" charset="0"/>
            </a:endParaRPr>
          </a:p>
        </p:txBody>
      </p:sp>
      <p:sp>
        <p:nvSpPr>
          <p:cNvPr id="496647" name="Rectangle 7"/>
          <p:cNvSpPr>
            <a:spLocks noGrp="1" noChangeArrowheads="1"/>
          </p:cNvSpPr>
          <p:nvPr>
            <p:ph type="ctrTitle"/>
          </p:nvPr>
        </p:nvSpPr>
        <p:spPr>
          <a:xfrm>
            <a:off x="571281" y="1424794"/>
            <a:ext cx="7772400" cy="4043363"/>
          </a:xfrm>
        </p:spPr>
        <p:txBody>
          <a:bodyPr/>
          <a:lstStyle/>
          <a:p>
            <a:pPr eaLnBrk="1" hangingPunct="1">
              <a:defRPr/>
            </a:pPr>
            <a:r>
              <a:rPr lang="en-US" sz="2000" dirty="0">
                <a:cs typeface="+mj-cs"/>
              </a:rPr>
              <a:t/>
            </a:r>
            <a:br>
              <a:rPr lang="en-US" sz="2000" dirty="0">
                <a:cs typeface="+mj-cs"/>
              </a:rPr>
            </a:br>
            <a:r>
              <a:rPr lang="en-US" sz="3600" b="1" dirty="0" smtClean="0">
                <a:cs typeface="+mj-cs"/>
              </a:rPr>
              <a:t>Job Management Overlays – from a Concept to Production</a:t>
            </a:r>
            <a:r>
              <a:rPr lang="en-US" sz="3600" dirty="0" smtClean="0"/>
              <a:t/>
            </a:r>
            <a:br>
              <a:rPr lang="en-US" sz="3600" dirty="0" smtClean="0"/>
            </a:br>
            <a:r>
              <a:rPr lang="en-US" sz="2800" b="1" dirty="0">
                <a:cs typeface="+mj-cs"/>
              </a:rPr>
              <a:t/>
            </a:r>
            <a:br>
              <a:rPr lang="en-US" sz="2800" b="1" dirty="0">
                <a:cs typeface="+mj-cs"/>
              </a:rPr>
            </a:br>
            <a:r>
              <a:rPr lang="en-US" sz="2000" dirty="0">
                <a:cs typeface="+mj-cs"/>
              </a:rPr>
              <a:t>August 19, 2014</a:t>
            </a:r>
            <a:r>
              <a:rPr lang="en-US" sz="2000" dirty="0" smtClean="0">
                <a:cs typeface="+mj-cs"/>
              </a:rPr>
              <a:t/>
            </a:r>
            <a:br>
              <a:rPr lang="en-US" sz="2000" dirty="0" smtClean="0">
                <a:cs typeface="+mj-cs"/>
              </a:rPr>
            </a:br>
            <a:r>
              <a:rPr lang="en-US" sz="2000" dirty="0">
                <a:cs typeface="+mj-cs"/>
              </a:rPr>
              <a:t/>
            </a:r>
            <a:br>
              <a:rPr lang="en-US" sz="2000" dirty="0">
                <a:cs typeface="+mj-cs"/>
              </a:rPr>
            </a:br>
            <a:r>
              <a:rPr lang="en-US" sz="2000" dirty="0" smtClean="0">
                <a:cs typeface="+mj-cs"/>
              </a:rPr>
              <a:t>Miron Livny</a:t>
            </a:r>
            <a:br>
              <a:rPr lang="en-US" sz="2000" dirty="0" smtClean="0">
                <a:cs typeface="+mj-cs"/>
              </a:rPr>
            </a:br>
            <a:r>
              <a:rPr lang="en-US" sz="2000" dirty="0" smtClean="0">
                <a:cs typeface="+mj-cs"/>
              </a:rPr>
              <a:t>PI and Technical Director</a:t>
            </a:r>
            <a:br>
              <a:rPr lang="en-US" sz="2000" dirty="0" smtClean="0">
                <a:cs typeface="+mj-cs"/>
              </a:rPr>
            </a:br>
            <a:r>
              <a:rPr lang="en-US" sz="2000" dirty="0">
                <a:cs typeface="+mj-cs"/>
              </a:rPr>
              <a:t/>
            </a:r>
            <a:br>
              <a:rPr lang="en-US" sz="2000" dirty="0">
                <a:cs typeface="+mj-cs"/>
              </a:rPr>
            </a:br>
            <a:endParaRPr lang="en-US" sz="2000" dirty="0">
              <a:cs typeface="+mj-cs"/>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4729829"/>
            <a:ext cx="2447925" cy="2129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29450" y="4729829"/>
            <a:ext cx="1924050" cy="1924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14927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OSG User School (2012-14)</a:t>
            </a:r>
            <a:endParaRPr lang="en-US" b="1" dirty="0"/>
          </a:p>
        </p:txBody>
      </p:sp>
      <p:sp>
        <p:nvSpPr>
          <p:cNvPr id="3" name="Content Placeholder 2"/>
          <p:cNvSpPr>
            <a:spLocks noGrp="1"/>
          </p:cNvSpPr>
          <p:nvPr>
            <p:ph idx="1"/>
          </p:nvPr>
        </p:nvSpPr>
        <p:spPr/>
        <p:txBody>
          <a:bodyPr/>
          <a:lstStyle/>
          <a:p>
            <a:r>
              <a:rPr lang="en-US" sz="2000" b="1" dirty="0"/>
              <a:t>Goal:</a:t>
            </a:r>
            <a:r>
              <a:rPr lang="en-US" sz="2000" dirty="0"/>
              <a:t> </a:t>
            </a:r>
            <a:r>
              <a:rPr lang="en-US" sz="2400" dirty="0"/>
              <a:t>To train scholars in the fundamentals of high throughput computing so that they can use it to transform their work and make new discoveries </a:t>
            </a:r>
            <a:endParaRPr lang="en-US" sz="2000" dirty="0" smtClean="0"/>
          </a:p>
          <a:p>
            <a:pPr marL="0" indent="0">
              <a:buNone/>
            </a:pPr>
            <a:endParaRPr lang="en-US" sz="2000" b="1" dirty="0" smtClean="0"/>
          </a:p>
          <a:p>
            <a:r>
              <a:rPr lang="en-US" sz="2000" b="1" dirty="0" smtClean="0"/>
              <a:t>Main </a:t>
            </a:r>
            <a:r>
              <a:rPr lang="en-US" sz="2000" b="1" dirty="0"/>
              <a:t>Objectives</a:t>
            </a:r>
            <a:r>
              <a:rPr lang="en-US" sz="2000" dirty="0"/>
              <a:t>: </a:t>
            </a:r>
            <a:r>
              <a:rPr lang="en-US" sz="2000" dirty="0" smtClean="0"/>
              <a:t> </a:t>
            </a:r>
          </a:p>
          <a:p>
            <a:pPr lvl="1"/>
            <a:r>
              <a:rPr lang="en-US" sz="1600" dirty="0" smtClean="0"/>
              <a:t>Describe the basic elements and architecture of a distributed computing system</a:t>
            </a:r>
          </a:p>
          <a:p>
            <a:pPr lvl="1"/>
            <a:r>
              <a:rPr lang="en-US" sz="1600" dirty="0" smtClean="0"/>
              <a:t> </a:t>
            </a:r>
            <a:r>
              <a:rPr lang="en-US" sz="1600" dirty="0"/>
              <a:t>Use basic distributed computing tools to run jobs and manage </a:t>
            </a:r>
            <a:r>
              <a:rPr lang="en-US" sz="1600" dirty="0" smtClean="0"/>
              <a:t>data</a:t>
            </a:r>
          </a:p>
          <a:p>
            <a:pPr lvl="1"/>
            <a:r>
              <a:rPr lang="en-US" sz="1600" dirty="0" smtClean="0"/>
              <a:t>Select </a:t>
            </a:r>
            <a:r>
              <a:rPr lang="en-US" sz="1600" dirty="0"/>
              <a:t>good tools and methods to solve problems with distributed </a:t>
            </a:r>
            <a:r>
              <a:rPr lang="en-US" sz="1600" dirty="0" smtClean="0"/>
              <a:t>computing</a:t>
            </a:r>
          </a:p>
          <a:p>
            <a:pPr lvl="1"/>
            <a:r>
              <a:rPr lang="en-US" sz="1600" dirty="0" smtClean="0"/>
              <a:t>Outline </a:t>
            </a:r>
            <a:r>
              <a:rPr lang="en-US" sz="1600" dirty="0"/>
              <a:t>the role of distributed computing, its history, current state, and future hopes </a:t>
            </a:r>
            <a:r>
              <a:rPr lang="en-US" sz="1600" dirty="0" smtClean="0"/>
              <a:t> </a:t>
            </a:r>
          </a:p>
          <a:p>
            <a:pPr lvl="1"/>
            <a:r>
              <a:rPr lang="en-US" sz="1600" dirty="0" smtClean="0"/>
              <a:t>Identify </a:t>
            </a:r>
            <a:r>
              <a:rPr lang="en-US" sz="1600" dirty="0"/>
              <a:t>resources for support, further study, and development </a:t>
            </a:r>
            <a:r>
              <a:rPr lang="en-US" sz="1600" dirty="0" smtClean="0"/>
              <a:t>opportunities</a:t>
            </a:r>
          </a:p>
          <a:p>
            <a:pPr lvl="1"/>
            <a:endParaRPr lang="en-US" sz="1600" dirty="0"/>
          </a:p>
          <a:p>
            <a:r>
              <a:rPr lang="en-US" sz="2000" b="1" dirty="0" smtClean="0"/>
              <a:t>Method</a:t>
            </a:r>
            <a:r>
              <a:rPr lang="en-US" sz="2000" b="1" dirty="0"/>
              <a:t>: </a:t>
            </a:r>
            <a:r>
              <a:rPr lang="en-US" sz="2000" dirty="0"/>
              <a:t>Participants learn through hands-on experience with tools, resources, and methods that are available locally and in the </a:t>
            </a:r>
            <a:r>
              <a:rPr lang="en-US" sz="2000" dirty="0" smtClean="0"/>
              <a:t>OSG, </a:t>
            </a:r>
            <a:r>
              <a:rPr lang="en-US" sz="2000" dirty="0"/>
              <a:t>so that they can apply and share their new abilities immediately back at their home institutions.</a:t>
            </a:r>
          </a:p>
        </p:txBody>
      </p:sp>
      <p:sp>
        <p:nvSpPr>
          <p:cNvPr id="4" name="Slide Number Placeholder 3"/>
          <p:cNvSpPr>
            <a:spLocks noGrp="1"/>
          </p:cNvSpPr>
          <p:nvPr>
            <p:ph type="sldNum" sz="quarter" idx="10"/>
          </p:nvPr>
        </p:nvSpPr>
        <p:spPr/>
        <p:txBody>
          <a:bodyPr/>
          <a:lstStyle/>
          <a:p>
            <a:pPr>
              <a:defRPr/>
            </a:pPr>
            <a:fld id="{038AB4BC-D760-449D-A975-B1B41586F3D1}" type="slidenum">
              <a:rPr lang="en-US" smtClean="0"/>
              <a:pPr>
                <a:defRPr/>
              </a:pPr>
              <a:t>10</a:t>
            </a:fld>
            <a:endParaRPr lang="en-US" dirty="0"/>
          </a:p>
        </p:txBody>
      </p:sp>
    </p:spTree>
    <p:extLst>
      <p:ext uri="{BB962C8B-B14F-4D97-AF65-F5344CB8AC3E}">
        <p14:creationId xmlns:p14="http://schemas.microsoft.com/office/powerpoint/2010/main" val="9861643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Five days of hands-on experience</a:t>
            </a:r>
            <a:endParaRPr lang="en-US" b="1" dirty="0"/>
          </a:p>
        </p:txBody>
      </p:sp>
      <p:sp>
        <p:nvSpPr>
          <p:cNvPr id="3" name="Content Placeholder 2"/>
          <p:cNvSpPr>
            <a:spLocks noGrp="1"/>
          </p:cNvSpPr>
          <p:nvPr>
            <p:ph idx="1"/>
          </p:nvPr>
        </p:nvSpPr>
        <p:spPr/>
        <p:txBody>
          <a:bodyPr/>
          <a:lstStyle/>
          <a:p>
            <a:r>
              <a:rPr lang="en-US" sz="2000" b="1" dirty="0"/>
              <a:t>Ongoing Mentoring </a:t>
            </a:r>
            <a:r>
              <a:rPr lang="en-US" sz="2000" dirty="0" smtClean="0"/>
              <a:t>: At </a:t>
            </a:r>
            <a:r>
              <a:rPr lang="en-US" sz="2000" dirty="0"/>
              <a:t>the end of the program, each participant is assigned a mentor, who is one of the instructors at the School. Mentors check in on their students and are available as the primary contact point in case of questions, requests, comments, resource needs, etc. </a:t>
            </a:r>
            <a:endParaRPr lang="en-US" sz="2000" dirty="0" smtClean="0"/>
          </a:p>
          <a:p>
            <a:r>
              <a:rPr lang="en-US" sz="2000" b="1" dirty="0" smtClean="0"/>
              <a:t>Final </a:t>
            </a:r>
            <a:r>
              <a:rPr lang="en-US" sz="2000" b="1" dirty="0"/>
              <a:t>Assignments </a:t>
            </a:r>
            <a:r>
              <a:rPr lang="en-US" sz="2000" dirty="0" smtClean="0"/>
              <a:t>: Each </a:t>
            </a:r>
            <a:r>
              <a:rPr lang="en-US" sz="2000" dirty="0"/>
              <a:t>participant is asked to complete a final assignment, in which they describe a scholarly challenge that requires significant computation and how they would apply their new knowledge to address that challenge. </a:t>
            </a:r>
            <a:endParaRPr lang="en-US" sz="2000" dirty="0" smtClean="0"/>
          </a:p>
        </p:txBody>
      </p:sp>
      <p:sp>
        <p:nvSpPr>
          <p:cNvPr id="4" name="Slide Number Placeholder 3"/>
          <p:cNvSpPr>
            <a:spLocks noGrp="1"/>
          </p:cNvSpPr>
          <p:nvPr>
            <p:ph type="sldNum" sz="quarter" idx="10"/>
          </p:nvPr>
        </p:nvSpPr>
        <p:spPr/>
        <p:txBody>
          <a:bodyPr/>
          <a:lstStyle/>
          <a:p>
            <a:pPr>
              <a:defRPr/>
            </a:pPr>
            <a:fld id="{038AB4BC-D760-449D-A975-B1B41586F3D1}" type="slidenum">
              <a:rPr lang="en-US" smtClean="0"/>
              <a:pPr>
                <a:defRPr/>
              </a:pPr>
              <a:t>11</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896310788"/>
              </p:ext>
            </p:extLst>
          </p:nvPr>
        </p:nvGraphicFramePr>
        <p:xfrm>
          <a:off x="2409825" y="4686300"/>
          <a:ext cx="4371975" cy="1518285"/>
        </p:xfrm>
        <a:graphic>
          <a:graphicData uri="http://schemas.openxmlformats.org/drawingml/2006/table">
            <a:tbl>
              <a:tblPr firstRow="1" bandRow="1">
                <a:tableStyleId>{5C22544A-7EE6-4342-B048-85BDC9FD1C3A}</a:tableStyleId>
              </a:tblPr>
              <a:tblGrid>
                <a:gridCol w="914400"/>
                <a:gridCol w="1914525"/>
                <a:gridCol w="1543050"/>
              </a:tblGrid>
              <a:tr h="405765">
                <a:tc>
                  <a:txBody>
                    <a:bodyPr/>
                    <a:lstStyle/>
                    <a:p>
                      <a:pPr algn="ctr"/>
                      <a:r>
                        <a:rPr lang="en-US" dirty="0" smtClean="0"/>
                        <a:t>Year</a:t>
                      </a:r>
                      <a:endParaRPr lang="en-US" dirty="0"/>
                    </a:p>
                  </a:txBody>
                  <a:tcPr/>
                </a:tc>
                <a:tc>
                  <a:txBody>
                    <a:bodyPr/>
                    <a:lstStyle/>
                    <a:p>
                      <a:pPr algn="ctr"/>
                      <a:r>
                        <a:rPr lang="en-US" dirty="0" smtClean="0"/>
                        <a:t>Applications</a:t>
                      </a:r>
                      <a:endParaRPr lang="en-US" dirty="0"/>
                    </a:p>
                  </a:txBody>
                  <a:tcPr/>
                </a:tc>
                <a:tc>
                  <a:txBody>
                    <a:bodyPr/>
                    <a:lstStyle/>
                    <a:p>
                      <a:pPr algn="ctr"/>
                      <a:r>
                        <a:rPr lang="en-US" dirty="0" smtClean="0"/>
                        <a:t>Attendance</a:t>
                      </a:r>
                      <a:endParaRPr lang="en-US" dirty="0"/>
                    </a:p>
                  </a:txBody>
                  <a:tcPr/>
                </a:tc>
              </a:tr>
              <a:tr h="370840">
                <a:tc>
                  <a:txBody>
                    <a:bodyPr/>
                    <a:lstStyle/>
                    <a:p>
                      <a:r>
                        <a:rPr lang="en-US" dirty="0" smtClean="0"/>
                        <a:t>2012</a:t>
                      </a:r>
                      <a:endParaRPr lang="en-US" dirty="0"/>
                    </a:p>
                  </a:txBody>
                  <a:tcPr/>
                </a:tc>
                <a:tc>
                  <a:txBody>
                    <a:bodyPr/>
                    <a:lstStyle/>
                    <a:p>
                      <a:pPr algn="ctr"/>
                      <a:r>
                        <a:rPr lang="en-US" dirty="0" smtClean="0"/>
                        <a:t>46</a:t>
                      </a:r>
                    </a:p>
                  </a:txBody>
                  <a:tcPr/>
                </a:tc>
                <a:tc>
                  <a:txBody>
                    <a:bodyPr/>
                    <a:lstStyle/>
                    <a:p>
                      <a:pPr algn="ctr"/>
                      <a:r>
                        <a:rPr lang="en-US" dirty="0" smtClean="0"/>
                        <a:t>31</a:t>
                      </a:r>
                      <a:endParaRPr lang="en-US" dirty="0"/>
                    </a:p>
                  </a:txBody>
                  <a:tcPr/>
                </a:tc>
              </a:tr>
              <a:tr h="370840">
                <a:tc>
                  <a:txBody>
                    <a:bodyPr/>
                    <a:lstStyle/>
                    <a:p>
                      <a:r>
                        <a:rPr lang="en-US" dirty="0" smtClean="0"/>
                        <a:t>2013</a:t>
                      </a:r>
                      <a:endParaRPr lang="en-US" dirty="0"/>
                    </a:p>
                  </a:txBody>
                  <a:tcPr/>
                </a:tc>
                <a:tc>
                  <a:txBody>
                    <a:bodyPr/>
                    <a:lstStyle/>
                    <a:p>
                      <a:pPr algn="ctr"/>
                      <a:r>
                        <a:rPr lang="en-US" dirty="0" smtClean="0"/>
                        <a:t>45</a:t>
                      </a:r>
                      <a:endParaRPr lang="en-US" dirty="0"/>
                    </a:p>
                  </a:txBody>
                  <a:tcPr/>
                </a:tc>
                <a:tc>
                  <a:txBody>
                    <a:bodyPr/>
                    <a:lstStyle/>
                    <a:p>
                      <a:pPr algn="ctr"/>
                      <a:r>
                        <a:rPr lang="en-US" dirty="0" smtClean="0"/>
                        <a:t>26</a:t>
                      </a:r>
                      <a:endParaRPr lang="en-US" dirty="0"/>
                    </a:p>
                  </a:txBody>
                  <a:tcPr/>
                </a:tc>
              </a:tr>
              <a:tr h="370840">
                <a:tc>
                  <a:txBody>
                    <a:bodyPr/>
                    <a:lstStyle/>
                    <a:p>
                      <a:r>
                        <a:rPr lang="en-US" dirty="0" smtClean="0"/>
                        <a:t>2014</a:t>
                      </a:r>
                      <a:endParaRPr lang="en-US" dirty="0"/>
                    </a:p>
                  </a:txBody>
                  <a:tcPr/>
                </a:tc>
                <a:tc>
                  <a:txBody>
                    <a:bodyPr/>
                    <a:lstStyle/>
                    <a:p>
                      <a:pPr algn="ctr"/>
                      <a:r>
                        <a:rPr lang="en-US" dirty="0" smtClean="0"/>
                        <a:t>34</a:t>
                      </a:r>
                      <a:endParaRPr lang="en-US" dirty="0"/>
                    </a:p>
                  </a:txBody>
                  <a:tcPr/>
                </a:tc>
                <a:tc>
                  <a:txBody>
                    <a:bodyPr/>
                    <a:lstStyle/>
                    <a:p>
                      <a:pPr algn="ctr"/>
                      <a:r>
                        <a:rPr lang="en-US" dirty="0" smtClean="0"/>
                        <a:t>24</a:t>
                      </a:r>
                      <a:endParaRPr lang="en-US" dirty="0"/>
                    </a:p>
                  </a:txBody>
                  <a:tcPr/>
                </a:tc>
              </a:tr>
            </a:tbl>
          </a:graphicData>
        </a:graphic>
      </p:graphicFrame>
    </p:spTree>
    <p:extLst>
      <p:ext uri="{BB962C8B-B14F-4D97-AF65-F5344CB8AC3E}">
        <p14:creationId xmlns:p14="http://schemas.microsoft.com/office/powerpoint/2010/main" val="19207357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Success!!</a:t>
            </a:r>
            <a:endParaRPr lang="en-US" b="1" dirty="0"/>
          </a:p>
        </p:txBody>
      </p:sp>
      <p:sp>
        <p:nvSpPr>
          <p:cNvPr id="3" name="Content Placeholder 2"/>
          <p:cNvSpPr>
            <a:spLocks noGrp="1"/>
          </p:cNvSpPr>
          <p:nvPr>
            <p:ph idx="1"/>
          </p:nvPr>
        </p:nvSpPr>
        <p:spPr/>
        <p:txBody>
          <a:bodyPr/>
          <a:lstStyle/>
          <a:p>
            <a:pPr marL="0" indent="0">
              <a:buNone/>
            </a:pPr>
            <a:r>
              <a:rPr lang="en-US" sz="2400" dirty="0"/>
              <a:t>A physics students from the University of Puerto Rico attended the 2013 School. Afterward, he showed great interest in pursuing his work on OSG resources, because his home institution had only a small site (we were able to get him ample time at Madison). Then, in 2014 his advisor applied to and attended the School, because of its usefulness to his student and because of the potential for using high throughput computing in his whole group. After the School, the faculty member wrote: “I discussed with my </a:t>
            </a:r>
            <a:r>
              <a:rPr lang="en-US" sz="2400" dirty="0" err="1"/>
              <a:t>CoPIs</a:t>
            </a:r>
            <a:r>
              <a:rPr lang="en-US" sz="2400" dirty="0"/>
              <a:t> on our </a:t>
            </a:r>
            <a:r>
              <a:rPr lang="en-US" sz="2400" dirty="0" err="1"/>
              <a:t>cyberinfrastructure</a:t>
            </a:r>
            <a:r>
              <a:rPr lang="en-US" sz="2400" dirty="0"/>
              <a:t> grant and we would like our site to join the OSG”. All because of contact via the School!</a:t>
            </a:r>
          </a:p>
        </p:txBody>
      </p:sp>
      <p:sp>
        <p:nvSpPr>
          <p:cNvPr id="4" name="Slide Number Placeholder 3"/>
          <p:cNvSpPr>
            <a:spLocks noGrp="1"/>
          </p:cNvSpPr>
          <p:nvPr>
            <p:ph type="sldNum" sz="quarter" idx="10"/>
          </p:nvPr>
        </p:nvSpPr>
        <p:spPr/>
        <p:txBody>
          <a:bodyPr/>
          <a:lstStyle/>
          <a:p>
            <a:pPr>
              <a:defRPr/>
            </a:pPr>
            <a:fld id="{038AB4BC-D760-449D-A975-B1B41586F3D1}" type="slidenum">
              <a:rPr lang="en-US" smtClean="0"/>
              <a:pPr>
                <a:defRPr/>
              </a:pPr>
              <a:t>12</a:t>
            </a:fld>
            <a:endParaRPr lang="en-US" dirty="0"/>
          </a:p>
        </p:txBody>
      </p:sp>
    </p:spTree>
    <p:extLst>
      <p:ext uri="{BB962C8B-B14F-4D97-AF65-F5344CB8AC3E}">
        <p14:creationId xmlns:p14="http://schemas.microsoft.com/office/powerpoint/2010/main" val="37755317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Overlays are the (only) way to go!</a:t>
            </a:r>
            <a:endParaRPr lang="en-US" dirty="0"/>
          </a:p>
        </p:txBody>
      </p:sp>
      <p:sp>
        <p:nvSpPr>
          <p:cNvPr id="3" name="Content Placeholder 2"/>
          <p:cNvSpPr>
            <a:spLocks noGrp="1"/>
          </p:cNvSpPr>
          <p:nvPr>
            <p:ph idx="1"/>
          </p:nvPr>
        </p:nvSpPr>
        <p:spPr>
          <a:xfrm>
            <a:off x="196271" y="1333500"/>
            <a:ext cx="8804854" cy="4876800"/>
          </a:xfrm>
        </p:spPr>
        <p:txBody>
          <a:bodyPr/>
          <a:lstStyle/>
          <a:p>
            <a:pPr marL="0" indent="0">
              <a:buNone/>
            </a:pPr>
            <a:r>
              <a:rPr lang="en-US" sz="2400" dirty="0" smtClean="0"/>
              <a:t>Following the OSG blueprint we have been promoting Job Management (JM) overlays as effective means for managing HTC workloads in a distributed (grid) environment.</a:t>
            </a:r>
          </a:p>
          <a:p>
            <a:pPr marL="0" indent="0">
              <a:buNone/>
            </a:pPr>
            <a:endParaRPr lang="en-US" sz="2000" dirty="0"/>
          </a:p>
          <a:p>
            <a:pPr marL="0" indent="0">
              <a:buNone/>
            </a:pPr>
            <a:r>
              <a:rPr lang="en-US" sz="2400" dirty="0" smtClean="0"/>
              <a:t>I introduced JM </a:t>
            </a:r>
          </a:p>
          <a:p>
            <a:pPr marL="0" indent="0">
              <a:buNone/>
            </a:pPr>
            <a:r>
              <a:rPr lang="en-US" sz="2400" dirty="0" smtClean="0"/>
              <a:t>overlays for </a:t>
            </a:r>
          </a:p>
          <a:p>
            <a:pPr marL="0" indent="0">
              <a:buNone/>
            </a:pPr>
            <a:r>
              <a:rPr lang="en-US" sz="2400" dirty="0" smtClean="0"/>
              <a:t>grid </a:t>
            </a:r>
          </a:p>
          <a:p>
            <a:pPr marL="0" indent="0">
              <a:buNone/>
            </a:pPr>
            <a:r>
              <a:rPr lang="en-US" sz="2400" dirty="0" smtClean="0"/>
              <a:t>infrastructure </a:t>
            </a:r>
          </a:p>
          <a:p>
            <a:pPr marL="0" indent="0">
              <a:buNone/>
            </a:pPr>
            <a:r>
              <a:rPr lang="en-US" sz="2400" dirty="0" smtClean="0"/>
              <a:t>at the (first) Grid </a:t>
            </a:r>
          </a:p>
          <a:p>
            <a:pPr marL="0" indent="0">
              <a:buNone/>
            </a:pPr>
            <a:r>
              <a:rPr lang="en-US" sz="2400" dirty="0" smtClean="0"/>
              <a:t>Workshop </a:t>
            </a:r>
          </a:p>
          <a:p>
            <a:pPr marL="0" indent="0">
              <a:buNone/>
            </a:pPr>
            <a:r>
              <a:rPr lang="en-US" sz="2400" dirty="0" smtClean="0"/>
              <a:t>at CHEP 2000. </a:t>
            </a:r>
          </a:p>
          <a:p>
            <a:pPr marL="0" indent="0">
              <a:buNone/>
            </a:pPr>
            <a:endParaRPr lang="en-US" sz="2000" dirty="0"/>
          </a:p>
        </p:txBody>
      </p:sp>
      <p:sp>
        <p:nvSpPr>
          <p:cNvPr id="4" name="Slide Number Placeholder 3"/>
          <p:cNvSpPr>
            <a:spLocks noGrp="1"/>
          </p:cNvSpPr>
          <p:nvPr>
            <p:ph type="sldNum" sz="quarter" idx="10"/>
          </p:nvPr>
        </p:nvSpPr>
        <p:spPr/>
        <p:txBody>
          <a:bodyPr/>
          <a:lstStyle/>
          <a:p>
            <a:pPr>
              <a:defRPr/>
            </a:pPr>
            <a:fld id="{038AB4BC-D760-449D-A975-B1B41586F3D1}" type="slidenum">
              <a:rPr lang="en-US" smtClean="0"/>
              <a:pPr>
                <a:defRPr/>
              </a:pPr>
              <a:t>13</a:t>
            </a:fld>
            <a:endParaRPr lang="en-US" dirty="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r="3562"/>
          <a:stretch/>
        </p:blipFill>
        <p:spPr>
          <a:xfrm>
            <a:off x="2542046" y="2952750"/>
            <a:ext cx="6601954" cy="3181350"/>
          </a:xfrm>
          <a:prstGeom prst="rect">
            <a:avLst/>
          </a:prstGeom>
        </p:spPr>
      </p:pic>
    </p:spTree>
    <p:extLst>
      <p:ext uri="{BB962C8B-B14F-4D97-AF65-F5344CB8AC3E}">
        <p14:creationId xmlns:p14="http://schemas.microsoft.com/office/powerpoint/2010/main" val="19031194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685800" y="304800"/>
            <a:ext cx="7772400" cy="3213100"/>
          </a:xfrm>
        </p:spPr>
        <p:txBody>
          <a:bodyPr/>
          <a:lstStyle/>
          <a:p>
            <a:r>
              <a:rPr lang="en-US" altLang="en-US" sz="5400"/>
              <a:t>Condor and (the) </a:t>
            </a:r>
            <a:br>
              <a:rPr lang="en-US" altLang="en-US" sz="5400"/>
            </a:br>
            <a:r>
              <a:rPr lang="en-US" altLang="en-US" sz="5400"/>
              <a:t>Grid</a:t>
            </a:r>
            <a:br>
              <a:rPr lang="en-US" altLang="en-US" sz="5400"/>
            </a:br>
            <a:r>
              <a:rPr lang="en-US" altLang="en-US" sz="2800"/>
              <a:t>(one of the CS </a:t>
            </a:r>
            <a:r>
              <a:rPr lang="en-US" altLang="en-US" sz="5400"/>
              <a:t>X</a:t>
            </a:r>
            <a:r>
              <a:rPr lang="en-US" altLang="en-US" sz="2800"/>
              <a:t> in PPDG)</a:t>
            </a:r>
            <a:endParaRPr lang="en-US" altLang="en-US"/>
          </a:p>
        </p:txBody>
      </p:sp>
    </p:spTree>
    <p:extLst>
      <p:ext uri="{BB962C8B-B14F-4D97-AF65-F5344CB8AC3E}">
        <p14:creationId xmlns:p14="http://schemas.microsoft.com/office/powerpoint/2010/main" val="31040070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ltLang="en-US"/>
              <a:t>Step IV - Think big!</a:t>
            </a:r>
          </a:p>
        </p:txBody>
      </p:sp>
      <p:sp>
        <p:nvSpPr>
          <p:cNvPr id="14339" name="Rectangle 3"/>
          <p:cNvSpPr>
            <a:spLocks noGrp="1" noChangeArrowheads="1"/>
          </p:cNvSpPr>
          <p:nvPr>
            <p:ph type="body" idx="1"/>
          </p:nvPr>
        </p:nvSpPr>
        <p:spPr>
          <a:xfrm>
            <a:off x="533400" y="1600200"/>
            <a:ext cx="7985125" cy="3738563"/>
          </a:xfrm>
        </p:spPr>
        <p:txBody>
          <a:bodyPr/>
          <a:lstStyle/>
          <a:p>
            <a:r>
              <a:rPr lang="en-US" altLang="en-US"/>
              <a:t>Get access (account(s) + certificate(s)) to Globus managed Grid resources</a:t>
            </a:r>
          </a:p>
          <a:p>
            <a:r>
              <a:rPr lang="en-US" altLang="en-US"/>
              <a:t>Submit 599 “</a:t>
            </a:r>
            <a:r>
              <a:rPr lang="en-US" altLang="en-US">
                <a:solidFill>
                  <a:srgbClr val="FF0000"/>
                </a:solidFill>
              </a:rPr>
              <a:t>To Globus</a:t>
            </a:r>
            <a:r>
              <a:rPr lang="en-US" altLang="en-US"/>
              <a:t>” Condor </a:t>
            </a:r>
            <a:r>
              <a:rPr lang="en-US" altLang="en-US">
                <a:solidFill>
                  <a:srgbClr val="FF0000"/>
                </a:solidFill>
              </a:rPr>
              <a:t>glide-in</a:t>
            </a:r>
            <a:r>
              <a:rPr lang="en-US" altLang="en-US"/>
              <a:t> jobs to your personal Condor</a:t>
            </a:r>
          </a:p>
          <a:p>
            <a:r>
              <a:rPr lang="en-US" altLang="en-US"/>
              <a:t>When all your jobs are done, remove any pending glide-in jobs</a:t>
            </a:r>
          </a:p>
          <a:p>
            <a:r>
              <a:rPr lang="en-US" altLang="en-US"/>
              <a:t>Take the rest of the afternoon off  ...</a:t>
            </a:r>
          </a:p>
        </p:txBody>
      </p:sp>
    </p:spTree>
    <p:extLst>
      <p:ext uri="{BB962C8B-B14F-4D97-AF65-F5344CB8AC3E}">
        <p14:creationId xmlns:p14="http://schemas.microsoft.com/office/powerpoint/2010/main" val="35558079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p:txBody>
          <a:bodyPr/>
          <a:lstStyle/>
          <a:p>
            <a:r>
              <a:rPr lang="en-US" altLang="en-US" sz="3200"/>
              <a:t>A “To-Globus” glide-in job will ...</a:t>
            </a:r>
            <a:endParaRPr lang="en-US" altLang="en-US"/>
          </a:p>
        </p:txBody>
      </p:sp>
      <p:sp>
        <p:nvSpPr>
          <p:cNvPr id="159747" name="Rectangle 3"/>
          <p:cNvSpPr>
            <a:spLocks noGrp="1" noChangeArrowheads="1"/>
          </p:cNvSpPr>
          <p:nvPr>
            <p:ph type="body" idx="1"/>
          </p:nvPr>
        </p:nvSpPr>
        <p:spPr>
          <a:xfrm>
            <a:off x="792163" y="1812925"/>
            <a:ext cx="7772400" cy="3738563"/>
          </a:xfrm>
        </p:spPr>
        <p:txBody>
          <a:bodyPr/>
          <a:lstStyle/>
          <a:p>
            <a:r>
              <a:rPr lang="en-US" altLang="en-US"/>
              <a:t>… </a:t>
            </a:r>
            <a:r>
              <a:rPr lang="en-US" altLang="en-US" sz="2400"/>
              <a:t>transform itself into a Globus job, </a:t>
            </a:r>
          </a:p>
          <a:p>
            <a:r>
              <a:rPr lang="en-US" altLang="en-US" sz="2400"/>
              <a:t>submit itself to Globus managed Grid resource,</a:t>
            </a:r>
          </a:p>
          <a:p>
            <a:r>
              <a:rPr lang="en-US" altLang="en-US" sz="2400"/>
              <a:t>be monitored by your personal Condor,</a:t>
            </a:r>
          </a:p>
          <a:p>
            <a:r>
              <a:rPr lang="en-US" altLang="en-US" sz="2400"/>
              <a:t>once the Globus job is allocated a resource, it will use a GSIFTP server to fetch Condor agents, start them, and add the resource to your personal Condor,</a:t>
            </a:r>
          </a:p>
          <a:p>
            <a:r>
              <a:rPr lang="en-US" altLang="en-US" sz="2400"/>
              <a:t>vacate the resource before it is revoked by the remote scheduler</a:t>
            </a:r>
          </a:p>
        </p:txBody>
      </p:sp>
    </p:spTree>
    <p:extLst>
      <p:ext uri="{BB962C8B-B14F-4D97-AF65-F5344CB8AC3E}">
        <p14:creationId xmlns:p14="http://schemas.microsoft.com/office/powerpoint/2010/main" val="23797474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More than 10 years later</a:t>
            </a:r>
            <a:r>
              <a:rPr lang="en-US" dirty="0" smtClean="0"/>
              <a:t> </a:t>
            </a:r>
            <a:endParaRPr lang="en-US" dirty="0"/>
          </a:p>
        </p:txBody>
      </p:sp>
      <p:sp>
        <p:nvSpPr>
          <p:cNvPr id="3" name="Content Placeholder 2"/>
          <p:cNvSpPr>
            <a:spLocks noGrp="1"/>
          </p:cNvSpPr>
          <p:nvPr>
            <p:ph idx="1"/>
          </p:nvPr>
        </p:nvSpPr>
        <p:spPr>
          <a:xfrm>
            <a:off x="170871" y="1011767"/>
            <a:ext cx="8804854" cy="4876800"/>
          </a:xfrm>
        </p:spPr>
        <p:txBody>
          <a:bodyPr/>
          <a:lstStyle/>
          <a:p>
            <a:pPr marL="0" indent="0">
              <a:buNone/>
            </a:pPr>
            <a:endParaRPr lang="en-US" sz="2000" dirty="0"/>
          </a:p>
          <a:p>
            <a:r>
              <a:rPr lang="en-US" sz="2800" dirty="0" smtClean="0"/>
              <a:t>JM overlays are now fully embraced by the LHC experiments.</a:t>
            </a:r>
          </a:p>
          <a:p>
            <a:pPr marL="0" indent="0">
              <a:buNone/>
            </a:pPr>
            <a:endParaRPr lang="en-US" sz="2800" dirty="0"/>
          </a:p>
          <a:p>
            <a:r>
              <a:rPr lang="en-US" sz="2800" dirty="0" smtClean="0"/>
              <a:t>All OSG cycles are now delivered via JM overlays </a:t>
            </a:r>
          </a:p>
          <a:p>
            <a:endParaRPr lang="en-US" sz="2800" dirty="0"/>
          </a:p>
          <a:p>
            <a:r>
              <a:rPr lang="en-US" sz="2800" dirty="0" smtClean="0"/>
              <a:t>OSG provides services for VOs to manage and operate their JM overlays.</a:t>
            </a:r>
          </a:p>
          <a:p>
            <a:endParaRPr lang="en-US" sz="2800" dirty="0"/>
          </a:p>
          <a:p>
            <a:r>
              <a:rPr lang="en-US" sz="2800" dirty="0" smtClean="0"/>
              <a:t>JM overlays are used to run HTC workloads on clouds (commercial and private) and HPC resources</a:t>
            </a:r>
          </a:p>
        </p:txBody>
      </p:sp>
      <p:sp>
        <p:nvSpPr>
          <p:cNvPr id="4" name="Slide Number Placeholder 3"/>
          <p:cNvSpPr>
            <a:spLocks noGrp="1"/>
          </p:cNvSpPr>
          <p:nvPr>
            <p:ph type="sldNum" sz="quarter" idx="10"/>
          </p:nvPr>
        </p:nvSpPr>
        <p:spPr/>
        <p:txBody>
          <a:bodyPr/>
          <a:lstStyle/>
          <a:p>
            <a:pPr>
              <a:defRPr/>
            </a:pPr>
            <a:fld id="{038AB4BC-D760-449D-A975-B1B41586F3D1}" type="slidenum">
              <a:rPr lang="en-US" smtClean="0"/>
              <a:pPr>
                <a:defRPr/>
              </a:pPr>
              <a:t>17</a:t>
            </a:fld>
            <a:endParaRPr lang="en-US" dirty="0"/>
          </a:p>
        </p:txBody>
      </p:sp>
    </p:spTree>
    <p:extLst>
      <p:ext uri="{BB962C8B-B14F-4D97-AF65-F5344CB8AC3E}">
        <p14:creationId xmlns:p14="http://schemas.microsoft.com/office/powerpoint/2010/main" val="35877696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2" name="Rectangle 4"/>
          <p:cNvSpPr>
            <a:spLocks noChangeArrowheads="1"/>
          </p:cNvSpPr>
          <p:nvPr/>
        </p:nvSpPr>
        <p:spPr bwMode="auto">
          <a:xfrm>
            <a:off x="304800" y="381000"/>
            <a:ext cx="8534400" cy="2133600"/>
          </a:xfrm>
          <a:prstGeom prst="rect">
            <a:avLst/>
          </a:prstGeom>
          <a:solidFill>
            <a:schemeClr val="accent2">
              <a:lumMod val="40000"/>
              <a:lumOff val="60000"/>
            </a:schemeClr>
          </a:solidFill>
          <a:ln w="9525">
            <a:miter lim="800000"/>
            <a:headEnd/>
            <a:tailEnd/>
          </a:ln>
        </p:spPr>
        <p:txBody>
          <a:bodyPr wrap="none" anchor="ctr">
            <a:flatTx/>
          </a:bodyPr>
          <a:lstStyle/>
          <a:p>
            <a:pPr algn="ctr" eaLnBrk="0" hangingPunct="0"/>
            <a:endParaRPr lang="en-US" sz="2800">
              <a:solidFill>
                <a:srgbClr val="000000"/>
              </a:solidFill>
              <a:latin typeface="Times New Roman" pitchFamily="18" charset="0"/>
            </a:endParaRPr>
          </a:p>
        </p:txBody>
      </p:sp>
      <p:sp>
        <p:nvSpPr>
          <p:cNvPr id="78850" name="Rectangle 2"/>
          <p:cNvSpPr>
            <a:spLocks noChangeArrowheads="1"/>
          </p:cNvSpPr>
          <p:nvPr/>
        </p:nvSpPr>
        <p:spPr bwMode="auto">
          <a:xfrm>
            <a:off x="0" y="5181600"/>
            <a:ext cx="9144000" cy="1676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sz="2800">
              <a:solidFill>
                <a:srgbClr val="000000"/>
              </a:solidFill>
              <a:latin typeface="Times New Roman" pitchFamily="18" charset="0"/>
            </a:endParaRPr>
          </a:p>
        </p:txBody>
      </p:sp>
      <p:sp>
        <p:nvSpPr>
          <p:cNvPr id="78851" name="Rectangle 3"/>
          <p:cNvSpPr>
            <a:spLocks noChangeArrowheads="1"/>
          </p:cNvSpPr>
          <p:nvPr/>
        </p:nvSpPr>
        <p:spPr bwMode="auto">
          <a:xfrm>
            <a:off x="333376" y="3000377"/>
            <a:ext cx="7253288" cy="3629025"/>
          </a:xfrm>
          <a:prstGeom prst="rect">
            <a:avLst/>
          </a:prstGeom>
          <a:solidFill>
            <a:srgbClr val="FFCC99"/>
          </a:solidFill>
          <a:ln w="9525">
            <a:miter lim="800000"/>
            <a:headEnd/>
            <a:tailEnd/>
          </a:ln>
        </p:spPr>
        <p:txBody>
          <a:bodyPr wrap="none" anchor="ctr">
            <a:flatTx/>
          </a:bodyPr>
          <a:lstStyle/>
          <a:p>
            <a:pPr eaLnBrk="0" hangingPunct="0"/>
            <a:endParaRPr lang="en-US" sz="2800">
              <a:solidFill>
                <a:srgbClr val="000000"/>
              </a:solidFill>
              <a:latin typeface="Times New Roman" pitchFamily="18" charset="0"/>
            </a:endParaRPr>
          </a:p>
        </p:txBody>
      </p:sp>
      <p:sp>
        <p:nvSpPr>
          <p:cNvPr id="78853" name="Rectangle 5"/>
          <p:cNvSpPr>
            <a:spLocks noChangeArrowheads="1"/>
          </p:cNvSpPr>
          <p:nvPr/>
        </p:nvSpPr>
        <p:spPr bwMode="auto">
          <a:xfrm>
            <a:off x="2493962" y="685800"/>
            <a:ext cx="2846388" cy="762000"/>
          </a:xfrm>
          <a:prstGeom prst="rect">
            <a:avLst/>
          </a:prstGeom>
          <a:solidFill>
            <a:srgbClr val="990033"/>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990033"/>
            </a:extrusionClr>
          </a:sp3d>
        </p:spPr>
        <p:txBody>
          <a:bodyPr wrap="none" anchor="ctr">
            <a:flatTx/>
          </a:bodyPr>
          <a:lstStyle/>
          <a:p>
            <a:pPr algn="ctr" eaLnBrk="0" hangingPunct="0"/>
            <a:r>
              <a:rPr lang="en-US" sz="2000" dirty="0" smtClean="0">
                <a:solidFill>
                  <a:srgbClr val="FFFFFF"/>
                </a:solidFill>
                <a:latin typeface="Comic Sans MS" pitchFamily="66" charset="0"/>
              </a:rPr>
              <a:t>User Code/</a:t>
            </a:r>
          </a:p>
          <a:p>
            <a:pPr algn="ctr" eaLnBrk="0" hangingPunct="0"/>
            <a:r>
              <a:rPr lang="en-US" sz="2000" dirty="0" err="1" smtClean="0">
                <a:solidFill>
                  <a:srgbClr val="FFFFFF"/>
                </a:solidFill>
                <a:latin typeface="Comic Sans MS" pitchFamily="66" charset="0"/>
              </a:rPr>
              <a:t>DAGMan</a:t>
            </a:r>
            <a:endParaRPr lang="en-US" sz="2000" dirty="0">
              <a:solidFill>
                <a:srgbClr val="FFFFFF"/>
              </a:solidFill>
              <a:latin typeface="Comic Sans MS" pitchFamily="66" charset="0"/>
            </a:endParaRPr>
          </a:p>
        </p:txBody>
      </p:sp>
      <p:sp>
        <p:nvSpPr>
          <p:cNvPr id="78854" name="Rectangle 6"/>
          <p:cNvSpPr>
            <a:spLocks noChangeArrowheads="1"/>
          </p:cNvSpPr>
          <p:nvPr/>
        </p:nvSpPr>
        <p:spPr bwMode="auto">
          <a:xfrm>
            <a:off x="2234795" y="1828800"/>
            <a:ext cx="4495800" cy="533400"/>
          </a:xfrm>
          <a:prstGeom prst="rect">
            <a:avLst/>
          </a:prstGeom>
          <a:solidFill>
            <a:schemeClr val="accent2"/>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accent2"/>
            </a:extrusionClr>
          </a:sp3d>
        </p:spPr>
        <p:txBody>
          <a:bodyPr wrap="none" anchor="ctr">
            <a:flatTx/>
          </a:bodyPr>
          <a:lstStyle/>
          <a:p>
            <a:pPr algn="ctr" eaLnBrk="0" hangingPunct="0"/>
            <a:r>
              <a:rPr lang="en-US" sz="2800" dirty="0" err="1" smtClean="0">
                <a:solidFill>
                  <a:srgbClr val="FFFFFF"/>
                </a:solidFill>
                <a:latin typeface="Comic Sans MS" pitchFamily="66" charset="0"/>
              </a:rPr>
              <a:t>SchedD</a:t>
            </a:r>
            <a:endParaRPr lang="en-US" sz="2800" dirty="0">
              <a:solidFill>
                <a:srgbClr val="FFFFFF"/>
              </a:solidFill>
              <a:latin typeface="Comic Sans MS" pitchFamily="66" charset="0"/>
            </a:endParaRPr>
          </a:p>
        </p:txBody>
      </p:sp>
      <p:grpSp>
        <p:nvGrpSpPr>
          <p:cNvPr id="2" name="Group 7"/>
          <p:cNvGrpSpPr>
            <a:grpSpLocks/>
          </p:cNvGrpSpPr>
          <p:nvPr/>
        </p:nvGrpSpPr>
        <p:grpSpPr bwMode="auto">
          <a:xfrm>
            <a:off x="1841500" y="5378675"/>
            <a:ext cx="4419600" cy="457200"/>
            <a:chOff x="1160" y="3648"/>
            <a:chExt cx="2784" cy="480"/>
          </a:xfrm>
        </p:grpSpPr>
        <p:sp>
          <p:nvSpPr>
            <p:cNvPr id="78901" name="Rectangle 8"/>
            <p:cNvSpPr>
              <a:spLocks noChangeArrowheads="1"/>
            </p:cNvSpPr>
            <p:nvPr/>
          </p:nvSpPr>
          <p:spPr bwMode="auto">
            <a:xfrm>
              <a:off x="1160" y="3648"/>
              <a:ext cx="816" cy="480"/>
            </a:xfrm>
            <a:prstGeom prst="rect">
              <a:avLst/>
            </a:prstGeom>
            <a:solidFill>
              <a:srgbClr val="990033"/>
            </a:solidFill>
            <a:ln w="9525">
              <a:miter lim="800000"/>
              <a:headEnd/>
              <a:tailEnd/>
            </a:ln>
          </p:spPr>
          <p:txBody>
            <a:bodyPr wrap="none" anchor="ctr">
              <a:flatTx/>
            </a:bodyPr>
            <a:lstStyle/>
            <a:p>
              <a:pPr algn="ctr" eaLnBrk="0" hangingPunct="0"/>
              <a:r>
                <a:rPr lang="en-US" sz="2800" dirty="0">
                  <a:solidFill>
                    <a:srgbClr val="FFFFFF"/>
                  </a:solidFill>
                  <a:latin typeface="Comic Sans MS" pitchFamily="66" charset="0"/>
                </a:rPr>
                <a:t>G-app</a:t>
              </a:r>
            </a:p>
          </p:txBody>
        </p:sp>
        <p:sp>
          <p:nvSpPr>
            <p:cNvPr id="78902" name="Rectangle 9"/>
            <p:cNvSpPr>
              <a:spLocks noChangeArrowheads="1"/>
            </p:cNvSpPr>
            <p:nvPr/>
          </p:nvSpPr>
          <p:spPr bwMode="auto">
            <a:xfrm>
              <a:off x="2120" y="3648"/>
              <a:ext cx="816" cy="480"/>
            </a:xfrm>
            <a:prstGeom prst="rect">
              <a:avLst/>
            </a:prstGeom>
            <a:solidFill>
              <a:srgbClr val="990033"/>
            </a:solidFill>
            <a:ln w="9525">
              <a:miter lim="800000"/>
              <a:headEnd/>
              <a:tailEnd/>
            </a:ln>
          </p:spPr>
          <p:txBody>
            <a:bodyPr wrap="none" anchor="ctr">
              <a:flatTx/>
            </a:bodyPr>
            <a:lstStyle/>
            <a:p>
              <a:pPr algn="ctr" eaLnBrk="0" hangingPunct="0"/>
              <a:r>
                <a:rPr lang="en-US" sz="2800">
                  <a:solidFill>
                    <a:srgbClr val="FFFFFF"/>
                  </a:solidFill>
                  <a:latin typeface="Comic Sans MS" pitchFamily="66" charset="0"/>
                </a:rPr>
                <a:t>G-app</a:t>
              </a:r>
            </a:p>
          </p:txBody>
        </p:sp>
        <p:sp>
          <p:nvSpPr>
            <p:cNvPr id="78903" name="Rectangle 10"/>
            <p:cNvSpPr>
              <a:spLocks noChangeArrowheads="1"/>
            </p:cNvSpPr>
            <p:nvPr/>
          </p:nvSpPr>
          <p:spPr bwMode="auto">
            <a:xfrm>
              <a:off x="3128" y="3648"/>
              <a:ext cx="816" cy="480"/>
            </a:xfrm>
            <a:prstGeom prst="rect">
              <a:avLst/>
            </a:prstGeom>
            <a:solidFill>
              <a:srgbClr val="990033"/>
            </a:solidFill>
            <a:ln w="9525">
              <a:miter lim="800000"/>
              <a:headEnd/>
              <a:tailEnd/>
            </a:ln>
          </p:spPr>
          <p:txBody>
            <a:bodyPr wrap="none" anchor="ctr">
              <a:flatTx/>
            </a:bodyPr>
            <a:lstStyle/>
            <a:p>
              <a:pPr algn="ctr" eaLnBrk="0" hangingPunct="0"/>
              <a:r>
                <a:rPr lang="en-US" sz="2800">
                  <a:solidFill>
                    <a:srgbClr val="FFFFFF"/>
                  </a:solidFill>
                  <a:latin typeface="Comic Sans MS" pitchFamily="66" charset="0"/>
                </a:rPr>
                <a:t>G-app</a:t>
              </a:r>
            </a:p>
          </p:txBody>
        </p:sp>
      </p:grpSp>
      <p:sp>
        <p:nvSpPr>
          <p:cNvPr id="78856" name="Text Box 11"/>
          <p:cNvSpPr txBox="1">
            <a:spLocks noChangeArrowheads="1"/>
          </p:cNvSpPr>
          <p:nvPr/>
        </p:nvSpPr>
        <p:spPr bwMode="auto">
          <a:xfrm>
            <a:off x="362370" y="499618"/>
            <a:ext cx="117852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Times New Roman" pitchFamily="18" charset="0"/>
                <a:cs typeface="Arial" pitchFamily="34" charset="0"/>
              </a:defRPr>
            </a:lvl1pPr>
            <a:lvl2pPr marL="742950" indent="-285750" eaLnBrk="0" hangingPunct="0">
              <a:defRPr sz="2800">
                <a:solidFill>
                  <a:schemeClr val="tx1"/>
                </a:solidFill>
                <a:latin typeface="Times New Roman" pitchFamily="18" charset="0"/>
                <a:cs typeface="Arial" pitchFamily="34" charset="0"/>
              </a:defRPr>
            </a:lvl2pPr>
            <a:lvl3pPr marL="1143000" indent="-228600" eaLnBrk="0" hangingPunct="0">
              <a:defRPr sz="2800">
                <a:solidFill>
                  <a:schemeClr val="tx1"/>
                </a:solidFill>
                <a:latin typeface="Times New Roman" pitchFamily="18" charset="0"/>
                <a:cs typeface="Arial" pitchFamily="34" charset="0"/>
              </a:defRPr>
            </a:lvl3pPr>
            <a:lvl4pPr marL="1600200" indent="-228600" eaLnBrk="0" hangingPunct="0">
              <a:defRPr sz="2800">
                <a:solidFill>
                  <a:schemeClr val="tx1"/>
                </a:solidFill>
                <a:latin typeface="Times New Roman" pitchFamily="18" charset="0"/>
                <a:cs typeface="Arial" pitchFamily="34" charset="0"/>
              </a:defRPr>
            </a:lvl4pPr>
            <a:lvl5pPr marL="2057400" indent="-228600" eaLnBrk="0" hangingPunct="0">
              <a:defRPr sz="28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8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8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8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800">
                <a:solidFill>
                  <a:schemeClr val="tx1"/>
                </a:solidFill>
                <a:latin typeface="Times New Roman" pitchFamily="18" charset="0"/>
                <a:cs typeface="Arial" pitchFamily="34" charset="0"/>
              </a:defRPr>
            </a:lvl9pPr>
          </a:lstStyle>
          <a:p>
            <a:r>
              <a:rPr lang="en-US" sz="3200" b="1" dirty="0" smtClean="0">
                <a:solidFill>
                  <a:srgbClr val="FFFFFF"/>
                </a:solidFill>
                <a:latin typeface="Comic Sans MS" pitchFamily="66" charset="0"/>
              </a:rPr>
              <a:t>Local</a:t>
            </a:r>
            <a:endParaRPr lang="en-US" sz="3200" b="1" dirty="0">
              <a:solidFill>
                <a:srgbClr val="FFFFFF"/>
              </a:solidFill>
              <a:latin typeface="Comic Sans MS" pitchFamily="66" charset="0"/>
            </a:endParaRPr>
          </a:p>
        </p:txBody>
      </p:sp>
      <p:sp>
        <p:nvSpPr>
          <p:cNvPr id="78857" name="Text Box 12"/>
          <p:cNvSpPr txBox="1">
            <a:spLocks noChangeArrowheads="1"/>
          </p:cNvSpPr>
          <p:nvPr/>
        </p:nvSpPr>
        <p:spPr bwMode="auto">
          <a:xfrm>
            <a:off x="371100" y="5943601"/>
            <a:ext cx="163538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Times New Roman" pitchFamily="18" charset="0"/>
                <a:cs typeface="Arial" pitchFamily="34" charset="0"/>
              </a:defRPr>
            </a:lvl1pPr>
            <a:lvl2pPr marL="742950" indent="-285750" eaLnBrk="0" hangingPunct="0">
              <a:defRPr sz="2800">
                <a:solidFill>
                  <a:schemeClr val="tx1"/>
                </a:solidFill>
                <a:latin typeface="Times New Roman" pitchFamily="18" charset="0"/>
                <a:cs typeface="Arial" pitchFamily="34" charset="0"/>
              </a:defRPr>
            </a:lvl2pPr>
            <a:lvl3pPr marL="1143000" indent="-228600" eaLnBrk="0" hangingPunct="0">
              <a:defRPr sz="2800">
                <a:solidFill>
                  <a:schemeClr val="tx1"/>
                </a:solidFill>
                <a:latin typeface="Times New Roman" pitchFamily="18" charset="0"/>
                <a:cs typeface="Arial" pitchFamily="34" charset="0"/>
              </a:defRPr>
            </a:lvl3pPr>
            <a:lvl4pPr marL="1600200" indent="-228600" eaLnBrk="0" hangingPunct="0">
              <a:defRPr sz="2800">
                <a:solidFill>
                  <a:schemeClr val="tx1"/>
                </a:solidFill>
                <a:latin typeface="Times New Roman" pitchFamily="18" charset="0"/>
                <a:cs typeface="Arial" pitchFamily="34" charset="0"/>
              </a:defRPr>
            </a:lvl4pPr>
            <a:lvl5pPr marL="2057400" indent="-228600" eaLnBrk="0" hangingPunct="0">
              <a:defRPr sz="28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8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8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8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800">
                <a:solidFill>
                  <a:schemeClr val="tx1"/>
                </a:solidFill>
                <a:latin typeface="Times New Roman" pitchFamily="18" charset="0"/>
                <a:cs typeface="Arial" pitchFamily="34" charset="0"/>
              </a:defRPr>
            </a:lvl9pPr>
          </a:lstStyle>
          <a:p>
            <a:r>
              <a:rPr lang="en-US" sz="3200" b="1" dirty="0">
                <a:solidFill>
                  <a:srgbClr val="FFFFFF"/>
                </a:solidFill>
                <a:latin typeface="Comic Sans MS" pitchFamily="66" charset="0"/>
              </a:rPr>
              <a:t>Remote</a:t>
            </a:r>
          </a:p>
        </p:txBody>
      </p:sp>
      <p:sp>
        <p:nvSpPr>
          <p:cNvPr id="78858" name="Line 13"/>
          <p:cNvSpPr>
            <a:spLocks noChangeShapeType="1"/>
          </p:cNvSpPr>
          <p:nvPr/>
        </p:nvSpPr>
        <p:spPr bwMode="auto">
          <a:xfrm>
            <a:off x="4016375" y="1462089"/>
            <a:ext cx="0" cy="260351"/>
          </a:xfrm>
          <a:prstGeom prst="line">
            <a:avLst/>
          </a:prstGeom>
          <a:noFill/>
          <a:ln w="57150">
            <a:solidFill>
              <a:srgbClr val="808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2800">
              <a:solidFill>
                <a:srgbClr val="000000"/>
              </a:solidFill>
              <a:latin typeface="Times New Roman" pitchFamily="18" charset="0"/>
            </a:endParaRPr>
          </a:p>
        </p:txBody>
      </p:sp>
      <p:sp>
        <p:nvSpPr>
          <p:cNvPr id="849934" name="Line 14"/>
          <p:cNvSpPr>
            <a:spLocks noChangeShapeType="1"/>
          </p:cNvSpPr>
          <p:nvPr/>
        </p:nvSpPr>
        <p:spPr bwMode="auto">
          <a:xfrm flipH="1" flipV="1">
            <a:off x="6326188" y="1446214"/>
            <a:ext cx="11112" cy="287337"/>
          </a:xfrm>
          <a:prstGeom prst="line">
            <a:avLst/>
          </a:prstGeom>
          <a:noFill/>
          <a:ln w="57150">
            <a:solidFill>
              <a:srgbClr val="808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2800">
              <a:solidFill>
                <a:srgbClr val="000000"/>
              </a:solidFill>
              <a:latin typeface="Times New Roman" pitchFamily="18" charset="0"/>
            </a:endParaRPr>
          </a:p>
        </p:txBody>
      </p:sp>
      <p:sp>
        <p:nvSpPr>
          <p:cNvPr id="78860" name="Rectangle 15"/>
          <p:cNvSpPr>
            <a:spLocks noChangeArrowheads="1"/>
          </p:cNvSpPr>
          <p:nvPr/>
        </p:nvSpPr>
        <p:spPr bwMode="auto">
          <a:xfrm>
            <a:off x="5648325" y="685800"/>
            <a:ext cx="1295400" cy="762000"/>
          </a:xfrm>
          <a:prstGeom prst="rect">
            <a:avLst/>
          </a:prstGeom>
          <a:solidFill>
            <a:schemeClr val="accent2"/>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accent2"/>
            </a:extrusionClr>
          </a:sp3d>
        </p:spPr>
        <p:txBody>
          <a:bodyPr wrap="none" anchor="b">
            <a:flatTx/>
          </a:bodyPr>
          <a:lstStyle/>
          <a:p>
            <a:pPr algn="ctr" eaLnBrk="0" hangingPunct="0"/>
            <a:r>
              <a:rPr lang="en-US" sz="2000" b="1" dirty="0" err="1" smtClean="0">
                <a:solidFill>
                  <a:srgbClr val="FFFFFF"/>
                </a:solidFill>
                <a:latin typeface="Comic Sans MS" pitchFamily="66" charset="0"/>
              </a:rPr>
              <a:t>HTCondor</a:t>
            </a:r>
            <a:endParaRPr lang="en-US" sz="2000" b="1" dirty="0">
              <a:solidFill>
                <a:srgbClr val="FFFFFF"/>
              </a:solidFill>
              <a:latin typeface="Comic Sans MS" pitchFamily="66" charset="0"/>
            </a:endParaRPr>
          </a:p>
        </p:txBody>
      </p:sp>
      <p:sp>
        <p:nvSpPr>
          <p:cNvPr id="78862" name="Rectangle 17"/>
          <p:cNvSpPr>
            <a:spLocks noChangeArrowheads="1"/>
          </p:cNvSpPr>
          <p:nvPr/>
        </p:nvSpPr>
        <p:spPr bwMode="auto">
          <a:xfrm>
            <a:off x="9526" y="2792414"/>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endParaRPr lang="en-US" sz="2400">
              <a:solidFill>
                <a:srgbClr val="000000"/>
              </a:solidFill>
              <a:latin typeface="Comic Sans MS" pitchFamily="66" charset="0"/>
            </a:endParaRPr>
          </a:p>
        </p:txBody>
      </p:sp>
      <p:sp>
        <p:nvSpPr>
          <p:cNvPr id="78864" name="Oval 22"/>
          <p:cNvSpPr>
            <a:spLocks noChangeArrowheads="1"/>
          </p:cNvSpPr>
          <p:nvPr/>
        </p:nvSpPr>
        <p:spPr bwMode="auto">
          <a:xfrm>
            <a:off x="5905500" y="695326"/>
            <a:ext cx="514350" cy="238125"/>
          </a:xfrm>
          <a:prstGeom prst="ellipse">
            <a:avLst/>
          </a:prstGeom>
          <a:solidFill>
            <a:srgbClr val="FFFF00"/>
          </a:solidFill>
          <a:ln w="9525">
            <a:solidFill>
              <a:srgbClr val="FFFF00"/>
            </a:solidFill>
            <a:round/>
            <a:headEnd/>
            <a:tailEnd/>
          </a:ln>
        </p:spPr>
        <p:txBody>
          <a:bodyPr wrap="none" anchor="ctr"/>
          <a:lstStyle/>
          <a:p>
            <a:pPr algn="ctr" eaLnBrk="0" hangingPunct="0"/>
            <a:r>
              <a:rPr lang="en-US" sz="1600" b="1">
                <a:solidFill>
                  <a:srgbClr val="000000"/>
                </a:solidFill>
                <a:latin typeface="Comic Sans MS" pitchFamily="66" charset="0"/>
              </a:rPr>
              <a:t>MM</a:t>
            </a:r>
          </a:p>
        </p:txBody>
      </p:sp>
      <p:sp>
        <p:nvSpPr>
          <p:cNvPr id="78891" name="Rectangle 25"/>
          <p:cNvSpPr>
            <a:spLocks noChangeArrowheads="1"/>
          </p:cNvSpPr>
          <p:nvPr/>
        </p:nvSpPr>
        <p:spPr bwMode="auto">
          <a:xfrm>
            <a:off x="1870076" y="3248026"/>
            <a:ext cx="1087438" cy="714375"/>
          </a:xfrm>
          <a:prstGeom prst="rect">
            <a:avLst/>
          </a:prstGeom>
          <a:solidFill>
            <a:srgbClr val="990033"/>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990033"/>
            </a:extrusionClr>
          </a:sp3d>
        </p:spPr>
        <p:txBody>
          <a:bodyPr wrap="none" anchor="ctr">
            <a:flatTx/>
          </a:bodyPr>
          <a:lstStyle/>
          <a:p>
            <a:pPr algn="ctr" eaLnBrk="0" hangingPunct="0"/>
            <a:r>
              <a:rPr lang="en-US" sz="2000" dirty="0" smtClean="0">
                <a:solidFill>
                  <a:srgbClr val="FFFFFF"/>
                </a:solidFill>
                <a:latin typeface="Comic Sans MS" pitchFamily="66" charset="0"/>
              </a:rPr>
              <a:t>Grid CE</a:t>
            </a:r>
            <a:endParaRPr lang="en-US" sz="2000" dirty="0">
              <a:solidFill>
                <a:srgbClr val="FFFFFF"/>
              </a:solidFill>
              <a:latin typeface="Comic Sans MS" pitchFamily="66" charset="0"/>
            </a:endParaRPr>
          </a:p>
        </p:txBody>
      </p:sp>
      <p:grpSp>
        <p:nvGrpSpPr>
          <p:cNvPr id="21" name="Group 20"/>
          <p:cNvGrpSpPr/>
          <p:nvPr/>
        </p:nvGrpSpPr>
        <p:grpSpPr>
          <a:xfrm>
            <a:off x="633350" y="1371600"/>
            <a:ext cx="6019800" cy="5183579"/>
            <a:chOff x="685800" y="1371599"/>
            <a:chExt cx="6019800" cy="5183579"/>
          </a:xfrm>
        </p:grpSpPr>
        <p:grpSp>
          <p:nvGrpSpPr>
            <p:cNvPr id="20" name="Group 19"/>
            <p:cNvGrpSpPr/>
            <p:nvPr/>
          </p:nvGrpSpPr>
          <p:grpSpPr>
            <a:xfrm>
              <a:off x="685800" y="1371599"/>
              <a:ext cx="6019800" cy="5183579"/>
              <a:chOff x="685800" y="1371599"/>
              <a:chExt cx="6019800" cy="5183579"/>
            </a:xfrm>
          </p:grpSpPr>
          <p:sp>
            <p:nvSpPr>
              <p:cNvPr id="19" name="Rectangle 18"/>
              <p:cNvSpPr/>
              <p:nvPr/>
            </p:nvSpPr>
            <p:spPr bwMode="auto">
              <a:xfrm>
                <a:off x="685800" y="5181599"/>
                <a:ext cx="6019800" cy="1373579"/>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p:txBody>
          </p:sp>
          <p:sp>
            <p:nvSpPr>
              <p:cNvPr id="75" name="Rectangle 74"/>
              <p:cNvSpPr/>
              <p:nvPr/>
            </p:nvSpPr>
            <p:spPr bwMode="auto">
              <a:xfrm>
                <a:off x="685800" y="1371600"/>
                <a:ext cx="1219200" cy="990600"/>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p:txBody>
          </p:sp>
          <p:sp>
            <p:nvSpPr>
              <p:cNvPr id="74" name="Rectangle 73"/>
              <p:cNvSpPr/>
              <p:nvPr/>
            </p:nvSpPr>
            <p:spPr bwMode="auto">
              <a:xfrm rot="16200000">
                <a:off x="-1410690" y="3468089"/>
                <a:ext cx="5183579" cy="990600"/>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bg1"/>
                    </a:solidFill>
                    <a:effectLst/>
                    <a:latin typeface="Times New Roman" pitchFamily="18" charset="0"/>
                  </a:rPr>
                  <a:t>HTCondor</a:t>
                </a:r>
              </a:p>
            </p:txBody>
          </p:sp>
        </p:grpSp>
        <p:grpSp>
          <p:nvGrpSpPr>
            <p:cNvPr id="7" name="Group 32"/>
            <p:cNvGrpSpPr>
              <a:grpSpLocks/>
            </p:cNvGrpSpPr>
            <p:nvPr/>
          </p:nvGrpSpPr>
          <p:grpSpPr bwMode="auto">
            <a:xfrm>
              <a:off x="1851025" y="5430838"/>
              <a:ext cx="4410075" cy="512762"/>
              <a:chOff x="1166" y="3349"/>
              <a:chExt cx="2778" cy="323"/>
            </a:xfrm>
          </p:grpSpPr>
          <p:sp>
            <p:nvSpPr>
              <p:cNvPr id="78888" name="Rectangle 33"/>
              <p:cNvSpPr>
                <a:spLocks noChangeArrowheads="1"/>
              </p:cNvSpPr>
              <p:nvPr/>
            </p:nvSpPr>
            <p:spPr bwMode="auto">
              <a:xfrm>
                <a:off x="1166" y="3349"/>
                <a:ext cx="822" cy="323"/>
              </a:xfrm>
              <a:prstGeom prst="rect">
                <a:avLst/>
              </a:prstGeom>
              <a:solidFill>
                <a:schemeClr val="accent2"/>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accent2"/>
                </a:extrusionClr>
              </a:sp3d>
            </p:spPr>
            <p:txBody>
              <a:bodyPr wrap="none" anchor="ctr">
                <a:flatTx/>
              </a:bodyPr>
              <a:lstStyle/>
              <a:p>
                <a:pPr algn="ctr" eaLnBrk="0" hangingPunct="0"/>
                <a:r>
                  <a:rPr lang="en-US" sz="1600" dirty="0" err="1" smtClean="0">
                    <a:solidFill>
                      <a:srgbClr val="FFFFFF"/>
                    </a:solidFill>
                    <a:latin typeface="Comic Sans MS" pitchFamily="66" charset="0"/>
                  </a:rPr>
                  <a:t>StartD</a:t>
                </a:r>
                <a:endParaRPr lang="en-US" sz="1600" dirty="0">
                  <a:solidFill>
                    <a:srgbClr val="FFFFFF"/>
                  </a:solidFill>
                  <a:latin typeface="Comic Sans MS" pitchFamily="66" charset="0"/>
                </a:endParaRPr>
              </a:p>
            </p:txBody>
          </p:sp>
          <p:sp>
            <p:nvSpPr>
              <p:cNvPr id="78889" name="Rectangle 34"/>
              <p:cNvSpPr>
                <a:spLocks noChangeArrowheads="1"/>
              </p:cNvSpPr>
              <p:nvPr/>
            </p:nvSpPr>
            <p:spPr bwMode="auto">
              <a:xfrm>
                <a:off x="2150" y="3360"/>
                <a:ext cx="816" cy="294"/>
              </a:xfrm>
              <a:prstGeom prst="rect">
                <a:avLst/>
              </a:prstGeom>
              <a:solidFill>
                <a:schemeClr val="accent2"/>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accent2"/>
                </a:extrusionClr>
              </a:sp3d>
            </p:spPr>
            <p:txBody>
              <a:bodyPr wrap="none" anchor="ctr">
                <a:flatTx/>
              </a:bodyPr>
              <a:lstStyle/>
              <a:p>
                <a:pPr algn="ctr" eaLnBrk="0" hangingPunct="0"/>
                <a:r>
                  <a:rPr lang="en-US" sz="1600" dirty="0" err="1" smtClean="0">
                    <a:solidFill>
                      <a:srgbClr val="FFFFFF"/>
                    </a:solidFill>
                    <a:latin typeface="Comic Sans MS" pitchFamily="66" charset="0"/>
                  </a:rPr>
                  <a:t>StartD</a:t>
                </a:r>
                <a:endParaRPr lang="en-US" sz="1600" dirty="0">
                  <a:solidFill>
                    <a:srgbClr val="FFFFFF"/>
                  </a:solidFill>
                  <a:latin typeface="Comic Sans MS" pitchFamily="66" charset="0"/>
                </a:endParaRPr>
              </a:p>
            </p:txBody>
          </p:sp>
          <p:sp>
            <p:nvSpPr>
              <p:cNvPr id="78890" name="Rectangle 35"/>
              <p:cNvSpPr>
                <a:spLocks noChangeArrowheads="1"/>
              </p:cNvSpPr>
              <p:nvPr/>
            </p:nvSpPr>
            <p:spPr bwMode="auto">
              <a:xfrm>
                <a:off x="3128" y="3366"/>
                <a:ext cx="816" cy="282"/>
              </a:xfrm>
              <a:prstGeom prst="rect">
                <a:avLst/>
              </a:prstGeom>
              <a:solidFill>
                <a:schemeClr val="accent2"/>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accent2"/>
                </a:extrusionClr>
              </a:sp3d>
            </p:spPr>
            <p:txBody>
              <a:bodyPr wrap="none" anchor="ctr">
                <a:flatTx/>
              </a:bodyPr>
              <a:lstStyle/>
              <a:p>
                <a:pPr algn="ctr" eaLnBrk="0" hangingPunct="0"/>
                <a:r>
                  <a:rPr lang="en-US" sz="1600" dirty="0" err="1" smtClean="0">
                    <a:solidFill>
                      <a:srgbClr val="FFFFFF"/>
                    </a:solidFill>
                    <a:latin typeface="Comic Sans MS" pitchFamily="66" charset="0"/>
                  </a:rPr>
                  <a:t>StartD</a:t>
                </a:r>
                <a:endParaRPr lang="en-US" sz="1600" dirty="0">
                  <a:solidFill>
                    <a:srgbClr val="FFFFFF"/>
                  </a:solidFill>
                  <a:latin typeface="Comic Sans MS" pitchFamily="66" charset="0"/>
                </a:endParaRPr>
              </a:p>
            </p:txBody>
          </p:sp>
        </p:grpSp>
      </p:grpSp>
      <p:sp>
        <p:nvSpPr>
          <p:cNvPr id="78893" name="Rectangle 27"/>
          <p:cNvSpPr>
            <a:spLocks noChangeArrowheads="1"/>
          </p:cNvSpPr>
          <p:nvPr/>
        </p:nvSpPr>
        <p:spPr bwMode="auto">
          <a:xfrm>
            <a:off x="3403600" y="4543426"/>
            <a:ext cx="1295400" cy="514351"/>
          </a:xfrm>
          <a:prstGeom prst="rect">
            <a:avLst/>
          </a:prstGeom>
          <a:solidFill>
            <a:srgbClr val="990033"/>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990033"/>
            </a:extrusionClr>
          </a:sp3d>
        </p:spPr>
        <p:txBody>
          <a:bodyPr wrap="none" anchor="ctr">
            <a:flatTx/>
          </a:bodyPr>
          <a:lstStyle/>
          <a:p>
            <a:pPr algn="ctr" eaLnBrk="0" hangingPunct="0"/>
            <a:r>
              <a:rPr lang="en-US" sz="2800">
                <a:solidFill>
                  <a:srgbClr val="FFFFFF"/>
                </a:solidFill>
                <a:latin typeface="Comic Sans MS" pitchFamily="66" charset="0"/>
              </a:rPr>
              <a:t>PBS</a:t>
            </a:r>
          </a:p>
        </p:txBody>
      </p:sp>
      <p:sp>
        <p:nvSpPr>
          <p:cNvPr id="78894" name="Rectangle 28"/>
          <p:cNvSpPr>
            <a:spLocks noChangeArrowheads="1"/>
          </p:cNvSpPr>
          <p:nvPr/>
        </p:nvSpPr>
        <p:spPr bwMode="auto">
          <a:xfrm>
            <a:off x="1841500" y="4543426"/>
            <a:ext cx="1295400" cy="514351"/>
          </a:xfrm>
          <a:prstGeom prst="rect">
            <a:avLst/>
          </a:prstGeom>
          <a:solidFill>
            <a:srgbClr val="990033"/>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990033"/>
            </a:extrusionClr>
          </a:sp3d>
        </p:spPr>
        <p:txBody>
          <a:bodyPr wrap="none" anchor="ctr">
            <a:flatTx/>
          </a:bodyPr>
          <a:lstStyle/>
          <a:p>
            <a:pPr algn="ctr" eaLnBrk="0" hangingPunct="0"/>
            <a:r>
              <a:rPr lang="en-US" sz="2800">
                <a:solidFill>
                  <a:srgbClr val="FFFFFF"/>
                </a:solidFill>
                <a:latin typeface="Comic Sans MS" pitchFamily="66" charset="0"/>
              </a:rPr>
              <a:t>LSF</a:t>
            </a:r>
          </a:p>
        </p:txBody>
      </p:sp>
      <p:sp>
        <p:nvSpPr>
          <p:cNvPr id="78868" name="Rectangle 36"/>
          <p:cNvSpPr>
            <a:spLocks noChangeArrowheads="1"/>
          </p:cNvSpPr>
          <p:nvPr/>
        </p:nvSpPr>
        <p:spPr bwMode="auto">
          <a:xfrm>
            <a:off x="5029203" y="4533900"/>
            <a:ext cx="1193469" cy="542925"/>
          </a:xfrm>
          <a:prstGeom prst="rect">
            <a:avLst/>
          </a:prstGeom>
          <a:solidFill>
            <a:schemeClr val="accent2"/>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accent2"/>
            </a:extrusionClr>
          </a:sp3d>
        </p:spPr>
        <p:txBody>
          <a:bodyPr wrap="none" anchor="b">
            <a:flatTx/>
          </a:bodyPr>
          <a:lstStyle/>
          <a:p>
            <a:pPr algn="ctr" eaLnBrk="0" hangingPunct="0"/>
            <a:r>
              <a:rPr lang="en-US" sz="1600" b="1" dirty="0" err="1" smtClean="0">
                <a:solidFill>
                  <a:srgbClr val="FFFFFF"/>
                </a:solidFill>
                <a:latin typeface="Comic Sans MS" pitchFamily="66" charset="0"/>
              </a:rPr>
              <a:t>HTCondor</a:t>
            </a:r>
            <a:endParaRPr lang="en-US" sz="2000" b="1" dirty="0">
              <a:solidFill>
                <a:srgbClr val="FFFFFF"/>
              </a:solidFill>
              <a:latin typeface="Comic Sans MS" pitchFamily="66" charset="0"/>
            </a:endParaRPr>
          </a:p>
        </p:txBody>
      </p:sp>
      <p:sp>
        <p:nvSpPr>
          <p:cNvPr id="78869" name="Oval 37"/>
          <p:cNvSpPr>
            <a:spLocks noChangeArrowheads="1"/>
          </p:cNvSpPr>
          <p:nvPr/>
        </p:nvSpPr>
        <p:spPr bwMode="auto">
          <a:xfrm>
            <a:off x="5124450" y="4419600"/>
            <a:ext cx="514350" cy="238125"/>
          </a:xfrm>
          <a:prstGeom prst="ellipse">
            <a:avLst/>
          </a:prstGeom>
          <a:solidFill>
            <a:srgbClr val="FFFF00"/>
          </a:solidFill>
          <a:ln w="9525">
            <a:solidFill>
              <a:srgbClr val="FFFF00"/>
            </a:solidFill>
            <a:round/>
            <a:headEnd/>
            <a:tailEnd/>
          </a:ln>
        </p:spPr>
        <p:txBody>
          <a:bodyPr wrap="none" anchor="ctr"/>
          <a:lstStyle/>
          <a:p>
            <a:pPr algn="ctr" eaLnBrk="0" hangingPunct="0"/>
            <a:r>
              <a:rPr lang="en-US" sz="1600" b="1" dirty="0">
                <a:solidFill>
                  <a:srgbClr val="000000"/>
                </a:solidFill>
                <a:latin typeface="Comic Sans MS" pitchFamily="66" charset="0"/>
              </a:rPr>
              <a:t>MM</a:t>
            </a:r>
          </a:p>
        </p:txBody>
      </p:sp>
      <p:sp>
        <p:nvSpPr>
          <p:cNvPr id="849958" name="Line 38"/>
          <p:cNvSpPr>
            <a:spLocks noChangeShapeType="1"/>
          </p:cNvSpPr>
          <p:nvPr/>
        </p:nvSpPr>
        <p:spPr bwMode="auto">
          <a:xfrm>
            <a:off x="6693180" y="2362200"/>
            <a:ext cx="0" cy="797965"/>
          </a:xfrm>
          <a:prstGeom prst="line">
            <a:avLst/>
          </a:prstGeom>
          <a:noFill/>
          <a:ln w="76200">
            <a:solidFill>
              <a:srgbClr val="808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2800">
              <a:solidFill>
                <a:srgbClr val="000000"/>
              </a:solidFill>
              <a:latin typeface="Times New Roman" pitchFamily="18" charset="0"/>
            </a:endParaRPr>
          </a:p>
        </p:txBody>
      </p:sp>
      <p:sp>
        <p:nvSpPr>
          <p:cNvPr id="849959" name="Rectangle 39"/>
          <p:cNvSpPr>
            <a:spLocks noChangeArrowheads="1"/>
          </p:cNvSpPr>
          <p:nvPr/>
        </p:nvSpPr>
        <p:spPr bwMode="auto">
          <a:xfrm>
            <a:off x="6519555" y="4193525"/>
            <a:ext cx="831273" cy="457200"/>
          </a:xfrm>
          <a:prstGeom prst="rect">
            <a:avLst/>
          </a:prstGeom>
          <a:solidFill>
            <a:srgbClr val="990033"/>
          </a:solidFill>
          <a:ln w="9525">
            <a:miter lim="800000"/>
            <a:headEnd/>
            <a:tailEnd/>
          </a:ln>
          <a:scene3d>
            <a:camera prst="orthographicFront"/>
            <a:lightRig rig="legacyFlat3" dir="b"/>
          </a:scene3d>
          <a:sp3d extrusionH="430200" prstMaterial="legacyMatte">
            <a:bevelT w="13500" h="13500" prst="angle"/>
            <a:bevelB w="13500" h="13500" prst="angle"/>
            <a:extrusionClr>
              <a:srgbClr val="990033"/>
            </a:extrusionClr>
          </a:sp3d>
        </p:spPr>
        <p:txBody>
          <a:bodyPr wrap="none" anchor="ctr">
            <a:flatTx/>
          </a:bodyPr>
          <a:lstStyle/>
          <a:p>
            <a:pPr algn="ctr" eaLnBrk="0" hangingPunct="0"/>
            <a:r>
              <a:rPr lang="en-US" sz="2000" dirty="0">
                <a:solidFill>
                  <a:srgbClr val="FFFFFF"/>
                </a:solidFill>
                <a:latin typeface="Comic Sans MS" pitchFamily="66" charset="0"/>
              </a:rPr>
              <a:t>C-app</a:t>
            </a:r>
          </a:p>
        </p:txBody>
      </p:sp>
      <p:sp>
        <p:nvSpPr>
          <p:cNvPr id="849960" name="Rectangle 40"/>
          <p:cNvSpPr>
            <a:spLocks noChangeArrowheads="1"/>
          </p:cNvSpPr>
          <p:nvPr/>
        </p:nvSpPr>
        <p:spPr bwMode="auto">
          <a:xfrm>
            <a:off x="7270750" y="809625"/>
            <a:ext cx="1295400" cy="457200"/>
          </a:xfrm>
          <a:prstGeom prst="rect">
            <a:avLst/>
          </a:prstGeom>
          <a:solidFill>
            <a:srgbClr val="990033"/>
          </a:solidFill>
          <a:ln w="9525">
            <a:miter lim="800000"/>
            <a:headEnd/>
            <a:tailEnd/>
          </a:ln>
          <a:scene3d>
            <a:camera prst="orthographicFront"/>
            <a:lightRig rig="legacyFlat3" dir="b"/>
          </a:scene3d>
          <a:sp3d extrusionH="430200" prstMaterial="legacyMatte">
            <a:bevelT w="13500" h="13500" prst="angle"/>
            <a:bevelB w="13500" h="13500" prst="angle"/>
            <a:extrusionClr>
              <a:srgbClr val="990033"/>
            </a:extrusionClr>
          </a:sp3d>
        </p:spPr>
        <p:txBody>
          <a:bodyPr wrap="none" anchor="ctr">
            <a:flatTx/>
          </a:bodyPr>
          <a:lstStyle/>
          <a:p>
            <a:pPr algn="ctr" eaLnBrk="0" hangingPunct="0"/>
            <a:r>
              <a:rPr lang="en-US" sz="2400" dirty="0">
                <a:solidFill>
                  <a:srgbClr val="FFFFFF"/>
                </a:solidFill>
                <a:latin typeface="Comic Sans MS" pitchFamily="66" charset="0"/>
              </a:rPr>
              <a:t>C-app</a:t>
            </a:r>
          </a:p>
        </p:txBody>
      </p:sp>
      <p:cxnSp>
        <p:nvCxnSpPr>
          <p:cNvPr id="89" name="AutoShape 41"/>
          <p:cNvCxnSpPr>
            <a:cxnSpLocks noChangeShapeType="1"/>
          </p:cNvCxnSpPr>
          <p:nvPr/>
        </p:nvCxnSpPr>
        <p:spPr bwMode="auto">
          <a:xfrm>
            <a:off x="2362202" y="2667000"/>
            <a:ext cx="5495925" cy="2743200"/>
          </a:xfrm>
          <a:prstGeom prst="bentConnector3">
            <a:avLst>
              <a:gd name="adj1" fmla="val 97205"/>
            </a:avLst>
          </a:prstGeom>
          <a:noFill/>
          <a:ln w="76200" cap="rnd">
            <a:solidFill>
              <a:srgbClr val="808000"/>
            </a:solidFill>
            <a:prstDash val="sysDot"/>
            <a:miter lim="800000"/>
            <a:headEnd type="none" w="med" len="med"/>
            <a:tailEnd type="none" w="med" len="med"/>
          </a:ln>
          <a:extLst>
            <a:ext uri="{909E8E84-426E-40DD-AFC4-6F175D3DCCD1}">
              <a14:hiddenFill xmlns:a14="http://schemas.microsoft.com/office/drawing/2010/main">
                <a:noFill/>
              </a14:hiddenFill>
            </a:ext>
          </a:extLst>
        </p:spPr>
      </p:cxnSp>
      <p:grpSp>
        <p:nvGrpSpPr>
          <p:cNvPr id="53" name="Group 52"/>
          <p:cNvGrpSpPr/>
          <p:nvPr/>
        </p:nvGrpSpPr>
        <p:grpSpPr>
          <a:xfrm>
            <a:off x="2460625" y="3962401"/>
            <a:ext cx="3226138" cy="514351"/>
            <a:chOff x="2460625" y="3782291"/>
            <a:chExt cx="3226138" cy="694459"/>
          </a:xfrm>
        </p:grpSpPr>
        <p:sp>
          <p:nvSpPr>
            <p:cNvPr id="849964" name="Line 44"/>
            <p:cNvSpPr>
              <a:spLocks noChangeShapeType="1"/>
            </p:cNvSpPr>
            <p:nvPr/>
          </p:nvSpPr>
          <p:spPr bwMode="auto">
            <a:xfrm flipH="1">
              <a:off x="2460625" y="3810000"/>
              <a:ext cx="0" cy="666750"/>
            </a:xfrm>
            <a:prstGeom prst="line">
              <a:avLst/>
            </a:prstGeom>
            <a:noFill/>
            <a:ln w="76200" cap="rnd">
              <a:solidFill>
                <a:srgbClr val="808000"/>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2800">
                <a:solidFill>
                  <a:srgbClr val="000000"/>
                </a:solidFill>
                <a:latin typeface="Times New Roman" pitchFamily="18" charset="0"/>
              </a:endParaRPr>
            </a:p>
          </p:txBody>
        </p:sp>
        <p:sp>
          <p:nvSpPr>
            <p:cNvPr id="105" name="Line 44"/>
            <p:cNvSpPr>
              <a:spLocks noChangeShapeType="1"/>
            </p:cNvSpPr>
            <p:nvPr/>
          </p:nvSpPr>
          <p:spPr bwMode="auto">
            <a:xfrm flipH="1">
              <a:off x="4085566" y="3784270"/>
              <a:ext cx="0" cy="666750"/>
            </a:xfrm>
            <a:prstGeom prst="line">
              <a:avLst/>
            </a:prstGeom>
            <a:noFill/>
            <a:ln w="76200" cap="rnd">
              <a:solidFill>
                <a:srgbClr val="808000"/>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2800">
                <a:solidFill>
                  <a:srgbClr val="000000"/>
                </a:solidFill>
                <a:latin typeface="Times New Roman" pitchFamily="18" charset="0"/>
              </a:endParaRPr>
            </a:p>
          </p:txBody>
        </p:sp>
        <p:sp>
          <p:nvSpPr>
            <p:cNvPr id="106" name="Line 44"/>
            <p:cNvSpPr>
              <a:spLocks noChangeShapeType="1"/>
            </p:cNvSpPr>
            <p:nvPr/>
          </p:nvSpPr>
          <p:spPr bwMode="auto">
            <a:xfrm flipH="1">
              <a:off x="5686763" y="3782291"/>
              <a:ext cx="0" cy="666749"/>
            </a:xfrm>
            <a:prstGeom prst="line">
              <a:avLst/>
            </a:prstGeom>
            <a:noFill/>
            <a:ln w="76200" cap="rnd">
              <a:solidFill>
                <a:srgbClr val="808000"/>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2800">
                <a:solidFill>
                  <a:srgbClr val="000000"/>
                </a:solidFill>
                <a:latin typeface="Times New Roman" pitchFamily="18" charset="0"/>
              </a:endParaRPr>
            </a:p>
          </p:txBody>
        </p:sp>
      </p:grpSp>
      <p:sp>
        <p:nvSpPr>
          <p:cNvPr id="49" name="Rectangle 25"/>
          <p:cNvSpPr>
            <a:spLocks noChangeArrowheads="1"/>
          </p:cNvSpPr>
          <p:nvPr/>
        </p:nvSpPr>
        <p:spPr bwMode="auto">
          <a:xfrm>
            <a:off x="3470277" y="3248026"/>
            <a:ext cx="1101725" cy="714375"/>
          </a:xfrm>
          <a:prstGeom prst="rect">
            <a:avLst/>
          </a:prstGeom>
          <a:solidFill>
            <a:srgbClr val="990033"/>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990033"/>
            </a:extrusionClr>
          </a:sp3d>
        </p:spPr>
        <p:txBody>
          <a:bodyPr wrap="none" anchor="ctr">
            <a:flatTx/>
          </a:bodyPr>
          <a:lstStyle/>
          <a:p>
            <a:pPr algn="ctr" eaLnBrk="0" hangingPunct="0"/>
            <a:r>
              <a:rPr lang="en-US" sz="2000" dirty="0" smtClean="0">
                <a:solidFill>
                  <a:srgbClr val="FFFFFF"/>
                </a:solidFill>
                <a:latin typeface="Comic Sans MS" pitchFamily="66" charset="0"/>
              </a:rPr>
              <a:t>SSH</a:t>
            </a:r>
            <a:endParaRPr lang="en-US" sz="2000" dirty="0">
              <a:solidFill>
                <a:srgbClr val="FFFFFF"/>
              </a:solidFill>
              <a:latin typeface="Comic Sans MS" pitchFamily="66" charset="0"/>
            </a:endParaRPr>
          </a:p>
        </p:txBody>
      </p:sp>
      <p:sp>
        <p:nvSpPr>
          <p:cNvPr id="50" name="Rectangle 25"/>
          <p:cNvSpPr>
            <a:spLocks noChangeArrowheads="1"/>
          </p:cNvSpPr>
          <p:nvPr/>
        </p:nvSpPr>
        <p:spPr bwMode="auto">
          <a:xfrm>
            <a:off x="5105401" y="3248026"/>
            <a:ext cx="1138238" cy="714375"/>
          </a:xfrm>
          <a:prstGeom prst="rect">
            <a:avLst/>
          </a:prstGeom>
          <a:solidFill>
            <a:srgbClr val="990033"/>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990033"/>
            </a:extrusionClr>
          </a:sp3d>
        </p:spPr>
        <p:txBody>
          <a:bodyPr wrap="none" anchor="ctr">
            <a:flatTx/>
          </a:bodyPr>
          <a:lstStyle/>
          <a:p>
            <a:pPr algn="ctr" eaLnBrk="0" hangingPunct="0"/>
            <a:r>
              <a:rPr lang="en-US" sz="2000" dirty="0" err="1" smtClean="0">
                <a:solidFill>
                  <a:srgbClr val="FFFFFF"/>
                </a:solidFill>
                <a:latin typeface="Comic Sans MS" pitchFamily="66" charset="0"/>
              </a:rPr>
              <a:t>CondorC</a:t>
            </a:r>
            <a:endParaRPr lang="en-US" sz="2000" dirty="0">
              <a:solidFill>
                <a:srgbClr val="FFFFFF"/>
              </a:solidFill>
              <a:latin typeface="Comic Sans MS" pitchFamily="66" charset="0"/>
            </a:endParaRPr>
          </a:p>
        </p:txBody>
      </p:sp>
      <p:grpSp>
        <p:nvGrpSpPr>
          <p:cNvPr id="4" name="Group 3"/>
          <p:cNvGrpSpPr/>
          <p:nvPr/>
        </p:nvGrpSpPr>
        <p:grpSpPr>
          <a:xfrm>
            <a:off x="2379880" y="2362201"/>
            <a:ext cx="3359150" cy="809625"/>
            <a:chOff x="2508250" y="2352675"/>
            <a:chExt cx="3359150" cy="809625"/>
          </a:xfrm>
        </p:grpSpPr>
        <p:sp>
          <p:nvSpPr>
            <p:cNvPr id="849963" name="Line 43"/>
            <p:cNvSpPr>
              <a:spLocks noChangeShapeType="1"/>
            </p:cNvSpPr>
            <p:nvPr/>
          </p:nvSpPr>
          <p:spPr bwMode="auto">
            <a:xfrm flipH="1">
              <a:off x="2508250" y="2352675"/>
              <a:ext cx="0" cy="800100"/>
            </a:xfrm>
            <a:prstGeom prst="line">
              <a:avLst/>
            </a:prstGeom>
            <a:noFill/>
            <a:ln w="76200" cap="rnd">
              <a:solidFill>
                <a:srgbClr val="808000"/>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2800">
                <a:solidFill>
                  <a:srgbClr val="000000"/>
                </a:solidFill>
                <a:latin typeface="Times New Roman" pitchFamily="18" charset="0"/>
              </a:endParaRPr>
            </a:p>
          </p:txBody>
        </p:sp>
        <p:sp>
          <p:nvSpPr>
            <p:cNvPr id="51" name="Line 43"/>
            <p:cNvSpPr>
              <a:spLocks noChangeShapeType="1"/>
            </p:cNvSpPr>
            <p:nvPr/>
          </p:nvSpPr>
          <p:spPr bwMode="auto">
            <a:xfrm flipH="1">
              <a:off x="4114800" y="2362200"/>
              <a:ext cx="0" cy="800100"/>
            </a:xfrm>
            <a:prstGeom prst="line">
              <a:avLst/>
            </a:prstGeom>
            <a:noFill/>
            <a:ln w="76200" cap="rnd">
              <a:solidFill>
                <a:srgbClr val="808000"/>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2800">
                <a:solidFill>
                  <a:srgbClr val="000000"/>
                </a:solidFill>
                <a:latin typeface="Times New Roman" pitchFamily="18" charset="0"/>
              </a:endParaRPr>
            </a:p>
          </p:txBody>
        </p:sp>
        <p:sp>
          <p:nvSpPr>
            <p:cNvPr id="54" name="Line 43"/>
            <p:cNvSpPr>
              <a:spLocks noChangeShapeType="1"/>
            </p:cNvSpPr>
            <p:nvPr/>
          </p:nvSpPr>
          <p:spPr bwMode="auto">
            <a:xfrm flipH="1">
              <a:off x="5867400" y="2362200"/>
              <a:ext cx="0" cy="800100"/>
            </a:xfrm>
            <a:prstGeom prst="line">
              <a:avLst/>
            </a:prstGeom>
            <a:noFill/>
            <a:ln w="76200" cap="rnd">
              <a:solidFill>
                <a:srgbClr val="808000"/>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2800">
                <a:solidFill>
                  <a:srgbClr val="000000"/>
                </a:solidFill>
                <a:latin typeface="Times New Roman" pitchFamily="18" charset="0"/>
              </a:endParaRPr>
            </a:p>
          </p:txBody>
        </p:sp>
      </p:grpSp>
      <p:grpSp>
        <p:nvGrpSpPr>
          <p:cNvPr id="56" name="Group 55"/>
          <p:cNvGrpSpPr/>
          <p:nvPr/>
        </p:nvGrpSpPr>
        <p:grpSpPr>
          <a:xfrm>
            <a:off x="2379880" y="2667001"/>
            <a:ext cx="3359150" cy="504825"/>
            <a:chOff x="2508250" y="2352675"/>
            <a:chExt cx="3359150" cy="809625"/>
          </a:xfrm>
        </p:grpSpPr>
        <p:sp>
          <p:nvSpPr>
            <p:cNvPr id="57" name="Line 43"/>
            <p:cNvSpPr>
              <a:spLocks noChangeShapeType="1"/>
            </p:cNvSpPr>
            <p:nvPr/>
          </p:nvSpPr>
          <p:spPr bwMode="auto">
            <a:xfrm flipH="1">
              <a:off x="2508250" y="2352675"/>
              <a:ext cx="0" cy="800100"/>
            </a:xfrm>
            <a:prstGeom prst="line">
              <a:avLst/>
            </a:prstGeom>
            <a:noFill/>
            <a:ln w="76200" cap="rnd">
              <a:solidFill>
                <a:srgbClr val="808000"/>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2800">
                <a:solidFill>
                  <a:srgbClr val="000000"/>
                </a:solidFill>
                <a:latin typeface="Times New Roman" pitchFamily="18" charset="0"/>
              </a:endParaRPr>
            </a:p>
          </p:txBody>
        </p:sp>
        <p:sp>
          <p:nvSpPr>
            <p:cNvPr id="59" name="Line 43"/>
            <p:cNvSpPr>
              <a:spLocks noChangeShapeType="1"/>
            </p:cNvSpPr>
            <p:nvPr/>
          </p:nvSpPr>
          <p:spPr bwMode="auto">
            <a:xfrm flipH="1">
              <a:off x="4114800" y="2362200"/>
              <a:ext cx="0" cy="800100"/>
            </a:xfrm>
            <a:prstGeom prst="line">
              <a:avLst/>
            </a:prstGeom>
            <a:noFill/>
            <a:ln w="76200" cap="rnd">
              <a:solidFill>
                <a:srgbClr val="808000"/>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2800">
                <a:solidFill>
                  <a:srgbClr val="000000"/>
                </a:solidFill>
                <a:latin typeface="Times New Roman" pitchFamily="18" charset="0"/>
              </a:endParaRPr>
            </a:p>
          </p:txBody>
        </p:sp>
        <p:sp>
          <p:nvSpPr>
            <p:cNvPr id="60" name="Line 43"/>
            <p:cNvSpPr>
              <a:spLocks noChangeShapeType="1"/>
            </p:cNvSpPr>
            <p:nvPr/>
          </p:nvSpPr>
          <p:spPr bwMode="auto">
            <a:xfrm flipH="1">
              <a:off x="5867400" y="2362200"/>
              <a:ext cx="0" cy="800100"/>
            </a:xfrm>
            <a:prstGeom prst="line">
              <a:avLst/>
            </a:prstGeom>
            <a:noFill/>
            <a:ln w="76200" cap="rnd">
              <a:solidFill>
                <a:srgbClr val="808000"/>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2800">
                <a:solidFill>
                  <a:srgbClr val="000000"/>
                </a:solidFill>
                <a:latin typeface="Times New Roman" pitchFamily="18" charset="0"/>
              </a:endParaRPr>
            </a:p>
          </p:txBody>
        </p:sp>
      </p:grpSp>
      <p:grpSp>
        <p:nvGrpSpPr>
          <p:cNvPr id="11" name="Group 10"/>
          <p:cNvGrpSpPr/>
          <p:nvPr/>
        </p:nvGrpSpPr>
        <p:grpSpPr>
          <a:xfrm>
            <a:off x="6730597" y="1788226"/>
            <a:ext cx="2042055" cy="4231575"/>
            <a:chOff x="6730595" y="1788225"/>
            <a:chExt cx="2042055" cy="4231575"/>
          </a:xfrm>
        </p:grpSpPr>
        <p:grpSp>
          <p:nvGrpSpPr>
            <p:cNvPr id="52" name="Group 51"/>
            <p:cNvGrpSpPr/>
            <p:nvPr/>
          </p:nvGrpSpPr>
          <p:grpSpPr>
            <a:xfrm>
              <a:off x="6730595" y="1788225"/>
              <a:ext cx="2042055" cy="2774250"/>
              <a:chOff x="6730595" y="1788225"/>
              <a:chExt cx="2042055" cy="2774250"/>
            </a:xfrm>
            <a:solidFill>
              <a:schemeClr val="accent1">
                <a:lumMod val="75000"/>
              </a:schemeClr>
            </a:solidFill>
          </p:grpSpPr>
          <p:sp>
            <p:nvSpPr>
              <p:cNvPr id="58" name="Rectangle 36"/>
              <p:cNvSpPr>
                <a:spLocks noChangeArrowheads="1"/>
              </p:cNvSpPr>
              <p:nvPr/>
            </p:nvSpPr>
            <p:spPr bwMode="auto">
              <a:xfrm>
                <a:off x="7277101" y="1788225"/>
                <a:ext cx="1257300" cy="542925"/>
              </a:xfrm>
              <a:prstGeom prst="rect">
                <a:avLst/>
              </a:prstGeom>
              <a:grpFill/>
              <a:ln w="9525">
                <a:miter lim="800000"/>
                <a:headEnd/>
                <a:tailEnd/>
              </a:ln>
              <a:scene3d>
                <a:camera prst="legacyObliqueTopRight"/>
                <a:lightRig rig="legacyFlat3" dir="b"/>
              </a:scene3d>
              <a:sp3d extrusionH="430200" prstMaterial="legacyMatte">
                <a:bevelT w="13500" h="13500" prst="angle"/>
                <a:bevelB w="13500" h="13500" prst="angle"/>
                <a:extrusionClr>
                  <a:schemeClr val="accent2"/>
                </a:extrusionClr>
              </a:sp3d>
            </p:spPr>
            <p:txBody>
              <a:bodyPr wrap="none" anchor="ctr">
                <a:flatTx/>
              </a:bodyPr>
              <a:lstStyle/>
              <a:p>
                <a:pPr algn="ctr" eaLnBrk="0" hangingPunct="0"/>
                <a:r>
                  <a:rPr lang="en-US" sz="1600" b="1" dirty="0" smtClean="0">
                    <a:solidFill>
                      <a:srgbClr val="FFFFFF"/>
                    </a:solidFill>
                    <a:latin typeface="Comic Sans MS" pitchFamily="66" charset="0"/>
                  </a:rPr>
                  <a:t>Factory</a:t>
                </a:r>
              </a:p>
              <a:p>
                <a:pPr algn="ctr" eaLnBrk="0" hangingPunct="0"/>
                <a:r>
                  <a:rPr lang="en-US" sz="1600" b="1" dirty="0" smtClean="0">
                    <a:solidFill>
                      <a:srgbClr val="FFFFFF"/>
                    </a:solidFill>
                    <a:latin typeface="Comic Sans MS" pitchFamily="66" charset="0"/>
                  </a:rPr>
                  <a:t>Front End</a:t>
                </a:r>
                <a:endParaRPr lang="en-US" sz="1600" b="1" dirty="0">
                  <a:solidFill>
                    <a:srgbClr val="FFFFFF"/>
                  </a:solidFill>
                  <a:latin typeface="Comic Sans MS" pitchFamily="66" charset="0"/>
                </a:endParaRPr>
              </a:p>
            </p:txBody>
          </p:sp>
          <p:sp>
            <p:nvSpPr>
              <p:cNvPr id="62" name="Rectangle 36"/>
              <p:cNvSpPr>
                <a:spLocks noChangeArrowheads="1"/>
              </p:cNvSpPr>
              <p:nvPr/>
            </p:nvSpPr>
            <p:spPr bwMode="auto">
              <a:xfrm>
                <a:off x="7934450" y="3076296"/>
                <a:ext cx="838200" cy="1486179"/>
              </a:xfrm>
              <a:prstGeom prst="rect">
                <a:avLst/>
              </a:prstGeom>
              <a:grpFill/>
              <a:ln w="9525">
                <a:miter lim="800000"/>
                <a:headEnd/>
                <a:tailEnd/>
              </a:ln>
              <a:scene3d>
                <a:camera prst="legacyObliqueTopRight"/>
                <a:lightRig rig="legacyFlat3" dir="b"/>
              </a:scene3d>
              <a:sp3d extrusionH="430200" prstMaterial="legacyMatte">
                <a:bevelT w="13500" h="13500" prst="angle"/>
                <a:bevelB w="13500" h="13500" prst="angle"/>
                <a:extrusionClr>
                  <a:schemeClr val="accent2"/>
                </a:extrusionClr>
              </a:sp3d>
            </p:spPr>
            <p:txBody>
              <a:bodyPr wrap="none" anchor="ctr">
                <a:flatTx/>
              </a:bodyPr>
              <a:lstStyle/>
              <a:p>
                <a:pPr algn="ctr" eaLnBrk="0" hangingPunct="0"/>
                <a:r>
                  <a:rPr lang="en-US" sz="2000" b="1" dirty="0" smtClean="0">
                    <a:solidFill>
                      <a:srgbClr val="FFFFFF"/>
                    </a:solidFill>
                    <a:latin typeface="Comic Sans MS" pitchFamily="66" charset="0"/>
                  </a:rPr>
                  <a:t>OSG</a:t>
                </a:r>
              </a:p>
              <a:p>
                <a:pPr algn="ctr" eaLnBrk="0" hangingPunct="0"/>
                <a:endParaRPr lang="en-US" sz="1600" b="1" dirty="0">
                  <a:solidFill>
                    <a:srgbClr val="FFFFFF"/>
                  </a:solidFill>
                  <a:latin typeface="Comic Sans MS" pitchFamily="66" charset="0"/>
                </a:endParaRPr>
              </a:p>
              <a:p>
                <a:pPr algn="ctr" eaLnBrk="0" hangingPunct="0"/>
                <a:r>
                  <a:rPr lang="en-US" sz="1600" b="1" dirty="0" smtClean="0">
                    <a:solidFill>
                      <a:srgbClr val="FFFFFF"/>
                    </a:solidFill>
                    <a:latin typeface="Comic Sans MS" pitchFamily="66" charset="0"/>
                  </a:rPr>
                  <a:t>Factory</a:t>
                </a:r>
                <a:endParaRPr lang="en-US" sz="1600" b="1" dirty="0">
                  <a:solidFill>
                    <a:srgbClr val="FFFFFF"/>
                  </a:solidFill>
                  <a:latin typeface="Comic Sans MS" pitchFamily="66" charset="0"/>
                </a:endParaRPr>
              </a:p>
            </p:txBody>
          </p:sp>
          <p:cxnSp>
            <p:nvCxnSpPr>
              <p:cNvPr id="13" name="Straight Arrow Connector 12"/>
              <p:cNvCxnSpPr>
                <a:stCxn id="78854" idx="3"/>
                <a:endCxn id="58" idx="1"/>
              </p:cNvCxnSpPr>
              <p:nvPr/>
            </p:nvCxnSpPr>
            <p:spPr bwMode="auto">
              <a:xfrm flipV="1">
                <a:off x="6730595" y="2059688"/>
                <a:ext cx="546506" cy="35812"/>
              </a:xfrm>
              <a:prstGeom prst="straightConnector1">
                <a:avLst/>
              </a:prstGeom>
              <a:grpFill/>
              <a:ln w="63500" cap="flat" cmpd="sng" algn="ctr">
                <a:solidFill>
                  <a:schemeClr val="accent6"/>
                </a:solidFill>
                <a:prstDash val="solid"/>
                <a:round/>
                <a:headEnd type="none" w="med" len="med"/>
                <a:tailEnd type="arrow"/>
              </a:ln>
              <a:effectLst/>
            </p:spPr>
          </p:cxnSp>
          <p:cxnSp>
            <p:nvCxnSpPr>
              <p:cNvPr id="22" name="Straight Arrow Connector 21"/>
              <p:cNvCxnSpPr/>
              <p:nvPr/>
            </p:nvCxnSpPr>
            <p:spPr bwMode="auto">
              <a:xfrm>
                <a:off x="8412475" y="2321781"/>
                <a:ext cx="0" cy="669069"/>
              </a:xfrm>
              <a:prstGeom prst="straightConnector1">
                <a:avLst/>
              </a:prstGeom>
              <a:grpFill/>
              <a:ln w="63500" cap="flat" cmpd="sng" algn="ctr">
                <a:solidFill>
                  <a:schemeClr val="accent6"/>
                </a:solidFill>
                <a:prstDash val="solid"/>
                <a:round/>
                <a:headEnd type="none" w="med" len="med"/>
                <a:tailEnd type="arrow"/>
              </a:ln>
              <a:effectLst/>
            </p:spPr>
          </p:cxnSp>
        </p:grpSp>
        <p:sp>
          <p:nvSpPr>
            <p:cNvPr id="61" name="Rectangle 6"/>
            <p:cNvSpPr>
              <a:spLocks noChangeArrowheads="1"/>
            </p:cNvSpPr>
            <p:nvPr/>
          </p:nvSpPr>
          <p:spPr bwMode="auto">
            <a:xfrm>
              <a:off x="7848600" y="5105400"/>
              <a:ext cx="901698" cy="914400"/>
            </a:xfrm>
            <a:prstGeom prst="rect">
              <a:avLst/>
            </a:prstGeom>
            <a:solidFill>
              <a:schemeClr val="accent2"/>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accent2"/>
              </a:extrusionClr>
            </a:sp3d>
          </p:spPr>
          <p:txBody>
            <a:bodyPr wrap="none" anchor="ctr">
              <a:flatTx/>
            </a:bodyPr>
            <a:lstStyle/>
            <a:p>
              <a:pPr algn="ctr" eaLnBrk="0" hangingPunct="0"/>
              <a:r>
                <a:rPr lang="en-US" sz="1600" b="1" dirty="0" err="1" smtClean="0">
                  <a:solidFill>
                    <a:srgbClr val="FFFFFF"/>
                  </a:solidFill>
                  <a:latin typeface="Comic Sans MS" pitchFamily="66" charset="0"/>
                </a:rPr>
                <a:t>SchedD</a:t>
              </a:r>
              <a:endParaRPr lang="en-US" sz="1600" b="1" dirty="0">
                <a:solidFill>
                  <a:srgbClr val="FFFFFF"/>
                </a:solidFill>
                <a:latin typeface="Comic Sans MS" pitchFamily="66" charset="0"/>
              </a:endParaRPr>
            </a:p>
          </p:txBody>
        </p:sp>
        <p:cxnSp>
          <p:nvCxnSpPr>
            <p:cNvPr id="64" name="Straight Arrow Connector 63"/>
            <p:cNvCxnSpPr/>
            <p:nvPr/>
          </p:nvCxnSpPr>
          <p:spPr bwMode="auto">
            <a:xfrm>
              <a:off x="8382000" y="4572000"/>
              <a:ext cx="0" cy="457200"/>
            </a:xfrm>
            <a:prstGeom prst="straightConnector1">
              <a:avLst/>
            </a:prstGeom>
            <a:solidFill>
              <a:schemeClr val="accent1">
                <a:lumMod val="75000"/>
              </a:schemeClr>
            </a:solidFill>
            <a:ln w="63500" cap="flat" cmpd="sng" algn="ctr">
              <a:solidFill>
                <a:schemeClr val="accent6"/>
              </a:solidFill>
              <a:prstDash val="solid"/>
              <a:round/>
              <a:headEnd type="none" w="med" len="med"/>
              <a:tailEnd type="arrow"/>
            </a:ln>
            <a:effectLst/>
          </p:spPr>
        </p:cxnSp>
      </p:grpSp>
      <p:sp>
        <p:nvSpPr>
          <p:cNvPr id="849943" name="Oval 23"/>
          <p:cNvSpPr>
            <a:spLocks noChangeArrowheads="1"/>
          </p:cNvSpPr>
          <p:nvPr/>
        </p:nvSpPr>
        <p:spPr bwMode="auto">
          <a:xfrm>
            <a:off x="1143000" y="1676400"/>
            <a:ext cx="514350" cy="238125"/>
          </a:xfrm>
          <a:prstGeom prst="ellipse">
            <a:avLst/>
          </a:prstGeom>
          <a:solidFill>
            <a:srgbClr val="FFFF00"/>
          </a:solidFill>
          <a:ln w="9525">
            <a:solidFill>
              <a:srgbClr val="FFFF00"/>
            </a:solidFill>
            <a:round/>
            <a:headEnd/>
            <a:tailEnd/>
          </a:ln>
        </p:spPr>
        <p:txBody>
          <a:bodyPr wrap="none" anchor="ctr"/>
          <a:lstStyle/>
          <a:p>
            <a:pPr algn="ctr" eaLnBrk="0" hangingPunct="0"/>
            <a:r>
              <a:rPr lang="en-US" sz="1600" b="1" dirty="0">
                <a:solidFill>
                  <a:srgbClr val="000000"/>
                </a:solidFill>
                <a:latin typeface="Comic Sans MS" pitchFamily="66" charset="0"/>
              </a:rPr>
              <a:t>MM</a:t>
            </a:r>
          </a:p>
        </p:txBody>
      </p:sp>
      <p:sp>
        <p:nvSpPr>
          <p:cNvPr id="78" name="Line 13"/>
          <p:cNvSpPr>
            <a:spLocks noChangeShapeType="1"/>
          </p:cNvSpPr>
          <p:nvPr/>
        </p:nvSpPr>
        <p:spPr bwMode="auto">
          <a:xfrm flipH="1">
            <a:off x="1828800" y="2133600"/>
            <a:ext cx="381000" cy="0"/>
          </a:xfrm>
          <a:prstGeom prst="line">
            <a:avLst/>
          </a:prstGeom>
          <a:noFill/>
          <a:ln w="63500">
            <a:solidFill>
              <a:srgbClr val="808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2800">
              <a:solidFill>
                <a:srgbClr val="000000"/>
              </a:solidFill>
              <a:latin typeface="Times New Roman" pitchFamily="18" charset="0"/>
            </a:endParaRPr>
          </a:p>
        </p:txBody>
      </p:sp>
      <p:sp>
        <p:nvSpPr>
          <p:cNvPr id="80" name="Rectangle 15"/>
          <p:cNvSpPr>
            <a:spLocks noChangeArrowheads="1"/>
          </p:cNvSpPr>
          <p:nvPr/>
        </p:nvSpPr>
        <p:spPr bwMode="auto">
          <a:xfrm>
            <a:off x="6472239" y="3252872"/>
            <a:ext cx="842962" cy="762000"/>
          </a:xfrm>
          <a:prstGeom prst="rect">
            <a:avLst/>
          </a:prstGeom>
          <a:solidFill>
            <a:schemeClr val="accent2"/>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accent2"/>
            </a:extrusionClr>
          </a:sp3d>
        </p:spPr>
        <p:txBody>
          <a:bodyPr wrap="none" anchor="b">
            <a:flatTx/>
          </a:bodyPr>
          <a:lstStyle/>
          <a:p>
            <a:pPr algn="ctr" eaLnBrk="0" hangingPunct="0"/>
            <a:r>
              <a:rPr lang="en-US" sz="1200" b="1" dirty="0" smtClean="0">
                <a:solidFill>
                  <a:srgbClr val="FFFFFF"/>
                </a:solidFill>
                <a:latin typeface="Comic Sans MS" pitchFamily="66" charset="0"/>
              </a:rPr>
              <a:t>HTCondo</a:t>
            </a:r>
            <a:r>
              <a:rPr lang="en-US" sz="1400" b="1" dirty="0" smtClean="0">
                <a:solidFill>
                  <a:srgbClr val="FFFFFF"/>
                </a:solidFill>
                <a:latin typeface="Comic Sans MS" pitchFamily="66" charset="0"/>
              </a:rPr>
              <a:t>r</a:t>
            </a:r>
            <a:endParaRPr lang="en-US" sz="1600" b="1" dirty="0">
              <a:solidFill>
                <a:srgbClr val="FFFFFF"/>
              </a:solidFill>
              <a:latin typeface="Comic Sans MS" pitchFamily="66" charset="0"/>
            </a:endParaRPr>
          </a:p>
        </p:txBody>
      </p:sp>
      <p:sp>
        <p:nvSpPr>
          <p:cNvPr id="82" name="Oval 23"/>
          <p:cNvSpPr>
            <a:spLocks noChangeArrowheads="1"/>
          </p:cNvSpPr>
          <p:nvPr/>
        </p:nvSpPr>
        <p:spPr bwMode="auto">
          <a:xfrm>
            <a:off x="6553233" y="3298807"/>
            <a:ext cx="514350" cy="238125"/>
          </a:xfrm>
          <a:prstGeom prst="ellipse">
            <a:avLst/>
          </a:prstGeom>
          <a:solidFill>
            <a:srgbClr val="FFFF00"/>
          </a:solidFill>
          <a:ln w="9525">
            <a:solidFill>
              <a:srgbClr val="FFFF00"/>
            </a:solidFill>
            <a:round/>
            <a:headEnd/>
            <a:tailEnd/>
          </a:ln>
        </p:spPr>
        <p:txBody>
          <a:bodyPr wrap="none" anchor="ctr"/>
          <a:lstStyle/>
          <a:p>
            <a:pPr algn="ctr" eaLnBrk="0" hangingPunct="0"/>
            <a:r>
              <a:rPr lang="en-US" sz="1600" b="1" dirty="0">
                <a:solidFill>
                  <a:srgbClr val="000000"/>
                </a:solidFill>
                <a:latin typeface="Comic Sans MS" pitchFamily="66" charset="0"/>
              </a:rPr>
              <a:t>MM</a:t>
            </a:r>
          </a:p>
        </p:txBody>
      </p:sp>
      <p:grpSp>
        <p:nvGrpSpPr>
          <p:cNvPr id="3" name="Group 18"/>
          <p:cNvGrpSpPr>
            <a:grpSpLocks/>
          </p:cNvGrpSpPr>
          <p:nvPr/>
        </p:nvGrpSpPr>
        <p:grpSpPr bwMode="auto">
          <a:xfrm>
            <a:off x="1869375" y="6067425"/>
            <a:ext cx="4419600" cy="457200"/>
            <a:chOff x="1154" y="3828"/>
            <a:chExt cx="2784" cy="288"/>
          </a:xfrm>
        </p:grpSpPr>
        <p:sp>
          <p:nvSpPr>
            <p:cNvPr id="78898" name="Rectangle 19"/>
            <p:cNvSpPr>
              <a:spLocks noChangeArrowheads="1"/>
            </p:cNvSpPr>
            <p:nvPr/>
          </p:nvSpPr>
          <p:spPr bwMode="auto">
            <a:xfrm>
              <a:off x="1154" y="3828"/>
              <a:ext cx="816" cy="288"/>
            </a:xfrm>
            <a:prstGeom prst="rect">
              <a:avLst/>
            </a:prstGeom>
            <a:solidFill>
              <a:srgbClr val="990033"/>
            </a:solidFill>
            <a:ln w="9525">
              <a:miter lim="800000"/>
              <a:headEnd/>
              <a:tailEnd/>
            </a:ln>
          </p:spPr>
          <p:txBody>
            <a:bodyPr wrap="none" anchor="ctr">
              <a:flatTx/>
            </a:bodyPr>
            <a:lstStyle/>
            <a:p>
              <a:pPr algn="ctr" eaLnBrk="0" hangingPunct="0"/>
              <a:r>
                <a:rPr lang="en-US" sz="2400" dirty="0">
                  <a:solidFill>
                    <a:srgbClr val="FFFFFF"/>
                  </a:solidFill>
                  <a:latin typeface="Comic Sans MS" pitchFamily="66" charset="0"/>
                </a:rPr>
                <a:t>C-app</a:t>
              </a:r>
            </a:p>
          </p:txBody>
        </p:sp>
        <p:sp>
          <p:nvSpPr>
            <p:cNvPr id="78899" name="Rectangle 20"/>
            <p:cNvSpPr>
              <a:spLocks noChangeArrowheads="1"/>
            </p:cNvSpPr>
            <p:nvPr/>
          </p:nvSpPr>
          <p:spPr bwMode="auto">
            <a:xfrm>
              <a:off x="2114" y="3828"/>
              <a:ext cx="816" cy="288"/>
            </a:xfrm>
            <a:prstGeom prst="rect">
              <a:avLst/>
            </a:prstGeom>
            <a:solidFill>
              <a:srgbClr val="990033"/>
            </a:solidFill>
            <a:ln w="9525">
              <a:miter lim="800000"/>
              <a:headEnd/>
              <a:tailEnd/>
            </a:ln>
          </p:spPr>
          <p:txBody>
            <a:bodyPr wrap="none" anchor="ctr">
              <a:flatTx/>
            </a:bodyPr>
            <a:lstStyle/>
            <a:p>
              <a:pPr algn="ctr" eaLnBrk="0" hangingPunct="0"/>
              <a:r>
                <a:rPr lang="en-US" sz="2400" dirty="0">
                  <a:solidFill>
                    <a:srgbClr val="FFFFFF"/>
                  </a:solidFill>
                  <a:latin typeface="Comic Sans MS" pitchFamily="66" charset="0"/>
                </a:rPr>
                <a:t>C-app</a:t>
              </a:r>
            </a:p>
          </p:txBody>
        </p:sp>
        <p:sp>
          <p:nvSpPr>
            <p:cNvPr id="78900" name="Rectangle 21"/>
            <p:cNvSpPr>
              <a:spLocks noChangeArrowheads="1"/>
            </p:cNvSpPr>
            <p:nvPr/>
          </p:nvSpPr>
          <p:spPr bwMode="auto">
            <a:xfrm>
              <a:off x="3122" y="3828"/>
              <a:ext cx="816" cy="288"/>
            </a:xfrm>
            <a:prstGeom prst="rect">
              <a:avLst/>
            </a:prstGeom>
            <a:solidFill>
              <a:srgbClr val="990033"/>
            </a:solidFill>
            <a:ln w="9525">
              <a:miter lim="800000"/>
              <a:headEnd/>
              <a:tailEnd/>
            </a:ln>
          </p:spPr>
          <p:txBody>
            <a:bodyPr wrap="none" anchor="ctr">
              <a:flatTx/>
            </a:bodyPr>
            <a:lstStyle/>
            <a:p>
              <a:pPr algn="ctr" eaLnBrk="0" hangingPunct="0"/>
              <a:r>
                <a:rPr lang="en-US" sz="2400" dirty="0">
                  <a:solidFill>
                    <a:srgbClr val="FFFFFF"/>
                  </a:solidFill>
                  <a:latin typeface="Comic Sans MS" pitchFamily="66" charset="0"/>
                </a:rPr>
                <a:t>C-app</a:t>
              </a:r>
            </a:p>
          </p:txBody>
        </p:sp>
      </p:grpSp>
    </p:spTree>
    <p:extLst>
      <p:ext uri="{BB962C8B-B14F-4D97-AF65-F5344CB8AC3E}">
        <p14:creationId xmlns:p14="http://schemas.microsoft.com/office/powerpoint/2010/main" val="3408909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885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499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4996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4995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4995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nodeType="clickEffect">
                                  <p:stCondLst>
                                    <p:cond delay="0"/>
                                  </p:stCondLst>
                                  <p:childTnLst>
                                    <p:set>
                                      <p:cBhvr>
                                        <p:cTn id="36" dur="1" fill="hold">
                                          <p:stCondLst>
                                            <p:cond delay="0"/>
                                          </p:stCondLst>
                                        </p:cTn>
                                        <p:tgtEl>
                                          <p:spTgt spid="2"/>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53"/>
                                        </p:tgtEl>
                                        <p:attrNameLst>
                                          <p:attrName>style.visibility</p:attrName>
                                        </p:attrNameLst>
                                      </p:cBhvr>
                                      <p:to>
                                        <p:strVal val="hidden"/>
                                      </p:to>
                                    </p:set>
                                  </p:childTnLst>
                                </p:cTn>
                              </p:par>
                            </p:childTnLst>
                          </p:cTn>
                        </p:par>
                        <p:par>
                          <p:cTn id="39" fill="hold">
                            <p:stCondLst>
                              <p:cond delay="0"/>
                            </p:stCondLst>
                            <p:childTnLst>
                              <p:par>
                                <p:cTn id="40" presetID="1" presetClass="exit" presetSubtype="0" fill="hold" nodeType="afterEffect">
                                  <p:stCondLst>
                                    <p:cond delay="0"/>
                                  </p:stCondLst>
                                  <p:childTnLst>
                                    <p:set>
                                      <p:cBhvr>
                                        <p:cTn id="41" dur="1" fill="hold">
                                          <p:stCondLst>
                                            <p:cond delay="0"/>
                                          </p:stCondLst>
                                        </p:cTn>
                                        <p:tgtEl>
                                          <p:spTgt spid="4"/>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849943"/>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11"/>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89"/>
                                        </p:tgtEl>
                                        <p:attrNameLst>
                                          <p:attrName>style.visibility</p:attrName>
                                        </p:attrNameLst>
                                      </p:cBhvr>
                                      <p:to>
                                        <p:strVal val="visible"/>
                                      </p:to>
                                    </p:set>
                                  </p:childTnLst>
                                </p:cTn>
                              </p:par>
                            </p:childTnLst>
                          </p:cTn>
                        </p:par>
                        <p:par>
                          <p:cTn id="54" fill="hold">
                            <p:stCondLst>
                              <p:cond delay="0"/>
                            </p:stCondLst>
                            <p:childTnLst>
                              <p:par>
                                <p:cTn id="55" presetID="1" presetClass="entr" presetSubtype="0" fill="hold" nodeType="afterEffect">
                                  <p:stCondLst>
                                    <p:cond delay="0"/>
                                  </p:stCondLst>
                                  <p:childTnLst>
                                    <p:set>
                                      <p:cBhvr>
                                        <p:cTn id="56" dur="1" fill="hold">
                                          <p:stCondLst>
                                            <p:cond delay="0"/>
                                          </p:stCondLst>
                                        </p:cTn>
                                        <p:tgtEl>
                                          <p:spTgt spid="56"/>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5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1"/>
                                        </p:tgtEl>
                                        <p:attrNameLst>
                                          <p:attrName>style.visibility</p:attrName>
                                        </p:attrNameLst>
                                      </p:cBhvr>
                                      <p:to>
                                        <p:strVal val="visible"/>
                                      </p:to>
                                    </p:set>
                                  </p:childTnLst>
                                </p:cTn>
                              </p:par>
                              <p:par>
                                <p:cTn id="63" presetID="1" presetClass="exit" presetSubtype="0" fill="hold" grpId="0" nodeType="withEffect">
                                  <p:stCondLst>
                                    <p:cond delay="0"/>
                                  </p:stCondLst>
                                  <p:childTnLst>
                                    <p:set>
                                      <p:cBhvr>
                                        <p:cTn id="64" dur="1" fill="hold">
                                          <p:stCondLst>
                                            <p:cond delay="0"/>
                                          </p:stCondLst>
                                        </p:cTn>
                                        <p:tgtEl>
                                          <p:spTgt spid="78857"/>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78"/>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7" grpId="0"/>
      <p:bldP spid="78858" grpId="0" animBg="1"/>
      <p:bldP spid="849934" grpId="0" animBg="1"/>
      <p:bldP spid="849958" grpId="0" animBg="1"/>
      <p:bldP spid="849959" grpId="0" animBg="1"/>
      <p:bldP spid="849960" grpId="0" animBg="1"/>
      <p:bldP spid="849943" grpId="0" animBg="1"/>
      <p:bldP spid="7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Resource Provisioning</a:t>
            </a:r>
            <a:endParaRPr lang="en-US" b="1" dirty="0"/>
          </a:p>
        </p:txBody>
      </p:sp>
      <p:sp>
        <p:nvSpPr>
          <p:cNvPr id="4" name="Title 1"/>
          <p:cNvSpPr>
            <a:spLocks noGrp="1"/>
          </p:cNvSpPr>
          <p:nvPr>
            <p:ph idx="4294967295"/>
          </p:nvPr>
        </p:nvSpPr>
        <p:spPr>
          <a:xfrm>
            <a:off x="431800" y="1202267"/>
            <a:ext cx="8229600" cy="5257800"/>
          </a:xfrm>
        </p:spPr>
        <p:txBody>
          <a:bodyPr anchor="ctr">
            <a:noAutofit/>
          </a:bodyPr>
          <a:lstStyle/>
          <a:p>
            <a:pPr marL="0" indent="0">
              <a:buNone/>
            </a:pPr>
            <a:r>
              <a:rPr lang="en-US" sz="4400" dirty="0"/>
              <a:t>The OSG </a:t>
            </a:r>
            <a:r>
              <a:rPr lang="en-US" sz="4400" dirty="0" err="1"/>
              <a:t>GildeIn</a:t>
            </a:r>
            <a:r>
              <a:rPr lang="en-US" sz="4400" dirty="0"/>
              <a:t> factory uses the </a:t>
            </a:r>
            <a:r>
              <a:rPr lang="en-US" sz="4400" dirty="0" smtClean="0"/>
              <a:t>Condor </a:t>
            </a:r>
            <a:r>
              <a:rPr lang="en-US" sz="4400" dirty="0" err="1" smtClean="0"/>
              <a:t>SchedD</a:t>
            </a:r>
            <a:r>
              <a:rPr lang="en-US" sz="4400" dirty="0" smtClean="0"/>
              <a:t> </a:t>
            </a:r>
            <a:r>
              <a:rPr lang="en-US" sz="4400" dirty="0"/>
              <a:t>as a resource provisioning agent on behalf of the (local) </a:t>
            </a:r>
            <a:r>
              <a:rPr lang="en-US" sz="4400" dirty="0" err="1"/>
              <a:t>SchedD</a:t>
            </a:r>
            <a:r>
              <a:rPr lang="en-US" sz="4400" dirty="0"/>
              <a:t>. </a:t>
            </a:r>
            <a:r>
              <a:rPr lang="en-US" sz="4400" dirty="0" smtClean="0"/>
              <a:t>The factory </a:t>
            </a:r>
            <a:r>
              <a:rPr lang="en-US" sz="4400" dirty="0"/>
              <a:t>decides when, from where and for how long to keep an </a:t>
            </a:r>
            <a:r>
              <a:rPr lang="en-US" sz="4400" dirty="0" smtClean="0"/>
              <a:t>acquired </a:t>
            </a:r>
            <a:r>
              <a:rPr lang="en-US" sz="4400" dirty="0"/>
              <a:t>resource. </a:t>
            </a:r>
          </a:p>
        </p:txBody>
      </p:sp>
    </p:spTree>
    <p:extLst>
      <p:ext uri="{BB962C8B-B14F-4D97-AF65-F5344CB8AC3E}">
        <p14:creationId xmlns:p14="http://schemas.microsoft.com/office/powerpoint/2010/main" val="725377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Technology Gate Keeper</a:t>
            </a:r>
            <a:endParaRPr lang="en-US" b="1" dirty="0"/>
          </a:p>
        </p:txBody>
      </p:sp>
      <p:sp>
        <p:nvSpPr>
          <p:cNvPr id="3" name="Content Placeholder 2"/>
          <p:cNvSpPr>
            <a:spLocks noGrp="1"/>
          </p:cNvSpPr>
          <p:nvPr>
            <p:ph idx="1"/>
          </p:nvPr>
        </p:nvSpPr>
        <p:spPr>
          <a:xfrm>
            <a:off x="196271" y="1333500"/>
            <a:ext cx="8804854" cy="4876800"/>
          </a:xfrm>
        </p:spPr>
        <p:txBody>
          <a:bodyPr/>
          <a:lstStyle/>
          <a:p>
            <a:pPr marL="0" indent="0">
              <a:buNone/>
            </a:pPr>
            <a:r>
              <a:rPr lang="en-US" sz="2000" dirty="0" smtClean="0"/>
              <a:t>We use the OSG Blueprint (evolving principles) that follows the OSG DHTC (underling) principles to guide our technology roadmap – adoption and promotion. </a:t>
            </a:r>
          </a:p>
          <a:p>
            <a:pPr marL="0" indent="0">
              <a:buNone/>
            </a:pPr>
            <a:endParaRPr lang="en-US" sz="2000" dirty="0"/>
          </a:p>
          <a:p>
            <a:pPr marL="0" indent="0">
              <a:buNone/>
            </a:pPr>
            <a:r>
              <a:rPr lang="en-US" sz="2000" dirty="0" smtClean="0"/>
              <a:t>My role is to manage the formulation of the underling principles and the development of the blueprint. What we have today is based on almost 35 years of work in the area of distributed computing and the operation of production computing systems at all scales.</a:t>
            </a:r>
          </a:p>
          <a:p>
            <a:pPr marL="0" indent="0">
              <a:buNone/>
            </a:pPr>
            <a:endParaRPr lang="en-US" sz="2000" dirty="0" smtClean="0"/>
          </a:p>
          <a:p>
            <a:r>
              <a:rPr lang="en-US" sz="2400" dirty="0" smtClean="0"/>
              <a:t>We do use technologies that do not follow our blueprint.</a:t>
            </a:r>
            <a:endParaRPr lang="en-US" sz="2400" dirty="0"/>
          </a:p>
          <a:p>
            <a:r>
              <a:rPr lang="en-US" sz="2400" dirty="0" smtClean="0"/>
              <a:t>We promote and help advance technologies that follow our blueprint. </a:t>
            </a:r>
          </a:p>
          <a:p>
            <a:r>
              <a:rPr lang="en-US" sz="2400" dirty="0" smtClean="0"/>
              <a:t>We do not develop new technologies.</a:t>
            </a:r>
          </a:p>
          <a:p>
            <a:endParaRPr lang="en-US" sz="2400" dirty="0" smtClean="0"/>
          </a:p>
        </p:txBody>
      </p:sp>
      <p:sp>
        <p:nvSpPr>
          <p:cNvPr id="4" name="Slide Number Placeholder 3"/>
          <p:cNvSpPr>
            <a:spLocks noGrp="1"/>
          </p:cNvSpPr>
          <p:nvPr>
            <p:ph type="sldNum" sz="quarter" idx="10"/>
          </p:nvPr>
        </p:nvSpPr>
        <p:spPr/>
        <p:txBody>
          <a:bodyPr/>
          <a:lstStyle/>
          <a:p>
            <a:pPr>
              <a:defRPr/>
            </a:pPr>
            <a:fld id="{038AB4BC-D760-449D-A975-B1B41586F3D1}" type="slidenum">
              <a:rPr lang="en-US" smtClean="0"/>
              <a:pPr>
                <a:defRPr/>
              </a:pPr>
              <a:t>2</a:t>
            </a:fld>
            <a:endParaRPr lang="en-US" dirty="0"/>
          </a:p>
        </p:txBody>
      </p:sp>
    </p:spTree>
    <p:extLst>
      <p:ext uri="{BB962C8B-B14F-4D97-AF65-F5344CB8AC3E}">
        <p14:creationId xmlns:p14="http://schemas.microsoft.com/office/powerpoint/2010/main" val="19765440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2" name="Rectangle 4"/>
          <p:cNvSpPr>
            <a:spLocks noChangeArrowheads="1"/>
          </p:cNvSpPr>
          <p:nvPr/>
        </p:nvSpPr>
        <p:spPr bwMode="auto">
          <a:xfrm>
            <a:off x="304800" y="381000"/>
            <a:ext cx="8534400" cy="2133600"/>
          </a:xfrm>
          <a:prstGeom prst="rect">
            <a:avLst/>
          </a:prstGeom>
          <a:solidFill>
            <a:schemeClr val="accent2">
              <a:lumMod val="40000"/>
              <a:lumOff val="60000"/>
            </a:schemeClr>
          </a:solidFill>
          <a:ln w="9525">
            <a:miter lim="800000"/>
            <a:headEnd/>
            <a:tailEnd/>
          </a:ln>
        </p:spPr>
        <p:txBody>
          <a:bodyPr wrap="none" anchor="ctr">
            <a:flatTx/>
          </a:bodyPr>
          <a:lstStyle/>
          <a:p>
            <a:pPr algn="ctr" eaLnBrk="0" hangingPunct="0"/>
            <a:endParaRPr lang="en-US" sz="2800">
              <a:solidFill>
                <a:srgbClr val="000000"/>
              </a:solidFill>
              <a:latin typeface="Times New Roman" pitchFamily="18" charset="0"/>
            </a:endParaRPr>
          </a:p>
        </p:txBody>
      </p:sp>
      <p:sp>
        <p:nvSpPr>
          <p:cNvPr id="78850" name="Rectangle 2"/>
          <p:cNvSpPr>
            <a:spLocks noChangeArrowheads="1"/>
          </p:cNvSpPr>
          <p:nvPr/>
        </p:nvSpPr>
        <p:spPr bwMode="auto">
          <a:xfrm>
            <a:off x="0" y="5181600"/>
            <a:ext cx="9144000" cy="1676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sz="2800">
              <a:solidFill>
                <a:srgbClr val="000000"/>
              </a:solidFill>
              <a:latin typeface="Times New Roman" pitchFamily="18" charset="0"/>
            </a:endParaRPr>
          </a:p>
        </p:txBody>
      </p:sp>
      <p:sp>
        <p:nvSpPr>
          <p:cNvPr id="78851" name="Rectangle 3"/>
          <p:cNvSpPr>
            <a:spLocks noChangeArrowheads="1"/>
          </p:cNvSpPr>
          <p:nvPr/>
        </p:nvSpPr>
        <p:spPr bwMode="auto">
          <a:xfrm>
            <a:off x="304800" y="2971801"/>
            <a:ext cx="7315200" cy="3629025"/>
          </a:xfrm>
          <a:prstGeom prst="rect">
            <a:avLst/>
          </a:prstGeom>
          <a:solidFill>
            <a:srgbClr val="FFCC99"/>
          </a:solidFill>
          <a:ln w="9525">
            <a:miter lim="800000"/>
            <a:headEnd/>
            <a:tailEnd/>
          </a:ln>
        </p:spPr>
        <p:txBody>
          <a:bodyPr wrap="none" anchor="ctr">
            <a:flatTx/>
          </a:bodyPr>
          <a:lstStyle/>
          <a:p>
            <a:pPr eaLnBrk="0" hangingPunct="0"/>
            <a:endParaRPr lang="en-US" sz="2800">
              <a:solidFill>
                <a:srgbClr val="000000"/>
              </a:solidFill>
              <a:latin typeface="Times New Roman" pitchFamily="18" charset="0"/>
            </a:endParaRPr>
          </a:p>
        </p:txBody>
      </p:sp>
      <p:sp>
        <p:nvSpPr>
          <p:cNvPr id="78853" name="Rectangle 5"/>
          <p:cNvSpPr>
            <a:spLocks noChangeArrowheads="1"/>
          </p:cNvSpPr>
          <p:nvPr/>
        </p:nvSpPr>
        <p:spPr bwMode="auto">
          <a:xfrm>
            <a:off x="2493962" y="685800"/>
            <a:ext cx="2846388" cy="762000"/>
          </a:xfrm>
          <a:prstGeom prst="rect">
            <a:avLst/>
          </a:prstGeom>
          <a:solidFill>
            <a:srgbClr val="990033"/>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990033"/>
            </a:extrusionClr>
          </a:sp3d>
        </p:spPr>
        <p:txBody>
          <a:bodyPr wrap="none" anchor="ctr">
            <a:flatTx/>
          </a:bodyPr>
          <a:lstStyle/>
          <a:p>
            <a:pPr algn="ctr" eaLnBrk="0" hangingPunct="0"/>
            <a:r>
              <a:rPr lang="en-US" sz="2000" dirty="0" smtClean="0">
                <a:solidFill>
                  <a:srgbClr val="FFFFFF"/>
                </a:solidFill>
                <a:latin typeface="Comic Sans MS" pitchFamily="66" charset="0"/>
              </a:rPr>
              <a:t>User Code/</a:t>
            </a:r>
          </a:p>
          <a:p>
            <a:pPr algn="ctr" eaLnBrk="0" hangingPunct="0"/>
            <a:r>
              <a:rPr lang="en-US" sz="2000" dirty="0" err="1" smtClean="0">
                <a:solidFill>
                  <a:srgbClr val="FFFFFF"/>
                </a:solidFill>
                <a:latin typeface="Comic Sans MS" pitchFamily="66" charset="0"/>
              </a:rPr>
              <a:t>DAGMan</a:t>
            </a:r>
            <a:endParaRPr lang="en-US" sz="2000" dirty="0">
              <a:solidFill>
                <a:srgbClr val="FFFFFF"/>
              </a:solidFill>
              <a:latin typeface="Comic Sans MS" pitchFamily="66" charset="0"/>
            </a:endParaRPr>
          </a:p>
        </p:txBody>
      </p:sp>
      <p:sp>
        <p:nvSpPr>
          <p:cNvPr id="78854" name="Rectangle 6"/>
          <p:cNvSpPr>
            <a:spLocks noChangeArrowheads="1"/>
          </p:cNvSpPr>
          <p:nvPr/>
        </p:nvSpPr>
        <p:spPr bwMode="auto">
          <a:xfrm>
            <a:off x="2286000" y="1828800"/>
            <a:ext cx="4495800" cy="533400"/>
          </a:xfrm>
          <a:prstGeom prst="rect">
            <a:avLst/>
          </a:prstGeom>
          <a:solidFill>
            <a:schemeClr val="accent2"/>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accent2"/>
            </a:extrusionClr>
          </a:sp3d>
        </p:spPr>
        <p:txBody>
          <a:bodyPr wrap="none" anchor="ctr">
            <a:flatTx/>
          </a:bodyPr>
          <a:lstStyle/>
          <a:p>
            <a:pPr algn="ctr" eaLnBrk="0" hangingPunct="0"/>
            <a:r>
              <a:rPr lang="en-US" sz="2800" dirty="0" err="1" smtClean="0">
                <a:solidFill>
                  <a:srgbClr val="FFFFFF"/>
                </a:solidFill>
                <a:latin typeface="Comic Sans MS" pitchFamily="66" charset="0"/>
              </a:rPr>
              <a:t>SchedD</a:t>
            </a:r>
            <a:endParaRPr lang="en-US" sz="2800" dirty="0">
              <a:solidFill>
                <a:srgbClr val="FFFFFF"/>
              </a:solidFill>
              <a:latin typeface="Comic Sans MS" pitchFamily="66" charset="0"/>
            </a:endParaRPr>
          </a:p>
        </p:txBody>
      </p:sp>
      <p:sp>
        <p:nvSpPr>
          <p:cNvPr id="78856" name="Text Box 11"/>
          <p:cNvSpPr txBox="1">
            <a:spLocks noChangeArrowheads="1"/>
          </p:cNvSpPr>
          <p:nvPr/>
        </p:nvSpPr>
        <p:spPr bwMode="auto">
          <a:xfrm>
            <a:off x="362370" y="499618"/>
            <a:ext cx="117852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Times New Roman" pitchFamily="18" charset="0"/>
                <a:cs typeface="Arial" pitchFamily="34" charset="0"/>
              </a:defRPr>
            </a:lvl1pPr>
            <a:lvl2pPr marL="742950" indent="-285750" eaLnBrk="0" hangingPunct="0">
              <a:defRPr sz="2800">
                <a:solidFill>
                  <a:schemeClr val="tx1"/>
                </a:solidFill>
                <a:latin typeface="Times New Roman" pitchFamily="18" charset="0"/>
                <a:cs typeface="Arial" pitchFamily="34" charset="0"/>
              </a:defRPr>
            </a:lvl2pPr>
            <a:lvl3pPr marL="1143000" indent="-228600" eaLnBrk="0" hangingPunct="0">
              <a:defRPr sz="2800">
                <a:solidFill>
                  <a:schemeClr val="tx1"/>
                </a:solidFill>
                <a:latin typeface="Times New Roman" pitchFamily="18" charset="0"/>
                <a:cs typeface="Arial" pitchFamily="34" charset="0"/>
              </a:defRPr>
            </a:lvl3pPr>
            <a:lvl4pPr marL="1600200" indent="-228600" eaLnBrk="0" hangingPunct="0">
              <a:defRPr sz="2800">
                <a:solidFill>
                  <a:schemeClr val="tx1"/>
                </a:solidFill>
                <a:latin typeface="Times New Roman" pitchFamily="18" charset="0"/>
                <a:cs typeface="Arial" pitchFamily="34" charset="0"/>
              </a:defRPr>
            </a:lvl4pPr>
            <a:lvl5pPr marL="2057400" indent="-228600" eaLnBrk="0" hangingPunct="0">
              <a:defRPr sz="28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8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8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8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800">
                <a:solidFill>
                  <a:schemeClr val="tx1"/>
                </a:solidFill>
                <a:latin typeface="Times New Roman" pitchFamily="18" charset="0"/>
                <a:cs typeface="Arial" pitchFamily="34" charset="0"/>
              </a:defRPr>
            </a:lvl9pPr>
          </a:lstStyle>
          <a:p>
            <a:r>
              <a:rPr lang="en-US" sz="3200" b="1" dirty="0" smtClean="0">
                <a:solidFill>
                  <a:srgbClr val="FFFFFF"/>
                </a:solidFill>
                <a:latin typeface="Comic Sans MS" pitchFamily="66" charset="0"/>
              </a:rPr>
              <a:t>Local</a:t>
            </a:r>
            <a:endParaRPr lang="en-US" sz="3200" b="1" dirty="0">
              <a:solidFill>
                <a:srgbClr val="FFFFFF"/>
              </a:solidFill>
              <a:latin typeface="Comic Sans MS" pitchFamily="66" charset="0"/>
            </a:endParaRPr>
          </a:p>
        </p:txBody>
      </p:sp>
      <p:sp>
        <p:nvSpPr>
          <p:cNvPr id="78857" name="Text Box 12"/>
          <p:cNvSpPr txBox="1">
            <a:spLocks noChangeArrowheads="1"/>
          </p:cNvSpPr>
          <p:nvPr/>
        </p:nvSpPr>
        <p:spPr bwMode="auto">
          <a:xfrm>
            <a:off x="228600" y="5943601"/>
            <a:ext cx="163538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Times New Roman" pitchFamily="18" charset="0"/>
                <a:cs typeface="Arial" pitchFamily="34" charset="0"/>
              </a:defRPr>
            </a:lvl1pPr>
            <a:lvl2pPr marL="742950" indent="-285750" eaLnBrk="0" hangingPunct="0">
              <a:defRPr sz="2800">
                <a:solidFill>
                  <a:schemeClr val="tx1"/>
                </a:solidFill>
                <a:latin typeface="Times New Roman" pitchFamily="18" charset="0"/>
                <a:cs typeface="Arial" pitchFamily="34" charset="0"/>
              </a:defRPr>
            </a:lvl2pPr>
            <a:lvl3pPr marL="1143000" indent="-228600" eaLnBrk="0" hangingPunct="0">
              <a:defRPr sz="2800">
                <a:solidFill>
                  <a:schemeClr val="tx1"/>
                </a:solidFill>
                <a:latin typeface="Times New Roman" pitchFamily="18" charset="0"/>
                <a:cs typeface="Arial" pitchFamily="34" charset="0"/>
              </a:defRPr>
            </a:lvl3pPr>
            <a:lvl4pPr marL="1600200" indent="-228600" eaLnBrk="0" hangingPunct="0">
              <a:defRPr sz="2800">
                <a:solidFill>
                  <a:schemeClr val="tx1"/>
                </a:solidFill>
                <a:latin typeface="Times New Roman" pitchFamily="18" charset="0"/>
                <a:cs typeface="Arial" pitchFamily="34" charset="0"/>
              </a:defRPr>
            </a:lvl4pPr>
            <a:lvl5pPr marL="2057400" indent="-228600" eaLnBrk="0" hangingPunct="0">
              <a:defRPr sz="28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8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8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8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800">
                <a:solidFill>
                  <a:schemeClr val="tx1"/>
                </a:solidFill>
                <a:latin typeface="Times New Roman" pitchFamily="18" charset="0"/>
                <a:cs typeface="Arial" pitchFamily="34" charset="0"/>
              </a:defRPr>
            </a:lvl9pPr>
          </a:lstStyle>
          <a:p>
            <a:r>
              <a:rPr lang="en-US" sz="3200" b="1" dirty="0">
                <a:solidFill>
                  <a:srgbClr val="FFFFFF"/>
                </a:solidFill>
                <a:latin typeface="Comic Sans MS" pitchFamily="66" charset="0"/>
              </a:rPr>
              <a:t>Remote</a:t>
            </a:r>
          </a:p>
        </p:txBody>
      </p:sp>
      <p:sp>
        <p:nvSpPr>
          <p:cNvPr id="78858" name="Line 13"/>
          <p:cNvSpPr>
            <a:spLocks noChangeShapeType="1"/>
          </p:cNvSpPr>
          <p:nvPr/>
        </p:nvSpPr>
        <p:spPr bwMode="auto">
          <a:xfrm>
            <a:off x="4016375" y="1462089"/>
            <a:ext cx="0" cy="260351"/>
          </a:xfrm>
          <a:prstGeom prst="line">
            <a:avLst/>
          </a:prstGeom>
          <a:noFill/>
          <a:ln w="57150">
            <a:solidFill>
              <a:srgbClr val="808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2800">
              <a:solidFill>
                <a:srgbClr val="000000"/>
              </a:solidFill>
              <a:latin typeface="Times New Roman" pitchFamily="18" charset="0"/>
            </a:endParaRPr>
          </a:p>
        </p:txBody>
      </p:sp>
      <p:sp>
        <p:nvSpPr>
          <p:cNvPr id="849934" name="Line 14"/>
          <p:cNvSpPr>
            <a:spLocks noChangeShapeType="1"/>
          </p:cNvSpPr>
          <p:nvPr/>
        </p:nvSpPr>
        <p:spPr bwMode="auto">
          <a:xfrm flipH="1" flipV="1">
            <a:off x="6326188" y="1446214"/>
            <a:ext cx="11112" cy="287337"/>
          </a:xfrm>
          <a:prstGeom prst="line">
            <a:avLst/>
          </a:prstGeom>
          <a:noFill/>
          <a:ln w="57150">
            <a:solidFill>
              <a:srgbClr val="808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2800">
              <a:solidFill>
                <a:srgbClr val="000000"/>
              </a:solidFill>
              <a:latin typeface="Times New Roman" pitchFamily="18" charset="0"/>
            </a:endParaRPr>
          </a:p>
        </p:txBody>
      </p:sp>
      <p:sp>
        <p:nvSpPr>
          <p:cNvPr id="78860" name="Rectangle 15"/>
          <p:cNvSpPr>
            <a:spLocks noChangeArrowheads="1"/>
          </p:cNvSpPr>
          <p:nvPr/>
        </p:nvSpPr>
        <p:spPr bwMode="auto">
          <a:xfrm>
            <a:off x="5648325" y="685800"/>
            <a:ext cx="1295400" cy="762000"/>
          </a:xfrm>
          <a:prstGeom prst="rect">
            <a:avLst/>
          </a:prstGeom>
          <a:solidFill>
            <a:schemeClr val="accent2"/>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accent2"/>
            </a:extrusionClr>
          </a:sp3d>
        </p:spPr>
        <p:txBody>
          <a:bodyPr wrap="none" anchor="b">
            <a:flatTx/>
          </a:bodyPr>
          <a:lstStyle/>
          <a:p>
            <a:pPr algn="ctr" eaLnBrk="0" hangingPunct="0"/>
            <a:r>
              <a:rPr lang="en-US" sz="2000" b="1" dirty="0" err="1" smtClean="0">
                <a:solidFill>
                  <a:srgbClr val="FFFFFF"/>
                </a:solidFill>
                <a:latin typeface="Comic Sans MS" pitchFamily="66" charset="0"/>
              </a:rPr>
              <a:t>HTCondor</a:t>
            </a:r>
            <a:endParaRPr lang="en-US" sz="2000" b="1" dirty="0">
              <a:solidFill>
                <a:srgbClr val="FFFFFF"/>
              </a:solidFill>
              <a:latin typeface="Comic Sans MS" pitchFamily="66" charset="0"/>
            </a:endParaRPr>
          </a:p>
        </p:txBody>
      </p:sp>
      <p:sp>
        <p:nvSpPr>
          <p:cNvPr id="78862" name="Rectangle 17"/>
          <p:cNvSpPr>
            <a:spLocks noChangeArrowheads="1"/>
          </p:cNvSpPr>
          <p:nvPr/>
        </p:nvSpPr>
        <p:spPr bwMode="auto">
          <a:xfrm>
            <a:off x="9526" y="2792414"/>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endParaRPr lang="en-US" sz="2400">
              <a:solidFill>
                <a:srgbClr val="000000"/>
              </a:solidFill>
              <a:latin typeface="Comic Sans MS" pitchFamily="66" charset="0"/>
            </a:endParaRPr>
          </a:p>
        </p:txBody>
      </p:sp>
      <p:sp>
        <p:nvSpPr>
          <p:cNvPr id="78864" name="Oval 22"/>
          <p:cNvSpPr>
            <a:spLocks noChangeArrowheads="1"/>
          </p:cNvSpPr>
          <p:nvPr/>
        </p:nvSpPr>
        <p:spPr bwMode="auto">
          <a:xfrm>
            <a:off x="5905500" y="695326"/>
            <a:ext cx="514350" cy="238125"/>
          </a:xfrm>
          <a:prstGeom prst="ellipse">
            <a:avLst/>
          </a:prstGeom>
          <a:solidFill>
            <a:srgbClr val="FFFF00"/>
          </a:solidFill>
          <a:ln w="9525">
            <a:solidFill>
              <a:srgbClr val="FFFF00"/>
            </a:solidFill>
            <a:round/>
            <a:headEnd/>
            <a:tailEnd/>
          </a:ln>
        </p:spPr>
        <p:txBody>
          <a:bodyPr wrap="none" anchor="ctr"/>
          <a:lstStyle/>
          <a:p>
            <a:pPr algn="ctr" eaLnBrk="0" hangingPunct="0"/>
            <a:r>
              <a:rPr lang="en-US" sz="1600" b="1">
                <a:solidFill>
                  <a:srgbClr val="000000"/>
                </a:solidFill>
                <a:latin typeface="Comic Sans MS" pitchFamily="66" charset="0"/>
              </a:rPr>
              <a:t>MM</a:t>
            </a:r>
          </a:p>
        </p:txBody>
      </p:sp>
      <p:sp>
        <p:nvSpPr>
          <p:cNvPr id="78891" name="Rectangle 25"/>
          <p:cNvSpPr>
            <a:spLocks noChangeArrowheads="1"/>
          </p:cNvSpPr>
          <p:nvPr/>
        </p:nvSpPr>
        <p:spPr bwMode="auto">
          <a:xfrm>
            <a:off x="1733597" y="3248026"/>
            <a:ext cx="1254125" cy="714375"/>
          </a:xfrm>
          <a:prstGeom prst="rect">
            <a:avLst/>
          </a:prstGeom>
          <a:solidFill>
            <a:srgbClr val="990033"/>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990033"/>
            </a:extrusionClr>
          </a:sp3d>
        </p:spPr>
        <p:txBody>
          <a:bodyPr wrap="none" anchor="ctr">
            <a:flatTx/>
          </a:bodyPr>
          <a:lstStyle/>
          <a:p>
            <a:pPr algn="ctr" eaLnBrk="0" hangingPunct="0"/>
            <a:r>
              <a:rPr lang="en-US" sz="2400" dirty="0" smtClean="0">
                <a:solidFill>
                  <a:srgbClr val="FFFFFF"/>
                </a:solidFill>
                <a:latin typeface="Comic Sans MS" pitchFamily="66" charset="0"/>
              </a:rPr>
              <a:t>EC2</a:t>
            </a:r>
            <a:endParaRPr lang="en-US" sz="2400" dirty="0">
              <a:solidFill>
                <a:srgbClr val="FFFFFF"/>
              </a:solidFill>
              <a:latin typeface="Comic Sans MS" pitchFamily="66" charset="0"/>
            </a:endParaRPr>
          </a:p>
        </p:txBody>
      </p:sp>
      <p:sp>
        <p:nvSpPr>
          <p:cNvPr id="78868" name="Rectangle 36"/>
          <p:cNvSpPr>
            <a:spLocks noChangeArrowheads="1"/>
          </p:cNvSpPr>
          <p:nvPr/>
        </p:nvSpPr>
        <p:spPr bwMode="auto">
          <a:xfrm>
            <a:off x="6400800" y="3223692"/>
            <a:ext cx="1066800" cy="734136"/>
          </a:xfrm>
          <a:prstGeom prst="rect">
            <a:avLst/>
          </a:prstGeom>
          <a:solidFill>
            <a:schemeClr val="accent2"/>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accent2"/>
            </a:extrusionClr>
          </a:sp3d>
        </p:spPr>
        <p:txBody>
          <a:bodyPr wrap="none" anchor="b">
            <a:flatTx/>
          </a:bodyPr>
          <a:lstStyle/>
          <a:p>
            <a:pPr algn="ctr" eaLnBrk="0" hangingPunct="0"/>
            <a:r>
              <a:rPr lang="en-US" sz="1600" b="1" dirty="0" err="1" smtClean="0">
                <a:solidFill>
                  <a:srgbClr val="FFFFFF"/>
                </a:solidFill>
                <a:latin typeface="Comic Sans MS" pitchFamily="66" charset="0"/>
              </a:rPr>
              <a:t>HTCondor</a:t>
            </a:r>
            <a:endParaRPr lang="en-US" sz="1600" b="1" dirty="0">
              <a:solidFill>
                <a:srgbClr val="FFFFFF"/>
              </a:solidFill>
              <a:latin typeface="Comic Sans MS" pitchFamily="66" charset="0"/>
            </a:endParaRPr>
          </a:p>
        </p:txBody>
      </p:sp>
      <p:sp>
        <p:nvSpPr>
          <p:cNvPr id="78869" name="Oval 37"/>
          <p:cNvSpPr>
            <a:spLocks noChangeArrowheads="1"/>
          </p:cNvSpPr>
          <p:nvPr/>
        </p:nvSpPr>
        <p:spPr bwMode="auto">
          <a:xfrm>
            <a:off x="6517944" y="3308424"/>
            <a:ext cx="514350" cy="238125"/>
          </a:xfrm>
          <a:prstGeom prst="ellipse">
            <a:avLst/>
          </a:prstGeom>
          <a:solidFill>
            <a:srgbClr val="FFFF00"/>
          </a:solidFill>
          <a:ln w="9525">
            <a:solidFill>
              <a:srgbClr val="FFFF00"/>
            </a:solidFill>
            <a:round/>
            <a:headEnd/>
            <a:tailEnd/>
          </a:ln>
        </p:spPr>
        <p:txBody>
          <a:bodyPr wrap="none" anchor="ctr"/>
          <a:lstStyle/>
          <a:p>
            <a:pPr algn="ctr" eaLnBrk="0" hangingPunct="0"/>
            <a:r>
              <a:rPr lang="en-US" sz="1600" b="1" dirty="0">
                <a:solidFill>
                  <a:srgbClr val="000000"/>
                </a:solidFill>
                <a:latin typeface="Comic Sans MS" pitchFamily="66" charset="0"/>
              </a:rPr>
              <a:t>MM</a:t>
            </a:r>
          </a:p>
        </p:txBody>
      </p:sp>
      <p:sp>
        <p:nvSpPr>
          <p:cNvPr id="849958" name="Line 38"/>
          <p:cNvSpPr>
            <a:spLocks noChangeShapeType="1"/>
          </p:cNvSpPr>
          <p:nvPr/>
        </p:nvSpPr>
        <p:spPr bwMode="auto">
          <a:xfrm>
            <a:off x="6715126" y="2362201"/>
            <a:ext cx="13221" cy="763137"/>
          </a:xfrm>
          <a:prstGeom prst="line">
            <a:avLst/>
          </a:prstGeom>
          <a:noFill/>
          <a:ln w="76200">
            <a:solidFill>
              <a:srgbClr val="808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2800">
              <a:solidFill>
                <a:srgbClr val="000000"/>
              </a:solidFill>
              <a:latin typeface="Times New Roman" pitchFamily="18" charset="0"/>
            </a:endParaRPr>
          </a:p>
        </p:txBody>
      </p:sp>
      <p:sp>
        <p:nvSpPr>
          <p:cNvPr id="849959" name="Rectangle 39"/>
          <p:cNvSpPr>
            <a:spLocks noChangeArrowheads="1"/>
          </p:cNvSpPr>
          <p:nvPr/>
        </p:nvSpPr>
        <p:spPr bwMode="auto">
          <a:xfrm>
            <a:off x="6482319" y="4160828"/>
            <a:ext cx="992578" cy="457200"/>
          </a:xfrm>
          <a:prstGeom prst="rect">
            <a:avLst/>
          </a:prstGeom>
          <a:solidFill>
            <a:srgbClr val="990033"/>
          </a:solidFill>
          <a:ln w="9525">
            <a:miter lim="800000"/>
            <a:headEnd/>
            <a:tailEnd/>
          </a:ln>
          <a:scene3d>
            <a:camera prst="orthographicFront"/>
            <a:lightRig rig="legacyFlat3" dir="b"/>
          </a:scene3d>
          <a:sp3d extrusionH="430200" prstMaterial="legacyMatte">
            <a:bevelT w="13500" h="13500" prst="angle"/>
            <a:bevelB w="13500" h="13500" prst="angle"/>
            <a:extrusionClr>
              <a:srgbClr val="990033"/>
            </a:extrusionClr>
          </a:sp3d>
        </p:spPr>
        <p:txBody>
          <a:bodyPr wrap="none" anchor="ctr">
            <a:flatTx/>
          </a:bodyPr>
          <a:lstStyle/>
          <a:p>
            <a:pPr algn="ctr" eaLnBrk="0" hangingPunct="0"/>
            <a:r>
              <a:rPr lang="en-US" sz="2800" dirty="0">
                <a:solidFill>
                  <a:srgbClr val="FFFFFF"/>
                </a:solidFill>
                <a:latin typeface="Comic Sans MS" pitchFamily="66" charset="0"/>
              </a:rPr>
              <a:t>C-app</a:t>
            </a:r>
          </a:p>
        </p:txBody>
      </p:sp>
      <p:sp>
        <p:nvSpPr>
          <p:cNvPr id="849960" name="Rectangle 40"/>
          <p:cNvSpPr>
            <a:spLocks noChangeArrowheads="1"/>
          </p:cNvSpPr>
          <p:nvPr/>
        </p:nvSpPr>
        <p:spPr bwMode="auto">
          <a:xfrm>
            <a:off x="7270750" y="809625"/>
            <a:ext cx="1295400" cy="457200"/>
          </a:xfrm>
          <a:prstGeom prst="rect">
            <a:avLst/>
          </a:prstGeom>
          <a:solidFill>
            <a:srgbClr val="990033"/>
          </a:solidFill>
          <a:ln w="9525">
            <a:miter lim="800000"/>
            <a:headEnd/>
            <a:tailEnd/>
          </a:ln>
          <a:scene3d>
            <a:camera prst="orthographicFront"/>
            <a:lightRig rig="legacyFlat3" dir="b"/>
          </a:scene3d>
          <a:sp3d extrusionH="430200" prstMaterial="legacyMatte">
            <a:bevelT w="13500" h="13500" prst="angle"/>
            <a:bevelB w="13500" h="13500" prst="angle"/>
            <a:extrusionClr>
              <a:srgbClr val="990033"/>
            </a:extrusionClr>
          </a:sp3d>
        </p:spPr>
        <p:txBody>
          <a:bodyPr wrap="none" anchor="ctr">
            <a:flatTx/>
          </a:bodyPr>
          <a:lstStyle/>
          <a:p>
            <a:pPr algn="ctr" eaLnBrk="0" hangingPunct="0"/>
            <a:r>
              <a:rPr lang="en-US" sz="2800">
                <a:solidFill>
                  <a:srgbClr val="FFFFFF"/>
                </a:solidFill>
                <a:latin typeface="Comic Sans MS" pitchFamily="66" charset="0"/>
              </a:rPr>
              <a:t>C-app</a:t>
            </a:r>
          </a:p>
        </p:txBody>
      </p:sp>
      <p:sp>
        <p:nvSpPr>
          <p:cNvPr id="49" name="Rectangle 25"/>
          <p:cNvSpPr>
            <a:spLocks noChangeArrowheads="1"/>
          </p:cNvSpPr>
          <p:nvPr/>
        </p:nvSpPr>
        <p:spPr bwMode="auto">
          <a:xfrm>
            <a:off x="3333797" y="3248026"/>
            <a:ext cx="1254125" cy="714375"/>
          </a:xfrm>
          <a:prstGeom prst="rect">
            <a:avLst/>
          </a:prstGeom>
          <a:solidFill>
            <a:srgbClr val="990033"/>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990033"/>
            </a:extrusionClr>
          </a:sp3d>
        </p:spPr>
        <p:txBody>
          <a:bodyPr wrap="none" anchor="ctr">
            <a:flatTx/>
          </a:bodyPr>
          <a:lstStyle/>
          <a:p>
            <a:pPr algn="ctr" eaLnBrk="0" hangingPunct="0"/>
            <a:r>
              <a:rPr lang="en-US" sz="2400" dirty="0" err="1" smtClean="0">
                <a:solidFill>
                  <a:srgbClr val="FFFFFF"/>
                </a:solidFill>
                <a:latin typeface="Comic Sans MS" pitchFamily="66" charset="0"/>
              </a:rPr>
              <a:t>OpSt</a:t>
            </a:r>
            <a:endParaRPr lang="en-US" sz="2400" dirty="0">
              <a:solidFill>
                <a:srgbClr val="FFFFFF"/>
              </a:solidFill>
              <a:latin typeface="Comic Sans MS" pitchFamily="66" charset="0"/>
            </a:endParaRPr>
          </a:p>
        </p:txBody>
      </p:sp>
      <p:sp>
        <p:nvSpPr>
          <p:cNvPr id="50" name="Rectangle 25"/>
          <p:cNvSpPr>
            <a:spLocks noChangeArrowheads="1"/>
          </p:cNvSpPr>
          <p:nvPr/>
        </p:nvSpPr>
        <p:spPr bwMode="auto">
          <a:xfrm>
            <a:off x="4887034" y="3248026"/>
            <a:ext cx="1254125" cy="714375"/>
          </a:xfrm>
          <a:prstGeom prst="rect">
            <a:avLst/>
          </a:prstGeom>
          <a:solidFill>
            <a:srgbClr val="990033"/>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990033"/>
            </a:extrusionClr>
          </a:sp3d>
        </p:spPr>
        <p:txBody>
          <a:bodyPr wrap="none" anchor="ctr">
            <a:flatTx/>
          </a:bodyPr>
          <a:lstStyle/>
          <a:p>
            <a:pPr algn="ctr" eaLnBrk="0" hangingPunct="0"/>
            <a:r>
              <a:rPr lang="en-US" sz="2400" dirty="0" smtClean="0">
                <a:solidFill>
                  <a:srgbClr val="FFFFFF"/>
                </a:solidFill>
                <a:latin typeface="Comic Sans MS" pitchFamily="66" charset="0"/>
              </a:rPr>
              <a:t>Spot</a:t>
            </a:r>
            <a:endParaRPr lang="en-US" sz="2400" dirty="0">
              <a:solidFill>
                <a:srgbClr val="FFFFFF"/>
              </a:solidFill>
              <a:latin typeface="Comic Sans MS" pitchFamily="66" charset="0"/>
            </a:endParaRPr>
          </a:p>
        </p:txBody>
      </p:sp>
      <p:grpSp>
        <p:nvGrpSpPr>
          <p:cNvPr id="9" name="Group 8"/>
          <p:cNvGrpSpPr/>
          <p:nvPr/>
        </p:nvGrpSpPr>
        <p:grpSpPr>
          <a:xfrm>
            <a:off x="2428877" y="2667000"/>
            <a:ext cx="5495925" cy="2743200"/>
            <a:chOff x="2428875" y="2667000"/>
            <a:chExt cx="5495925" cy="2743200"/>
          </a:xfrm>
        </p:grpSpPr>
        <p:cxnSp>
          <p:nvCxnSpPr>
            <p:cNvPr id="89" name="AutoShape 41"/>
            <p:cNvCxnSpPr>
              <a:cxnSpLocks noChangeShapeType="1"/>
            </p:cNvCxnSpPr>
            <p:nvPr/>
          </p:nvCxnSpPr>
          <p:spPr bwMode="auto">
            <a:xfrm>
              <a:off x="2428875" y="2667000"/>
              <a:ext cx="5495925" cy="2743200"/>
            </a:xfrm>
            <a:prstGeom prst="bentConnector3">
              <a:avLst>
                <a:gd name="adj1" fmla="val 97205"/>
              </a:avLst>
            </a:prstGeom>
            <a:noFill/>
            <a:ln w="76200" cap="rnd">
              <a:solidFill>
                <a:srgbClr val="808000"/>
              </a:solidFill>
              <a:prstDash val="sysDot"/>
              <a:miter lim="800000"/>
              <a:headEnd type="none" w="med" len="med"/>
              <a:tailEnd type="none" w="med" len="med"/>
            </a:ln>
            <a:extLst>
              <a:ext uri="{909E8E84-426E-40DD-AFC4-6F175D3DCCD1}">
                <a14:hiddenFill xmlns:a14="http://schemas.microsoft.com/office/drawing/2010/main">
                  <a:noFill/>
                </a14:hiddenFill>
              </a:ext>
            </a:extLst>
          </p:spPr>
        </p:cxnSp>
        <p:sp>
          <p:nvSpPr>
            <p:cNvPr id="57" name="Line 43"/>
            <p:cNvSpPr>
              <a:spLocks noChangeShapeType="1"/>
            </p:cNvSpPr>
            <p:nvPr/>
          </p:nvSpPr>
          <p:spPr bwMode="auto">
            <a:xfrm flipH="1">
              <a:off x="2432050" y="2667000"/>
              <a:ext cx="0" cy="498886"/>
            </a:xfrm>
            <a:prstGeom prst="line">
              <a:avLst/>
            </a:prstGeom>
            <a:noFill/>
            <a:ln w="76200" cap="rnd">
              <a:solidFill>
                <a:srgbClr val="808000"/>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2800">
                <a:solidFill>
                  <a:srgbClr val="000000"/>
                </a:solidFill>
                <a:latin typeface="Times New Roman" pitchFamily="18" charset="0"/>
              </a:endParaRPr>
            </a:p>
          </p:txBody>
        </p:sp>
        <p:sp>
          <p:nvSpPr>
            <p:cNvPr id="59" name="Line 43"/>
            <p:cNvSpPr>
              <a:spLocks noChangeShapeType="1"/>
            </p:cNvSpPr>
            <p:nvPr/>
          </p:nvSpPr>
          <p:spPr bwMode="auto">
            <a:xfrm flipH="1">
              <a:off x="4036299" y="2667000"/>
              <a:ext cx="0" cy="498886"/>
            </a:xfrm>
            <a:prstGeom prst="line">
              <a:avLst/>
            </a:prstGeom>
            <a:noFill/>
            <a:ln w="76200" cap="rnd">
              <a:solidFill>
                <a:srgbClr val="808000"/>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2800">
                <a:solidFill>
                  <a:srgbClr val="000000"/>
                </a:solidFill>
                <a:latin typeface="Times New Roman" pitchFamily="18" charset="0"/>
              </a:endParaRPr>
            </a:p>
          </p:txBody>
        </p:sp>
        <p:sp>
          <p:nvSpPr>
            <p:cNvPr id="60" name="Line 43"/>
            <p:cNvSpPr>
              <a:spLocks noChangeShapeType="1"/>
            </p:cNvSpPr>
            <p:nvPr/>
          </p:nvSpPr>
          <p:spPr bwMode="auto">
            <a:xfrm flipH="1">
              <a:off x="5648337" y="2672939"/>
              <a:ext cx="0" cy="498886"/>
            </a:xfrm>
            <a:prstGeom prst="line">
              <a:avLst/>
            </a:prstGeom>
            <a:noFill/>
            <a:ln w="76200" cap="rnd">
              <a:solidFill>
                <a:srgbClr val="808000"/>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2800">
                <a:solidFill>
                  <a:srgbClr val="000000"/>
                </a:solidFill>
                <a:latin typeface="Times New Roman" pitchFamily="18" charset="0"/>
              </a:endParaRPr>
            </a:p>
          </p:txBody>
        </p:sp>
      </p:grpSp>
      <p:grpSp>
        <p:nvGrpSpPr>
          <p:cNvPr id="11" name="Group 10"/>
          <p:cNvGrpSpPr/>
          <p:nvPr/>
        </p:nvGrpSpPr>
        <p:grpSpPr>
          <a:xfrm>
            <a:off x="6781800" y="1788226"/>
            <a:ext cx="1990850" cy="4231575"/>
            <a:chOff x="6781800" y="1788225"/>
            <a:chExt cx="1990850" cy="4231575"/>
          </a:xfrm>
        </p:grpSpPr>
        <p:grpSp>
          <p:nvGrpSpPr>
            <p:cNvPr id="52" name="Group 51"/>
            <p:cNvGrpSpPr/>
            <p:nvPr/>
          </p:nvGrpSpPr>
          <p:grpSpPr>
            <a:xfrm>
              <a:off x="6781800" y="1788225"/>
              <a:ext cx="1990850" cy="2774250"/>
              <a:chOff x="6781800" y="1788225"/>
              <a:chExt cx="1990850" cy="2774250"/>
            </a:xfrm>
            <a:solidFill>
              <a:schemeClr val="accent1">
                <a:lumMod val="75000"/>
              </a:schemeClr>
            </a:solidFill>
          </p:grpSpPr>
          <p:sp>
            <p:nvSpPr>
              <p:cNvPr id="58" name="Rectangle 36"/>
              <p:cNvSpPr>
                <a:spLocks noChangeArrowheads="1"/>
              </p:cNvSpPr>
              <p:nvPr/>
            </p:nvSpPr>
            <p:spPr bwMode="auto">
              <a:xfrm>
                <a:off x="7277101" y="1788225"/>
                <a:ext cx="1257300" cy="542925"/>
              </a:xfrm>
              <a:prstGeom prst="rect">
                <a:avLst/>
              </a:prstGeom>
              <a:grpFill/>
              <a:ln w="9525">
                <a:miter lim="800000"/>
                <a:headEnd/>
                <a:tailEnd/>
              </a:ln>
              <a:scene3d>
                <a:camera prst="legacyObliqueTopRight"/>
                <a:lightRig rig="legacyFlat3" dir="b"/>
              </a:scene3d>
              <a:sp3d extrusionH="430200" prstMaterial="legacyMatte">
                <a:bevelT w="13500" h="13500" prst="angle"/>
                <a:bevelB w="13500" h="13500" prst="angle"/>
                <a:extrusionClr>
                  <a:schemeClr val="accent2"/>
                </a:extrusionClr>
              </a:sp3d>
            </p:spPr>
            <p:txBody>
              <a:bodyPr wrap="none" anchor="ctr">
                <a:flatTx/>
              </a:bodyPr>
              <a:lstStyle/>
              <a:p>
                <a:pPr algn="ctr" eaLnBrk="0" hangingPunct="0"/>
                <a:r>
                  <a:rPr lang="en-US" sz="1600" b="1" dirty="0" smtClean="0">
                    <a:solidFill>
                      <a:srgbClr val="FFFFFF"/>
                    </a:solidFill>
                    <a:latin typeface="Comic Sans MS" pitchFamily="66" charset="0"/>
                  </a:rPr>
                  <a:t>Factory</a:t>
                </a:r>
              </a:p>
              <a:p>
                <a:pPr algn="ctr" eaLnBrk="0" hangingPunct="0"/>
                <a:r>
                  <a:rPr lang="en-US" sz="1600" b="1" dirty="0" smtClean="0">
                    <a:solidFill>
                      <a:srgbClr val="FFFFFF"/>
                    </a:solidFill>
                    <a:latin typeface="Comic Sans MS" pitchFamily="66" charset="0"/>
                  </a:rPr>
                  <a:t>Front End</a:t>
                </a:r>
                <a:endParaRPr lang="en-US" sz="1600" b="1" dirty="0">
                  <a:solidFill>
                    <a:srgbClr val="FFFFFF"/>
                  </a:solidFill>
                  <a:latin typeface="Comic Sans MS" pitchFamily="66" charset="0"/>
                </a:endParaRPr>
              </a:p>
            </p:txBody>
          </p:sp>
          <p:sp>
            <p:nvSpPr>
              <p:cNvPr id="62" name="Rectangle 36"/>
              <p:cNvSpPr>
                <a:spLocks noChangeArrowheads="1"/>
              </p:cNvSpPr>
              <p:nvPr/>
            </p:nvSpPr>
            <p:spPr bwMode="auto">
              <a:xfrm>
                <a:off x="7934450" y="3076296"/>
                <a:ext cx="838200" cy="1486179"/>
              </a:xfrm>
              <a:prstGeom prst="rect">
                <a:avLst/>
              </a:prstGeom>
              <a:grpFill/>
              <a:ln w="9525">
                <a:miter lim="800000"/>
                <a:headEnd/>
                <a:tailEnd/>
              </a:ln>
              <a:scene3d>
                <a:camera prst="legacyObliqueTopRight"/>
                <a:lightRig rig="legacyFlat3" dir="b"/>
              </a:scene3d>
              <a:sp3d extrusionH="430200" prstMaterial="legacyMatte">
                <a:bevelT w="13500" h="13500" prst="angle"/>
                <a:bevelB w="13500" h="13500" prst="angle"/>
                <a:extrusionClr>
                  <a:schemeClr val="accent2"/>
                </a:extrusionClr>
              </a:sp3d>
            </p:spPr>
            <p:txBody>
              <a:bodyPr wrap="none" anchor="ctr">
                <a:flatTx/>
              </a:bodyPr>
              <a:lstStyle/>
              <a:p>
                <a:pPr algn="ctr" eaLnBrk="0" hangingPunct="0"/>
                <a:r>
                  <a:rPr lang="en-US" sz="1600" b="1" dirty="0" smtClean="0">
                    <a:solidFill>
                      <a:srgbClr val="FFFFFF"/>
                    </a:solidFill>
                    <a:latin typeface="Comic Sans MS" pitchFamily="66" charset="0"/>
                  </a:rPr>
                  <a:t>OSG</a:t>
                </a:r>
              </a:p>
              <a:p>
                <a:pPr algn="ctr" eaLnBrk="0" hangingPunct="0"/>
                <a:r>
                  <a:rPr lang="en-US" sz="1600" b="1" dirty="0" smtClean="0">
                    <a:solidFill>
                      <a:srgbClr val="FFFFFF"/>
                    </a:solidFill>
                    <a:latin typeface="Comic Sans MS" pitchFamily="66" charset="0"/>
                  </a:rPr>
                  <a:t>Cloud</a:t>
                </a:r>
              </a:p>
              <a:p>
                <a:pPr algn="ctr" eaLnBrk="0" hangingPunct="0"/>
                <a:r>
                  <a:rPr lang="en-US" sz="1600" b="1" dirty="0" smtClean="0">
                    <a:solidFill>
                      <a:srgbClr val="FFFFFF"/>
                    </a:solidFill>
                    <a:latin typeface="Comic Sans MS" pitchFamily="66" charset="0"/>
                  </a:rPr>
                  <a:t>Factory</a:t>
                </a:r>
                <a:endParaRPr lang="en-US" b="1" dirty="0">
                  <a:solidFill>
                    <a:srgbClr val="FFFFFF"/>
                  </a:solidFill>
                  <a:latin typeface="Comic Sans MS" pitchFamily="66" charset="0"/>
                </a:endParaRPr>
              </a:p>
            </p:txBody>
          </p:sp>
          <p:cxnSp>
            <p:nvCxnSpPr>
              <p:cNvPr id="13" name="Straight Arrow Connector 12"/>
              <p:cNvCxnSpPr>
                <a:stCxn id="78854" idx="3"/>
                <a:endCxn id="58" idx="1"/>
              </p:cNvCxnSpPr>
              <p:nvPr/>
            </p:nvCxnSpPr>
            <p:spPr bwMode="auto">
              <a:xfrm flipV="1">
                <a:off x="6781800" y="2059688"/>
                <a:ext cx="495301" cy="35812"/>
              </a:xfrm>
              <a:prstGeom prst="straightConnector1">
                <a:avLst/>
              </a:prstGeom>
              <a:grpFill/>
              <a:ln w="63500" cap="flat" cmpd="sng" algn="ctr">
                <a:solidFill>
                  <a:schemeClr val="accent6"/>
                </a:solidFill>
                <a:prstDash val="solid"/>
                <a:round/>
                <a:headEnd type="none" w="med" len="med"/>
                <a:tailEnd type="arrow"/>
              </a:ln>
              <a:effectLst/>
            </p:spPr>
          </p:cxnSp>
          <p:cxnSp>
            <p:nvCxnSpPr>
              <p:cNvPr id="22" name="Straight Arrow Connector 21"/>
              <p:cNvCxnSpPr/>
              <p:nvPr/>
            </p:nvCxnSpPr>
            <p:spPr bwMode="auto">
              <a:xfrm>
                <a:off x="8412475" y="2321781"/>
                <a:ext cx="0" cy="669069"/>
              </a:xfrm>
              <a:prstGeom prst="straightConnector1">
                <a:avLst/>
              </a:prstGeom>
              <a:grpFill/>
              <a:ln w="63500" cap="flat" cmpd="sng" algn="ctr">
                <a:solidFill>
                  <a:schemeClr val="accent6"/>
                </a:solidFill>
                <a:prstDash val="solid"/>
                <a:round/>
                <a:headEnd type="none" w="med" len="med"/>
                <a:tailEnd type="arrow"/>
              </a:ln>
              <a:effectLst/>
            </p:spPr>
          </p:cxnSp>
        </p:grpSp>
        <p:sp>
          <p:nvSpPr>
            <p:cNvPr id="61" name="Rectangle 6"/>
            <p:cNvSpPr>
              <a:spLocks noChangeArrowheads="1"/>
            </p:cNvSpPr>
            <p:nvPr/>
          </p:nvSpPr>
          <p:spPr bwMode="auto">
            <a:xfrm>
              <a:off x="7848600" y="5105400"/>
              <a:ext cx="901698" cy="914400"/>
            </a:xfrm>
            <a:prstGeom prst="rect">
              <a:avLst/>
            </a:prstGeom>
            <a:solidFill>
              <a:schemeClr val="accent2"/>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accent2"/>
              </a:extrusionClr>
            </a:sp3d>
          </p:spPr>
          <p:txBody>
            <a:bodyPr wrap="none" anchor="ctr">
              <a:flatTx/>
            </a:bodyPr>
            <a:lstStyle/>
            <a:p>
              <a:pPr algn="ctr" eaLnBrk="0" hangingPunct="0"/>
              <a:r>
                <a:rPr lang="en-US" sz="1600" b="1" dirty="0" err="1" smtClean="0">
                  <a:solidFill>
                    <a:srgbClr val="FFFFFF"/>
                  </a:solidFill>
                  <a:latin typeface="Comic Sans MS" pitchFamily="66" charset="0"/>
                </a:rPr>
                <a:t>SchedD</a:t>
              </a:r>
              <a:endParaRPr lang="en-US" sz="1600" b="1" dirty="0">
                <a:solidFill>
                  <a:srgbClr val="FFFFFF"/>
                </a:solidFill>
                <a:latin typeface="Comic Sans MS" pitchFamily="66" charset="0"/>
              </a:endParaRPr>
            </a:p>
          </p:txBody>
        </p:sp>
        <p:cxnSp>
          <p:nvCxnSpPr>
            <p:cNvPr id="64" name="Straight Arrow Connector 63"/>
            <p:cNvCxnSpPr/>
            <p:nvPr/>
          </p:nvCxnSpPr>
          <p:spPr bwMode="auto">
            <a:xfrm>
              <a:off x="8382000" y="4572000"/>
              <a:ext cx="0" cy="457200"/>
            </a:xfrm>
            <a:prstGeom prst="straightConnector1">
              <a:avLst/>
            </a:prstGeom>
            <a:solidFill>
              <a:schemeClr val="accent1">
                <a:lumMod val="75000"/>
              </a:schemeClr>
            </a:solidFill>
            <a:ln w="63500" cap="flat" cmpd="sng" algn="ctr">
              <a:solidFill>
                <a:schemeClr val="accent6"/>
              </a:solidFill>
              <a:prstDash val="solid"/>
              <a:round/>
              <a:headEnd type="none" w="med" len="med"/>
              <a:tailEnd type="arrow"/>
            </a:ln>
            <a:effectLst/>
          </p:spPr>
        </p:cxnSp>
      </p:grpSp>
      <p:sp>
        <p:nvSpPr>
          <p:cNvPr id="78" name="Line 13"/>
          <p:cNvSpPr>
            <a:spLocks noChangeShapeType="1"/>
          </p:cNvSpPr>
          <p:nvPr/>
        </p:nvSpPr>
        <p:spPr bwMode="auto">
          <a:xfrm flipH="1">
            <a:off x="1828800" y="2133600"/>
            <a:ext cx="457200" cy="0"/>
          </a:xfrm>
          <a:prstGeom prst="line">
            <a:avLst/>
          </a:prstGeom>
          <a:noFill/>
          <a:ln w="63500">
            <a:solidFill>
              <a:srgbClr val="808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2800">
              <a:solidFill>
                <a:srgbClr val="000000"/>
              </a:solidFill>
              <a:latin typeface="Times New Roman" pitchFamily="18" charset="0"/>
            </a:endParaRPr>
          </a:p>
        </p:txBody>
      </p:sp>
      <p:grpSp>
        <p:nvGrpSpPr>
          <p:cNvPr id="6" name="Group 5"/>
          <p:cNvGrpSpPr/>
          <p:nvPr/>
        </p:nvGrpSpPr>
        <p:grpSpPr>
          <a:xfrm>
            <a:off x="1745964" y="4543424"/>
            <a:ext cx="4330700" cy="2021149"/>
            <a:chOff x="1841500" y="4543424"/>
            <a:chExt cx="4330700" cy="2021149"/>
          </a:xfrm>
          <a:solidFill>
            <a:srgbClr val="C00000"/>
          </a:solidFill>
        </p:grpSpPr>
        <p:sp>
          <p:nvSpPr>
            <p:cNvPr id="78894" name="Rectangle 28"/>
            <p:cNvSpPr>
              <a:spLocks noChangeArrowheads="1"/>
            </p:cNvSpPr>
            <p:nvPr/>
          </p:nvSpPr>
          <p:spPr bwMode="auto">
            <a:xfrm>
              <a:off x="1841500" y="4543424"/>
              <a:ext cx="1206500" cy="2021149"/>
            </a:xfrm>
            <a:prstGeom prst="rect">
              <a:avLst/>
            </a:prstGeom>
            <a:grpFill/>
            <a:ln w="9525">
              <a:miter lim="800000"/>
              <a:headEnd/>
              <a:tailEnd/>
            </a:ln>
            <a:scene3d>
              <a:camera prst="legacyObliqueTopRight"/>
              <a:lightRig rig="legacyFlat3" dir="b"/>
            </a:scene3d>
            <a:sp3d extrusionH="430200" prstMaterial="legacyMatte">
              <a:bevelT w="13500" h="13500" prst="angle"/>
              <a:bevelB w="13500" h="13500" prst="angle"/>
              <a:extrusionClr>
                <a:srgbClr val="990033"/>
              </a:extrusionClr>
            </a:sp3d>
          </p:spPr>
          <p:txBody>
            <a:bodyPr wrap="none" anchor="t">
              <a:flatTx/>
            </a:bodyPr>
            <a:lstStyle/>
            <a:p>
              <a:pPr algn="ctr" eaLnBrk="0" hangingPunct="0"/>
              <a:r>
                <a:rPr lang="en-US" sz="2800" dirty="0" smtClean="0">
                  <a:solidFill>
                    <a:srgbClr val="FFFFFF"/>
                  </a:solidFill>
                  <a:latin typeface="Comic Sans MS" pitchFamily="66" charset="0"/>
                </a:rPr>
                <a:t>VM</a:t>
              </a:r>
              <a:endParaRPr lang="en-US" sz="2800" dirty="0">
                <a:solidFill>
                  <a:srgbClr val="FFFFFF"/>
                </a:solidFill>
                <a:latin typeface="Comic Sans MS" pitchFamily="66" charset="0"/>
              </a:endParaRPr>
            </a:p>
          </p:txBody>
        </p:sp>
        <p:grpSp>
          <p:nvGrpSpPr>
            <p:cNvPr id="5" name="Group 4"/>
            <p:cNvGrpSpPr/>
            <p:nvPr/>
          </p:nvGrpSpPr>
          <p:grpSpPr>
            <a:xfrm>
              <a:off x="3429000" y="4557370"/>
              <a:ext cx="2743200" cy="1992573"/>
              <a:chOff x="3429000" y="4557370"/>
              <a:chExt cx="2743200" cy="1992573"/>
            </a:xfrm>
            <a:grpFill/>
          </p:grpSpPr>
          <p:sp>
            <p:nvSpPr>
              <p:cNvPr id="65" name="Rectangle 28"/>
              <p:cNvSpPr>
                <a:spLocks noChangeArrowheads="1"/>
              </p:cNvSpPr>
              <p:nvPr/>
            </p:nvSpPr>
            <p:spPr bwMode="auto">
              <a:xfrm>
                <a:off x="3429000" y="4557370"/>
                <a:ext cx="1206500" cy="1992573"/>
              </a:xfrm>
              <a:prstGeom prst="rect">
                <a:avLst/>
              </a:prstGeom>
              <a:grpFill/>
              <a:ln w="9525">
                <a:miter lim="800000"/>
                <a:headEnd/>
                <a:tailEnd/>
              </a:ln>
              <a:scene3d>
                <a:camera prst="legacyObliqueTopRight"/>
                <a:lightRig rig="legacyFlat3" dir="b"/>
              </a:scene3d>
              <a:sp3d extrusionH="430200" prstMaterial="legacyMatte">
                <a:bevelT w="13500" h="13500" prst="angle"/>
                <a:bevelB w="13500" h="13500" prst="angle"/>
                <a:extrusionClr>
                  <a:srgbClr val="990033"/>
                </a:extrusionClr>
              </a:sp3d>
            </p:spPr>
            <p:txBody>
              <a:bodyPr wrap="none" anchor="t">
                <a:flatTx/>
              </a:bodyPr>
              <a:lstStyle/>
              <a:p>
                <a:pPr algn="ctr" eaLnBrk="0" hangingPunct="0"/>
                <a:r>
                  <a:rPr lang="en-US" sz="2800" dirty="0" smtClean="0">
                    <a:solidFill>
                      <a:srgbClr val="FFFFFF"/>
                    </a:solidFill>
                    <a:latin typeface="Comic Sans MS" pitchFamily="66" charset="0"/>
                  </a:rPr>
                  <a:t>VM</a:t>
                </a:r>
                <a:endParaRPr lang="en-US" sz="2800" dirty="0">
                  <a:solidFill>
                    <a:srgbClr val="FFFFFF"/>
                  </a:solidFill>
                  <a:latin typeface="Comic Sans MS" pitchFamily="66" charset="0"/>
                </a:endParaRPr>
              </a:p>
            </p:txBody>
          </p:sp>
          <p:sp>
            <p:nvSpPr>
              <p:cNvPr id="67" name="Rectangle 28"/>
              <p:cNvSpPr>
                <a:spLocks noChangeArrowheads="1"/>
              </p:cNvSpPr>
              <p:nvPr/>
            </p:nvSpPr>
            <p:spPr bwMode="auto">
              <a:xfrm>
                <a:off x="4965700" y="4557370"/>
                <a:ext cx="1206500" cy="1992573"/>
              </a:xfrm>
              <a:prstGeom prst="rect">
                <a:avLst/>
              </a:prstGeom>
              <a:grpFill/>
              <a:ln w="9525">
                <a:miter lim="800000"/>
                <a:headEnd/>
                <a:tailEnd/>
              </a:ln>
              <a:scene3d>
                <a:camera prst="legacyObliqueTopRight"/>
                <a:lightRig rig="legacyFlat3" dir="b"/>
              </a:scene3d>
              <a:sp3d extrusionH="430200" prstMaterial="legacyMatte">
                <a:bevelT w="13500" h="13500" prst="angle"/>
                <a:bevelB w="13500" h="13500" prst="angle"/>
                <a:extrusionClr>
                  <a:srgbClr val="990033"/>
                </a:extrusionClr>
              </a:sp3d>
            </p:spPr>
            <p:txBody>
              <a:bodyPr wrap="none" anchor="t">
                <a:flatTx/>
              </a:bodyPr>
              <a:lstStyle/>
              <a:p>
                <a:pPr algn="ctr" eaLnBrk="0" hangingPunct="0"/>
                <a:r>
                  <a:rPr lang="en-US" sz="2800" dirty="0" smtClean="0">
                    <a:solidFill>
                      <a:srgbClr val="FFFFFF"/>
                    </a:solidFill>
                    <a:latin typeface="Comic Sans MS" pitchFamily="66" charset="0"/>
                  </a:rPr>
                  <a:t>VM</a:t>
                </a:r>
                <a:endParaRPr lang="en-US" sz="2800" dirty="0">
                  <a:solidFill>
                    <a:srgbClr val="FFFFFF"/>
                  </a:solidFill>
                  <a:latin typeface="Comic Sans MS" pitchFamily="66" charset="0"/>
                </a:endParaRPr>
              </a:p>
            </p:txBody>
          </p:sp>
        </p:grpSp>
      </p:grpSp>
      <p:grpSp>
        <p:nvGrpSpPr>
          <p:cNvPr id="20" name="Group 19"/>
          <p:cNvGrpSpPr/>
          <p:nvPr/>
        </p:nvGrpSpPr>
        <p:grpSpPr>
          <a:xfrm>
            <a:off x="666846" y="1371601"/>
            <a:ext cx="5379113" cy="5152031"/>
            <a:chOff x="947764" y="1371600"/>
            <a:chExt cx="5379113" cy="5152030"/>
          </a:xfrm>
        </p:grpSpPr>
        <p:sp>
          <p:nvSpPr>
            <p:cNvPr id="19" name="Rectangle 18"/>
            <p:cNvSpPr/>
            <p:nvPr/>
          </p:nvSpPr>
          <p:spPr bwMode="auto">
            <a:xfrm>
              <a:off x="949660" y="5181600"/>
              <a:ext cx="5377217" cy="1342030"/>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p:txBody>
        </p:sp>
        <p:sp>
          <p:nvSpPr>
            <p:cNvPr id="75" name="Rectangle 74"/>
            <p:cNvSpPr/>
            <p:nvPr/>
          </p:nvSpPr>
          <p:spPr bwMode="auto">
            <a:xfrm>
              <a:off x="950187" y="1371600"/>
              <a:ext cx="1156255" cy="990600"/>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p:txBody>
        </p:sp>
        <p:sp>
          <p:nvSpPr>
            <p:cNvPr id="74" name="Rectangle 73"/>
            <p:cNvSpPr/>
            <p:nvPr/>
          </p:nvSpPr>
          <p:spPr bwMode="auto">
            <a:xfrm rot="16200000">
              <a:off x="-999318" y="3318682"/>
              <a:ext cx="4648200" cy="754035"/>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bg1"/>
                  </a:solidFill>
                  <a:effectLst/>
                  <a:latin typeface="Times New Roman" pitchFamily="18" charset="0"/>
                </a:rPr>
                <a:t>HTCondor</a:t>
              </a:r>
            </a:p>
          </p:txBody>
        </p:sp>
      </p:grpSp>
      <p:grpSp>
        <p:nvGrpSpPr>
          <p:cNvPr id="10" name="Group 9"/>
          <p:cNvGrpSpPr/>
          <p:nvPr/>
        </p:nvGrpSpPr>
        <p:grpSpPr>
          <a:xfrm>
            <a:off x="1782170" y="5430837"/>
            <a:ext cx="4039179" cy="512763"/>
            <a:chOff x="1905000" y="5430838"/>
            <a:chExt cx="4039179" cy="512762"/>
          </a:xfrm>
        </p:grpSpPr>
        <p:sp>
          <p:nvSpPr>
            <p:cNvPr id="78888" name="Rectangle 33"/>
            <p:cNvSpPr>
              <a:spLocks noChangeArrowheads="1"/>
            </p:cNvSpPr>
            <p:nvPr/>
          </p:nvSpPr>
          <p:spPr bwMode="auto">
            <a:xfrm>
              <a:off x="1905000" y="5430838"/>
              <a:ext cx="914979" cy="512762"/>
            </a:xfrm>
            <a:prstGeom prst="rect">
              <a:avLst/>
            </a:prstGeom>
            <a:solidFill>
              <a:schemeClr val="accent2"/>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accent2"/>
              </a:extrusionClr>
            </a:sp3d>
          </p:spPr>
          <p:txBody>
            <a:bodyPr wrap="none" anchor="ctr">
              <a:flatTx/>
            </a:bodyPr>
            <a:lstStyle/>
            <a:p>
              <a:pPr algn="ctr" eaLnBrk="0" hangingPunct="0"/>
              <a:r>
                <a:rPr lang="en-US" sz="1600" dirty="0" err="1" smtClean="0">
                  <a:solidFill>
                    <a:srgbClr val="FFFFFF"/>
                  </a:solidFill>
                  <a:latin typeface="Comic Sans MS" pitchFamily="66" charset="0"/>
                </a:rPr>
                <a:t>StartD</a:t>
              </a:r>
              <a:endParaRPr lang="en-US" sz="1600" dirty="0">
                <a:solidFill>
                  <a:srgbClr val="FFFFFF"/>
                </a:solidFill>
                <a:latin typeface="Comic Sans MS" pitchFamily="66" charset="0"/>
              </a:endParaRPr>
            </a:p>
          </p:txBody>
        </p:sp>
        <p:sp>
          <p:nvSpPr>
            <p:cNvPr id="66" name="Rectangle 33"/>
            <p:cNvSpPr>
              <a:spLocks noChangeArrowheads="1"/>
            </p:cNvSpPr>
            <p:nvPr/>
          </p:nvSpPr>
          <p:spPr bwMode="auto">
            <a:xfrm>
              <a:off x="3492500" y="5430838"/>
              <a:ext cx="914979" cy="512762"/>
            </a:xfrm>
            <a:prstGeom prst="rect">
              <a:avLst/>
            </a:prstGeom>
            <a:solidFill>
              <a:schemeClr val="accent2"/>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accent2"/>
              </a:extrusionClr>
            </a:sp3d>
          </p:spPr>
          <p:txBody>
            <a:bodyPr wrap="none" anchor="ctr">
              <a:flatTx/>
            </a:bodyPr>
            <a:lstStyle/>
            <a:p>
              <a:pPr algn="ctr" eaLnBrk="0" hangingPunct="0"/>
              <a:r>
                <a:rPr lang="en-US" sz="1600" dirty="0" err="1" smtClean="0">
                  <a:solidFill>
                    <a:srgbClr val="FFFFFF"/>
                  </a:solidFill>
                  <a:latin typeface="Comic Sans MS" pitchFamily="66" charset="0"/>
                </a:rPr>
                <a:t>StartD</a:t>
              </a:r>
              <a:endParaRPr lang="en-US" sz="1600" dirty="0">
                <a:solidFill>
                  <a:srgbClr val="FFFFFF"/>
                </a:solidFill>
                <a:latin typeface="Comic Sans MS" pitchFamily="66" charset="0"/>
              </a:endParaRPr>
            </a:p>
          </p:txBody>
        </p:sp>
        <p:sp>
          <p:nvSpPr>
            <p:cNvPr id="68" name="Rectangle 33"/>
            <p:cNvSpPr>
              <a:spLocks noChangeArrowheads="1"/>
            </p:cNvSpPr>
            <p:nvPr/>
          </p:nvSpPr>
          <p:spPr bwMode="auto">
            <a:xfrm>
              <a:off x="5029200" y="5430838"/>
              <a:ext cx="914979" cy="512762"/>
            </a:xfrm>
            <a:prstGeom prst="rect">
              <a:avLst/>
            </a:prstGeom>
            <a:solidFill>
              <a:schemeClr val="accent2"/>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accent2"/>
              </a:extrusionClr>
            </a:sp3d>
          </p:spPr>
          <p:txBody>
            <a:bodyPr wrap="none" anchor="ctr">
              <a:flatTx/>
            </a:bodyPr>
            <a:lstStyle/>
            <a:p>
              <a:pPr algn="ctr" eaLnBrk="0" hangingPunct="0"/>
              <a:r>
                <a:rPr lang="en-US" sz="1600" dirty="0" err="1" smtClean="0">
                  <a:solidFill>
                    <a:srgbClr val="FFFFFF"/>
                  </a:solidFill>
                  <a:latin typeface="Comic Sans MS" pitchFamily="66" charset="0"/>
                </a:rPr>
                <a:t>StartD</a:t>
              </a:r>
              <a:endParaRPr lang="en-US" sz="1600" dirty="0">
                <a:solidFill>
                  <a:srgbClr val="FFFFFF"/>
                </a:solidFill>
                <a:latin typeface="Comic Sans MS" pitchFamily="66" charset="0"/>
              </a:endParaRPr>
            </a:p>
          </p:txBody>
        </p:sp>
      </p:grpSp>
      <p:sp>
        <p:nvSpPr>
          <p:cNvPr id="849943" name="Oval 23"/>
          <p:cNvSpPr>
            <a:spLocks noChangeArrowheads="1"/>
          </p:cNvSpPr>
          <p:nvPr/>
        </p:nvSpPr>
        <p:spPr bwMode="auto">
          <a:xfrm>
            <a:off x="829096" y="1676400"/>
            <a:ext cx="514350" cy="238125"/>
          </a:xfrm>
          <a:prstGeom prst="ellipse">
            <a:avLst/>
          </a:prstGeom>
          <a:solidFill>
            <a:srgbClr val="FFFF00"/>
          </a:solidFill>
          <a:ln w="9525">
            <a:solidFill>
              <a:srgbClr val="FFFF00"/>
            </a:solidFill>
            <a:round/>
            <a:headEnd/>
            <a:tailEnd/>
          </a:ln>
        </p:spPr>
        <p:txBody>
          <a:bodyPr wrap="none" anchor="ctr"/>
          <a:lstStyle/>
          <a:p>
            <a:pPr algn="ctr" eaLnBrk="0" hangingPunct="0"/>
            <a:r>
              <a:rPr lang="en-US" sz="1600" b="1" dirty="0">
                <a:solidFill>
                  <a:srgbClr val="000000"/>
                </a:solidFill>
                <a:latin typeface="Comic Sans MS" pitchFamily="66" charset="0"/>
              </a:rPr>
              <a:t>MM</a:t>
            </a:r>
          </a:p>
        </p:txBody>
      </p:sp>
      <p:grpSp>
        <p:nvGrpSpPr>
          <p:cNvPr id="3" name="Group 18"/>
          <p:cNvGrpSpPr>
            <a:grpSpLocks/>
          </p:cNvGrpSpPr>
          <p:nvPr/>
        </p:nvGrpSpPr>
        <p:grpSpPr bwMode="auto">
          <a:xfrm>
            <a:off x="1841878" y="6026481"/>
            <a:ext cx="4079875" cy="457200"/>
            <a:chOff x="1274" y="3828"/>
            <a:chExt cx="2570" cy="288"/>
          </a:xfrm>
        </p:grpSpPr>
        <p:sp>
          <p:nvSpPr>
            <p:cNvPr id="78899" name="Rectangle 20"/>
            <p:cNvSpPr>
              <a:spLocks noChangeArrowheads="1"/>
            </p:cNvSpPr>
            <p:nvPr/>
          </p:nvSpPr>
          <p:spPr bwMode="auto">
            <a:xfrm>
              <a:off x="2254" y="3828"/>
              <a:ext cx="619" cy="288"/>
            </a:xfrm>
            <a:prstGeom prst="rect">
              <a:avLst/>
            </a:prstGeom>
            <a:solidFill>
              <a:srgbClr val="990033"/>
            </a:solidFill>
            <a:ln w="9525">
              <a:miter lim="800000"/>
              <a:headEnd/>
              <a:tailEnd/>
            </a:ln>
          </p:spPr>
          <p:txBody>
            <a:bodyPr wrap="none" anchor="ctr">
              <a:flatTx/>
            </a:bodyPr>
            <a:lstStyle/>
            <a:p>
              <a:pPr algn="ctr" eaLnBrk="0" hangingPunct="0"/>
              <a:r>
                <a:rPr lang="en-US" sz="2400" dirty="0">
                  <a:solidFill>
                    <a:srgbClr val="FFFFFF"/>
                  </a:solidFill>
                  <a:latin typeface="Comic Sans MS" pitchFamily="66" charset="0"/>
                </a:rPr>
                <a:t>C-app</a:t>
              </a:r>
            </a:p>
          </p:txBody>
        </p:sp>
        <p:sp>
          <p:nvSpPr>
            <p:cNvPr id="78900" name="Rectangle 21"/>
            <p:cNvSpPr>
              <a:spLocks noChangeArrowheads="1"/>
            </p:cNvSpPr>
            <p:nvPr/>
          </p:nvSpPr>
          <p:spPr bwMode="auto">
            <a:xfrm>
              <a:off x="3251" y="3828"/>
              <a:ext cx="593" cy="288"/>
            </a:xfrm>
            <a:prstGeom prst="rect">
              <a:avLst/>
            </a:prstGeom>
            <a:solidFill>
              <a:srgbClr val="990033"/>
            </a:solidFill>
            <a:ln w="9525">
              <a:miter lim="800000"/>
              <a:headEnd/>
              <a:tailEnd/>
            </a:ln>
          </p:spPr>
          <p:txBody>
            <a:bodyPr wrap="none" anchor="ctr">
              <a:flatTx/>
            </a:bodyPr>
            <a:lstStyle/>
            <a:p>
              <a:pPr algn="ctr" eaLnBrk="0" hangingPunct="0"/>
              <a:r>
                <a:rPr lang="en-US" sz="2400" dirty="0">
                  <a:solidFill>
                    <a:srgbClr val="FFFFFF"/>
                  </a:solidFill>
                  <a:latin typeface="Comic Sans MS" pitchFamily="66" charset="0"/>
                </a:rPr>
                <a:t>C-app</a:t>
              </a:r>
            </a:p>
          </p:txBody>
        </p:sp>
        <p:sp>
          <p:nvSpPr>
            <p:cNvPr id="78898" name="Rectangle 19"/>
            <p:cNvSpPr>
              <a:spLocks noChangeArrowheads="1"/>
            </p:cNvSpPr>
            <p:nvPr/>
          </p:nvSpPr>
          <p:spPr bwMode="auto">
            <a:xfrm>
              <a:off x="1274" y="3828"/>
              <a:ext cx="645" cy="288"/>
            </a:xfrm>
            <a:prstGeom prst="rect">
              <a:avLst/>
            </a:prstGeom>
            <a:solidFill>
              <a:srgbClr val="990033"/>
            </a:solidFill>
            <a:ln w="9525">
              <a:miter lim="800000"/>
              <a:headEnd/>
              <a:tailEnd/>
            </a:ln>
          </p:spPr>
          <p:txBody>
            <a:bodyPr wrap="none" anchor="ctr">
              <a:flatTx/>
            </a:bodyPr>
            <a:lstStyle/>
            <a:p>
              <a:pPr algn="ctr" eaLnBrk="0" hangingPunct="0"/>
              <a:r>
                <a:rPr lang="en-US" sz="2400" dirty="0">
                  <a:solidFill>
                    <a:srgbClr val="FFFFFF"/>
                  </a:solidFill>
                  <a:latin typeface="Comic Sans MS" pitchFamily="66" charset="0"/>
                </a:rPr>
                <a:t>C-app</a:t>
              </a:r>
            </a:p>
          </p:txBody>
        </p:sp>
      </p:grpSp>
      <p:grpSp>
        <p:nvGrpSpPr>
          <p:cNvPr id="53" name="Group 52"/>
          <p:cNvGrpSpPr/>
          <p:nvPr/>
        </p:nvGrpSpPr>
        <p:grpSpPr>
          <a:xfrm>
            <a:off x="2460625" y="3955574"/>
            <a:ext cx="3188910" cy="521175"/>
            <a:chOff x="2460625" y="3773077"/>
            <a:chExt cx="3188910" cy="703673"/>
          </a:xfrm>
        </p:grpSpPr>
        <p:sp>
          <p:nvSpPr>
            <p:cNvPr id="849964" name="Line 44"/>
            <p:cNvSpPr>
              <a:spLocks noChangeShapeType="1"/>
            </p:cNvSpPr>
            <p:nvPr/>
          </p:nvSpPr>
          <p:spPr bwMode="auto">
            <a:xfrm flipH="1">
              <a:off x="2460625" y="3810000"/>
              <a:ext cx="0" cy="666750"/>
            </a:xfrm>
            <a:prstGeom prst="line">
              <a:avLst/>
            </a:prstGeom>
            <a:noFill/>
            <a:ln w="76200" cap="rnd">
              <a:solidFill>
                <a:srgbClr val="808000"/>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2800">
                <a:solidFill>
                  <a:srgbClr val="000000"/>
                </a:solidFill>
                <a:latin typeface="Times New Roman" pitchFamily="18" charset="0"/>
              </a:endParaRPr>
            </a:p>
          </p:txBody>
        </p:sp>
        <p:sp>
          <p:nvSpPr>
            <p:cNvPr id="105" name="Line 44"/>
            <p:cNvSpPr>
              <a:spLocks noChangeShapeType="1"/>
            </p:cNvSpPr>
            <p:nvPr/>
          </p:nvSpPr>
          <p:spPr bwMode="auto">
            <a:xfrm flipH="1">
              <a:off x="4085566" y="3784270"/>
              <a:ext cx="0" cy="666750"/>
            </a:xfrm>
            <a:prstGeom prst="line">
              <a:avLst/>
            </a:prstGeom>
            <a:noFill/>
            <a:ln w="76200" cap="rnd">
              <a:solidFill>
                <a:srgbClr val="808000"/>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2800">
                <a:solidFill>
                  <a:srgbClr val="000000"/>
                </a:solidFill>
                <a:latin typeface="Times New Roman" pitchFamily="18" charset="0"/>
              </a:endParaRPr>
            </a:p>
          </p:txBody>
        </p:sp>
        <p:sp>
          <p:nvSpPr>
            <p:cNvPr id="106" name="Line 44"/>
            <p:cNvSpPr>
              <a:spLocks noChangeShapeType="1"/>
            </p:cNvSpPr>
            <p:nvPr/>
          </p:nvSpPr>
          <p:spPr bwMode="auto">
            <a:xfrm flipH="1">
              <a:off x="5649535" y="3773077"/>
              <a:ext cx="0" cy="666749"/>
            </a:xfrm>
            <a:prstGeom prst="line">
              <a:avLst/>
            </a:prstGeom>
            <a:noFill/>
            <a:ln w="76200" cap="rnd">
              <a:solidFill>
                <a:srgbClr val="808000"/>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2800">
                <a:solidFill>
                  <a:srgbClr val="000000"/>
                </a:solidFill>
                <a:latin typeface="Times New Roman" pitchFamily="18" charset="0"/>
              </a:endParaRPr>
            </a:p>
          </p:txBody>
        </p:sp>
      </p:grpSp>
    </p:spTree>
    <p:extLst>
      <p:ext uri="{BB962C8B-B14F-4D97-AF65-F5344CB8AC3E}">
        <p14:creationId xmlns:p14="http://schemas.microsoft.com/office/powerpoint/2010/main" val="610940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xit" presetSubtype="0" fill="hold" grpId="0" nodeType="withEffect">
                                  <p:stCondLst>
                                    <p:cond delay="0"/>
                                  </p:stCondLst>
                                  <p:childTnLst>
                                    <p:set>
                                      <p:cBhvr>
                                        <p:cTn id="18" dur="1" fill="hold">
                                          <p:stCondLst>
                                            <p:cond delay="0"/>
                                          </p:stCondLst>
                                        </p:cTn>
                                        <p:tgtEl>
                                          <p:spTgt spid="7885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7" grpId="0"/>
      <p:bldP spid="7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Impact on the UW-Campus and beyond</a:t>
            </a:r>
            <a:endParaRPr lang="en-US" sz="2800" b="1" dirty="0"/>
          </a:p>
        </p:txBody>
      </p:sp>
      <p:sp>
        <p:nvSpPr>
          <p:cNvPr id="3" name="Content Placeholder 2"/>
          <p:cNvSpPr>
            <a:spLocks noGrp="1"/>
          </p:cNvSpPr>
          <p:nvPr>
            <p:ph idx="1"/>
          </p:nvPr>
        </p:nvSpPr>
        <p:spPr>
          <a:xfrm>
            <a:off x="204737" y="1471083"/>
            <a:ext cx="8804854" cy="4876800"/>
          </a:xfrm>
        </p:spPr>
        <p:txBody>
          <a:bodyPr/>
          <a:lstStyle/>
          <a:p>
            <a:pPr marL="0" indent="0">
              <a:buNone/>
            </a:pPr>
            <a:r>
              <a:rPr lang="en-US" sz="2400" dirty="0" smtClean="0"/>
              <a:t>When assistant professor N. </a:t>
            </a:r>
            <a:r>
              <a:rPr lang="en-US" sz="2400" dirty="0" err="1" smtClean="0"/>
              <a:t>Roys</a:t>
            </a:r>
            <a:r>
              <a:rPr lang="en-US" sz="2400" dirty="0" smtClean="0"/>
              <a:t> and his students from the Economics department at UW-Madison submit their jobs to the campus HTC facility they are not aware that some of these jobs may be executed by the OSG. By leveraging the JM overlay services of the OSG, more than </a:t>
            </a:r>
            <a:r>
              <a:rPr lang="en-US" sz="2400" b="1" dirty="0" smtClean="0"/>
              <a:t>50%</a:t>
            </a:r>
            <a:r>
              <a:rPr lang="en-US" sz="2400" dirty="0" smtClean="0"/>
              <a:t> of the </a:t>
            </a:r>
            <a:r>
              <a:rPr lang="en-US" sz="2400" b="1" dirty="0" smtClean="0"/>
              <a:t>200K</a:t>
            </a:r>
            <a:r>
              <a:rPr lang="en-US" sz="2400" dirty="0" smtClean="0"/>
              <a:t> core hours that they consumed on 08/13/14 were provided by opportunistic cycles from other OSG sites.</a:t>
            </a:r>
          </a:p>
          <a:p>
            <a:r>
              <a:rPr lang="en-US" sz="2400" dirty="0" smtClean="0"/>
              <a:t>Over the past year more than </a:t>
            </a:r>
            <a:r>
              <a:rPr lang="en-US" sz="2400" b="1" dirty="0" smtClean="0"/>
              <a:t>90</a:t>
            </a:r>
            <a:r>
              <a:rPr lang="en-US" sz="2400" dirty="0" smtClean="0"/>
              <a:t> UW-Madison researchers benefited from more than </a:t>
            </a:r>
            <a:r>
              <a:rPr lang="en-US" sz="2400" b="1" dirty="0" smtClean="0"/>
              <a:t>10M</a:t>
            </a:r>
            <a:r>
              <a:rPr lang="en-US" sz="2400" dirty="0" smtClean="0"/>
              <a:t> core hours provided by OSG sites when submitting their jobs to the campus HTC facility.</a:t>
            </a:r>
          </a:p>
          <a:p>
            <a:r>
              <a:rPr lang="en-US" sz="2400" dirty="0" smtClean="0"/>
              <a:t>We share our experience and methodologies with other campuses through the recently funded </a:t>
            </a:r>
            <a:r>
              <a:rPr lang="en-US" sz="2400" b="1" dirty="0" smtClean="0"/>
              <a:t>ACI-REF</a:t>
            </a:r>
            <a:r>
              <a:rPr lang="en-US" sz="2400" dirty="0" smtClean="0"/>
              <a:t> network.</a:t>
            </a:r>
          </a:p>
        </p:txBody>
      </p:sp>
      <p:sp>
        <p:nvSpPr>
          <p:cNvPr id="4" name="Slide Number Placeholder 3"/>
          <p:cNvSpPr>
            <a:spLocks noGrp="1"/>
          </p:cNvSpPr>
          <p:nvPr>
            <p:ph type="sldNum" sz="quarter" idx="10"/>
          </p:nvPr>
        </p:nvSpPr>
        <p:spPr/>
        <p:txBody>
          <a:bodyPr/>
          <a:lstStyle/>
          <a:p>
            <a:pPr>
              <a:defRPr/>
            </a:pPr>
            <a:fld id="{038AB4BC-D760-449D-A975-B1B41586F3D1}" type="slidenum">
              <a:rPr lang="en-US" smtClean="0"/>
              <a:pPr>
                <a:defRPr/>
              </a:pPr>
              <a:t>21</a:t>
            </a:fld>
            <a:endParaRPr lang="en-US" dirty="0"/>
          </a:p>
        </p:txBody>
      </p:sp>
    </p:spTree>
    <p:extLst>
      <p:ext uri="{BB962C8B-B14F-4D97-AF65-F5344CB8AC3E}">
        <p14:creationId xmlns:p14="http://schemas.microsoft.com/office/powerpoint/2010/main" val="14729779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0205" y="1884892"/>
            <a:ext cx="8437218" cy="2905125"/>
          </a:xfrm>
        </p:spPr>
        <p:txBody>
          <a:bodyPr/>
          <a:lstStyle/>
          <a:p>
            <a:pPr marL="0" indent="0" algn="ctr">
              <a:buNone/>
            </a:pPr>
            <a:r>
              <a:rPr lang="en-US" sz="8800" dirty="0" smtClean="0"/>
              <a:t>Submit locally and run globally</a:t>
            </a:r>
          </a:p>
          <a:p>
            <a:pPr marL="0" indent="0" algn="ctr">
              <a:buNone/>
            </a:pPr>
            <a:endParaRPr lang="en-US" dirty="0" smtClean="0"/>
          </a:p>
          <a:p>
            <a:pPr marL="0" indent="0" algn="ctr">
              <a:buNone/>
            </a:pPr>
            <a:r>
              <a:rPr lang="en-US" dirty="0" smtClean="0"/>
              <a:t>(Here is my work and here are my resources)</a:t>
            </a:r>
            <a:endParaRPr lang="en-US" dirty="0"/>
          </a:p>
        </p:txBody>
      </p:sp>
      <p:sp>
        <p:nvSpPr>
          <p:cNvPr id="4" name="Slide Number Placeholder 3"/>
          <p:cNvSpPr>
            <a:spLocks noGrp="1"/>
          </p:cNvSpPr>
          <p:nvPr>
            <p:ph type="sldNum" sz="quarter" idx="10"/>
          </p:nvPr>
        </p:nvSpPr>
        <p:spPr/>
        <p:txBody>
          <a:bodyPr/>
          <a:lstStyle/>
          <a:p>
            <a:pPr>
              <a:defRPr/>
            </a:pPr>
            <a:fld id="{038AB4BC-D760-449D-A975-B1B41586F3D1}" type="slidenum">
              <a:rPr lang="en-US" smtClean="0"/>
              <a:pPr>
                <a:defRPr/>
              </a:pPr>
              <a:t>22</a:t>
            </a:fld>
            <a:endParaRPr lang="en-US" dirty="0"/>
          </a:p>
        </p:txBody>
      </p:sp>
    </p:spTree>
    <p:extLst>
      <p:ext uri="{BB962C8B-B14F-4D97-AF65-F5344CB8AC3E}">
        <p14:creationId xmlns:p14="http://schemas.microsoft.com/office/powerpoint/2010/main" val="820656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2"/>
          <p:cNvSpPr>
            <a:spLocks noGrp="1"/>
          </p:cNvSpPr>
          <p:nvPr>
            <p:ph type="sldNum" sz="quarter" idx="12"/>
          </p:nvPr>
        </p:nvSpPr>
        <p:spPr>
          <a:prstGeom prst="rect">
            <a:avLst/>
          </a:prstGeom>
        </p:spPr>
        <p:txBody>
          <a:bodyPr/>
          <a:lstStyle/>
          <a:p>
            <a:pPr>
              <a:defRPr/>
            </a:pPr>
            <a:fld id="{381C9FA9-F7BA-43AE-8D5F-8924D65BDA88}" type="slidenum">
              <a:rPr lang="en-US" smtClean="0"/>
              <a:pPr>
                <a:defRPr/>
              </a:pPr>
              <a:t>3</a:t>
            </a:fld>
            <a:endParaRPr lang="en-US" smtClean="0"/>
          </a:p>
        </p:txBody>
      </p:sp>
      <p:sp>
        <p:nvSpPr>
          <p:cNvPr id="27651" name="Rectangle 2"/>
          <p:cNvSpPr>
            <a:spLocks noChangeArrowheads="1"/>
          </p:cNvSpPr>
          <p:nvPr/>
        </p:nvSpPr>
        <p:spPr bwMode="auto">
          <a:xfrm>
            <a:off x="0" y="5570221"/>
            <a:ext cx="9144000" cy="128778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800">
                <a:solidFill>
                  <a:schemeClr val="tx1"/>
                </a:solidFill>
                <a:latin typeface="Times New Roman" pitchFamily="18" charset="0"/>
                <a:cs typeface="Arial" charset="0"/>
              </a:defRPr>
            </a:lvl1pPr>
            <a:lvl2pPr marL="742950" indent="-285750">
              <a:defRPr sz="2800">
                <a:solidFill>
                  <a:schemeClr val="tx1"/>
                </a:solidFill>
                <a:latin typeface="Times New Roman" pitchFamily="18" charset="0"/>
                <a:cs typeface="Arial" charset="0"/>
              </a:defRPr>
            </a:lvl2pPr>
            <a:lvl3pPr marL="1143000" indent="-228600">
              <a:defRPr sz="2800">
                <a:solidFill>
                  <a:schemeClr val="tx1"/>
                </a:solidFill>
                <a:latin typeface="Times New Roman" pitchFamily="18" charset="0"/>
                <a:cs typeface="Arial" charset="0"/>
              </a:defRPr>
            </a:lvl3pPr>
            <a:lvl4pPr marL="1600200" indent="-228600">
              <a:defRPr sz="2800">
                <a:solidFill>
                  <a:schemeClr val="tx1"/>
                </a:solidFill>
                <a:latin typeface="Times New Roman" pitchFamily="18" charset="0"/>
                <a:cs typeface="Arial" charset="0"/>
              </a:defRPr>
            </a:lvl4pPr>
            <a:lvl5pPr marL="2057400" indent="-228600">
              <a:defRPr sz="28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8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8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8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800">
                <a:solidFill>
                  <a:schemeClr val="tx1"/>
                </a:solidFill>
                <a:latin typeface="Times New Roman" pitchFamily="18" charset="0"/>
                <a:cs typeface="Arial" charset="0"/>
              </a:defRPr>
            </a:lvl9pPr>
          </a:lstStyle>
          <a:p>
            <a:endParaRPr lang="en-US" altLang="en-US" sz="2400">
              <a:solidFill>
                <a:srgbClr val="000066"/>
              </a:solidFill>
              <a:latin typeface="Lucida Sans"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1180" y="657013"/>
            <a:ext cx="7322820" cy="5532120"/>
          </a:xfrm>
          <a:prstGeom prst="rect">
            <a:avLst/>
          </a:prstGeom>
        </p:spPr>
      </p:pic>
      <p:graphicFrame>
        <p:nvGraphicFramePr>
          <p:cNvPr id="10" name="Table 9"/>
          <p:cNvGraphicFramePr>
            <a:graphicFrameLocks noGrp="1"/>
          </p:cNvGraphicFramePr>
          <p:nvPr>
            <p:extLst>
              <p:ext uri="{D42A27DB-BD31-4B8C-83A1-F6EECF244321}">
                <p14:modId xmlns:p14="http://schemas.microsoft.com/office/powerpoint/2010/main" val="3406878437"/>
              </p:ext>
            </p:extLst>
          </p:nvPr>
        </p:nvGraphicFramePr>
        <p:xfrm>
          <a:off x="71483" y="3443000"/>
          <a:ext cx="1918695" cy="266700"/>
        </p:xfrm>
        <a:graphic>
          <a:graphicData uri="http://schemas.openxmlformats.org/drawingml/2006/table">
            <a:tbl>
              <a:tblPr/>
              <a:tblGrid>
                <a:gridCol w="383739"/>
                <a:gridCol w="383739"/>
                <a:gridCol w="383739"/>
                <a:gridCol w="383739"/>
                <a:gridCol w="383739"/>
              </a:tblGrid>
              <a:tr h="266700">
                <a:tc>
                  <a:txBody>
                    <a:bodyPr/>
                    <a:lstStyle>
                      <a:lvl1pPr marL="0" algn="l" defTabSz="457200" rtl="0" eaLnBrk="1" latinLnBrk="0" hangingPunct="1">
                        <a:defRPr kumimoji="0" sz="1800" kern="1200">
                          <a:solidFill>
                            <a:schemeClr val="tx1"/>
                          </a:solidFill>
                          <a:latin typeface="Calibri"/>
                        </a:defRPr>
                      </a:lvl1pPr>
                      <a:lvl2pPr marL="457200" algn="l" defTabSz="457200" rtl="0" eaLnBrk="1" latinLnBrk="0" hangingPunct="1">
                        <a:defRPr kumimoji="0" sz="1800" kern="1200">
                          <a:solidFill>
                            <a:schemeClr val="tx1"/>
                          </a:solidFill>
                          <a:latin typeface="Calibri"/>
                        </a:defRPr>
                      </a:lvl2pPr>
                      <a:lvl3pPr marL="914400" algn="l" defTabSz="457200" rtl="0" eaLnBrk="1" latinLnBrk="0" hangingPunct="1">
                        <a:defRPr kumimoji="0" sz="1800" kern="1200">
                          <a:solidFill>
                            <a:schemeClr val="tx1"/>
                          </a:solidFill>
                          <a:latin typeface="Calibri"/>
                        </a:defRPr>
                      </a:lvl3pPr>
                      <a:lvl4pPr marL="1371600" algn="l" defTabSz="457200" rtl="0" eaLnBrk="1" latinLnBrk="0" hangingPunct="1">
                        <a:defRPr kumimoji="0" sz="1800" kern="1200">
                          <a:solidFill>
                            <a:schemeClr val="tx1"/>
                          </a:solidFill>
                          <a:latin typeface="Calibri"/>
                        </a:defRPr>
                      </a:lvl4pPr>
                      <a:lvl5pPr marL="1828800" algn="l" defTabSz="457200" rtl="0" eaLnBrk="1" latinLnBrk="0" hangingPunct="1">
                        <a:defRPr kumimoji="0" sz="1800" kern="1200">
                          <a:solidFill>
                            <a:schemeClr val="tx1"/>
                          </a:solidFill>
                          <a:latin typeface="Calibri"/>
                        </a:defRPr>
                      </a:lvl5pPr>
                      <a:lvl6pPr marL="2286000" algn="l" defTabSz="457200" rtl="0" eaLnBrk="1" latinLnBrk="0" hangingPunct="1">
                        <a:defRPr kumimoji="0" sz="1800" kern="1200">
                          <a:solidFill>
                            <a:schemeClr val="tx1"/>
                          </a:solidFill>
                          <a:latin typeface="Calibri"/>
                        </a:defRPr>
                      </a:lvl6pPr>
                      <a:lvl7pPr marL="2743200" algn="l" defTabSz="457200" rtl="0" eaLnBrk="1" latinLnBrk="0" hangingPunct="1">
                        <a:defRPr kumimoji="0" sz="1800" kern="1200">
                          <a:solidFill>
                            <a:schemeClr val="tx1"/>
                          </a:solidFill>
                          <a:latin typeface="Calibri"/>
                        </a:defRPr>
                      </a:lvl7pPr>
                      <a:lvl8pPr marL="3200400" algn="l" defTabSz="457200" rtl="0" eaLnBrk="1" latinLnBrk="0" hangingPunct="1">
                        <a:defRPr kumimoji="0" sz="1800" kern="1200">
                          <a:solidFill>
                            <a:schemeClr val="tx1"/>
                          </a:solidFill>
                          <a:latin typeface="Calibri"/>
                        </a:defRPr>
                      </a:lvl8pPr>
                      <a:lvl9pPr marL="3657600" algn="l" defTabSz="457200" rtl="0" eaLnBrk="1" latinLnBrk="0" hangingPunct="1">
                        <a:defRPr kumimoji="0"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FF0000"/>
                          </a:solidFill>
                          <a:effectLst/>
                          <a:latin typeface="Arial" charset="0"/>
                        </a:rPr>
                        <a:t>1978</a:t>
                      </a:r>
                      <a:endParaRPr kumimoji="0" lang="en-US" sz="1000" b="1" i="0" u="none" strike="noStrike" cap="none" normalizeH="0" baseline="0" dirty="0">
                        <a:ln>
                          <a:noFill/>
                        </a:ln>
                        <a:solidFill>
                          <a:srgbClr val="FF0000"/>
                        </a:solidFill>
                        <a:effectLst/>
                        <a:latin typeface="Arial" charset="0"/>
                      </a:endParaRPr>
                    </a:p>
                  </a:txBody>
                  <a:tcPr marL="0" marR="0" marT="0" marB="0"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defRPr kumimoji="0" sz="1800" kern="1200">
                          <a:solidFill>
                            <a:schemeClr val="tx1"/>
                          </a:solidFill>
                          <a:latin typeface="Calibri"/>
                        </a:defRPr>
                      </a:lvl1pPr>
                      <a:lvl2pPr marL="457200" algn="l" defTabSz="457200" rtl="0" eaLnBrk="1" latinLnBrk="0" hangingPunct="1">
                        <a:defRPr kumimoji="0" sz="1800" kern="1200">
                          <a:solidFill>
                            <a:schemeClr val="tx1"/>
                          </a:solidFill>
                          <a:latin typeface="Calibri"/>
                        </a:defRPr>
                      </a:lvl2pPr>
                      <a:lvl3pPr marL="914400" algn="l" defTabSz="457200" rtl="0" eaLnBrk="1" latinLnBrk="0" hangingPunct="1">
                        <a:defRPr kumimoji="0" sz="1800" kern="1200">
                          <a:solidFill>
                            <a:schemeClr val="tx1"/>
                          </a:solidFill>
                          <a:latin typeface="Calibri"/>
                        </a:defRPr>
                      </a:lvl3pPr>
                      <a:lvl4pPr marL="1371600" algn="l" defTabSz="457200" rtl="0" eaLnBrk="1" latinLnBrk="0" hangingPunct="1">
                        <a:defRPr kumimoji="0" sz="1800" kern="1200">
                          <a:solidFill>
                            <a:schemeClr val="tx1"/>
                          </a:solidFill>
                          <a:latin typeface="Calibri"/>
                        </a:defRPr>
                      </a:lvl4pPr>
                      <a:lvl5pPr marL="1828800" algn="l" defTabSz="457200" rtl="0" eaLnBrk="1" latinLnBrk="0" hangingPunct="1">
                        <a:defRPr kumimoji="0" sz="1800" kern="1200">
                          <a:solidFill>
                            <a:schemeClr val="tx1"/>
                          </a:solidFill>
                          <a:latin typeface="Calibri"/>
                        </a:defRPr>
                      </a:lvl5pPr>
                      <a:lvl6pPr marL="2286000" algn="l" defTabSz="457200" rtl="0" eaLnBrk="1" latinLnBrk="0" hangingPunct="1">
                        <a:defRPr kumimoji="0" sz="1800" kern="1200">
                          <a:solidFill>
                            <a:schemeClr val="tx1"/>
                          </a:solidFill>
                          <a:latin typeface="Calibri"/>
                        </a:defRPr>
                      </a:lvl6pPr>
                      <a:lvl7pPr marL="2743200" algn="l" defTabSz="457200" rtl="0" eaLnBrk="1" latinLnBrk="0" hangingPunct="1">
                        <a:defRPr kumimoji="0" sz="1800" kern="1200">
                          <a:solidFill>
                            <a:schemeClr val="tx1"/>
                          </a:solidFill>
                          <a:latin typeface="Calibri"/>
                        </a:defRPr>
                      </a:lvl7pPr>
                      <a:lvl8pPr marL="3200400" algn="l" defTabSz="457200" rtl="0" eaLnBrk="1" latinLnBrk="0" hangingPunct="1">
                        <a:defRPr kumimoji="0" sz="1800" kern="1200">
                          <a:solidFill>
                            <a:schemeClr val="tx1"/>
                          </a:solidFill>
                          <a:latin typeface="Calibri"/>
                        </a:defRPr>
                      </a:lvl8pPr>
                      <a:lvl9pPr marL="3657600" algn="l" defTabSz="457200" rtl="0" eaLnBrk="1" latinLnBrk="0" hangingPunct="1">
                        <a:defRPr kumimoji="0"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FF0000"/>
                          </a:solidFill>
                          <a:effectLst/>
                          <a:latin typeface="Arial" charset="0"/>
                        </a:rPr>
                        <a:t>1983</a:t>
                      </a:r>
                      <a:endParaRPr kumimoji="0" lang="en-US" sz="1000" b="1" i="0" u="none" strike="noStrike" cap="none" normalizeH="0" baseline="0" dirty="0">
                        <a:ln>
                          <a:noFill/>
                        </a:ln>
                        <a:solidFill>
                          <a:srgbClr val="FF0000"/>
                        </a:solidFill>
                        <a:effectLst/>
                        <a:latin typeface="Arial" charset="0"/>
                      </a:endParaRPr>
                    </a:p>
                  </a:txBody>
                  <a:tcPr marL="0" marR="0" marT="0" marB="0"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defRPr kumimoji="0" sz="1800" kern="1200">
                          <a:solidFill>
                            <a:schemeClr val="tx1"/>
                          </a:solidFill>
                          <a:latin typeface="Calibri"/>
                        </a:defRPr>
                      </a:lvl1pPr>
                      <a:lvl2pPr marL="457200" algn="l" defTabSz="457200" rtl="0" eaLnBrk="1" latinLnBrk="0" hangingPunct="1">
                        <a:defRPr kumimoji="0" sz="1800" kern="1200">
                          <a:solidFill>
                            <a:schemeClr val="tx1"/>
                          </a:solidFill>
                          <a:latin typeface="Calibri"/>
                        </a:defRPr>
                      </a:lvl2pPr>
                      <a:lvl3pPr marL="914400" algn="l" defTabSz="457200" rtl="0" eaLnBrk="1" latinLnBrk="0" hangingPunct="1">
                        <a:defRPr kumimoji="0" sz="1800" kern="1200">
                          <a:solidFill>
                            <a:schemeClr val="tx1"/>
                          </a:solidFill>
                          <a:latin typeface="Calibri"/>
                        </a:defRPr>
                      </a:lvl3pPr>
                      <a:lvl4pPr marL="1371600" algn="l" defTabSz="457200" rtl="0" eaLnBrk="1" latinLnBrk="0" hangingPunct="1">
                        <a:defRPr kumimoji="0" sz="1800" kern="1200">
                          <a:solidFill>
                            <a:schemeClr val="tx1"/>
                          </a:solidFill>
                          <a:latin typeface="Calibri"/>
                        </a:defRPr>
                      </a:lvl4pPr>
                      <a:lvl5pPr marL="1828800" algn="l" defTabSz="457200" rtl="0" eaLnBrk="1" latinLnBrk="0" hangingPunct="1">
                        <a:defRPr kumimoji="0" sz="1800" kern="1200">
                          <a:solidFill>
                            <a:schemeClr val="tx1"/>
                          </a:solidFill>
                          <a:latin typeface="Calibri"/>
                        </a:defRPr>
                      </a:lvl5pPr>
                      <a:lvl6pPr marL="2286000" algn="l" defTabSz="457200" rtl="0" eaLnBrk="1" latinLnBrk="0" hangingPunct="1">
                        <a:defRPr kumimoji="0" sz="1800" kern="1200">
                          <a:solidFill>
                            <a:schemeClr val="tx1"/>
                          </a:solidFill>
                          <a:latin typeface="Calibri"/>
                        </a:defRPr>
                      </a:lvl6pPr>
                      <a:lvl7pPr marL="2743200" algn="l" defTabSz="457200" rtl="0" eaLnBrk="1" latinLnBrk="0" hangingPunct="1">
                        <a:defRPr kumimoji="0" sz="1800" kern="1200">
                          <a:solidFill>
                            <a:schemeClr val="tx1"/>
                          </a:solidFill>
                          <a:latin typeface="Calibri"/>
                        </a:defRPr>
                      </a:lvl7pPr>
                      <a:lvl8pPr marL="3200400" algn="l" defTabSz="457200" rtl="0" eaLnBrk="1" latinLnBrk="0" hangingPunct="1">
                        <a:defRPr kumimoji="0" sz="1800" kern="1200">
                          <a:solidFill>
                            <a:schemeClr val="tx1"/>
                          </a:solidFill>
                          <a:latin typeface="Calibri"/>
                        </a:defRPr>
                      </a:lvl8pPr>
                      <a:lvl9pPr marL="3657600" algn="l" defTabSz="457200" rtl="0" eaLnBrk="1" latinLnBrk="0" hangingPunct="1">
                        <a:defRPr kumimoji="0"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FF0000"/>
                          </a:solidFill>
                          <a:effectLst/>
                          <a:latin typeface="Arial" charset="0"/>
                        </a:rPr>
                        <a:t>1985</a:t>
                      </a:r>
                      <a:endParaRPr kumimoji="0" lang="en-US" sz="1000" b="1" i="0" u="none" strike="noStrike" cap="none" normalizeH="0" baseline="0" dirty="0">
                        <a:ln>
                          <a:noFill/>
                        </a:ln>
                        <a:solidFill>
                          <a:srgbClr val="FF0000"/>
                        </a:solidFill>
                        <a:effectLst/>
                        <a:latin typeface="Arial" charset="0"/>
                      </a:endParaRPr>
                    </a:p>
                  </a:txBody>
                  <a:tcPr marL="0" marR="0" marT="0" marB="0"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FF0000"/>
                          </a:solidFill>
                          <a:effectLst/>
                          <a:latin typeface="Arial" charset="0"/>
                        </a:rPr>
                        <a:t>1992</a:t>
                      </a:r>
                      <a:endParaRPr kumimoji="0" lang="en-US" sz="1000" b="1" i="0" u="none" strike="noStrike" cap="none" normalizeH="0" baseline="0" dirty="0">
                        <a:ln>
                          <a:noFill/>
                        </a:ln>
                        <a:solidFill>
                          <a:srgbClr val="FF0000"/>
                        </a:solidFill>
                        <a:effectLst/>
                        <a:latin typeface="Arial" charset="0"/>
                      </a:endParaRPr>
                    </a:p>
                  </a:txBody>
                  <a:tcPr marL="0" marR="0" marT="0" marB="0"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FF0000"/>
                          </a:solidFill>
                          <a:effectLst/>
                          <a:latin typeface="Arial" charset="0"/>
                        </a:rPr>
                        <a:t>1993</a:t>
                      </a:r>
                    </a:p>
                  </a:txBody>
                  <a:tcPr marL="0" marR="0" marT="0" marB="0"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r>
            </a:tbl>
          </a:graphicData>
        </a:graphic>
      </p:graphicFrame>
      <p:grpSp>
        <p:nvGrpSpPr>
          <p:cNvPr id="4" name="Group 3"/>
          <p:cNvGrpSpPr/>
          <p:nvPr/>
        </p:nvGrpSpPr>
        <p:grpSpPr>
          <a:xfrm>
            <a:off x="208488" y="3974605"/>
            <a:ext cx="2192889" cy="2143573"/>
            <a:chOff x="208488" y="3974605"/>
            <a:chExt cx="2192889" cy="2143573"/>
          </a:xfrm>
        </p:grpSpPr>
        <p:sp>
          <p:nvSpPr>
            <p:cNvPr id="6" name="Line Callout 1 5"/>
            <p:cNvSpPr/>
            <p:nvPr/>
          </p:nvSpPr>
          <p:spPr>
            <a:xfrm>
              <a:off x="208488" y="5505530"/>
              <a:ext cx="914400" cy="612648"/>
            </a:xfrm>
            <a:prstGeom prst="borderCallout1">
              <a:avLst>
                <a:gd name="adj1" fmla="val -322"/>
                <a:gd name="adj2" fmla="val 50927"/>
                <a:gd name="adj3" fmla="val -306371"/>
                <a:gd name="adj4" fmla="val 3106"/>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GB" dirty="0" err="1" smtClean="0"/>
                <a:t>Enslow’s</a:t>
              </a:r>
              <a:r>
                <a:rPr lang="en-GB" dirty="0" smtClean="0"/>
                <a:t> DPS paper</a:t>
              </a:r>
              <a:endParaRPr lang="en-GB" sz="1200" dirty="0"/>
            </a:p>
          </p:txBody>
        </p:sp>
        <p:grpSp>
          <p:nvGrpSpPr>
            <p:cNvPr id="3" name="Group 2"/>
            <p:cNvGrpSpPr/>
            <p:nvPr/>
          </p:nvGrpSpPr>
          <p:grpSpPr>
            <a:xfrm>
              <a:off x="766541" y="3974605"/>
              <a:ext cx="1634836" cy="1326156"/>
              <a:chOff x="766541" y="3974605"/>
              <a:chExt cx="1634836" cy="1326156"/>
            </a:xfrm>
          </p:grpSpPr>
          <p:sp>
            <p:nvSpPr>
              <p:cNvPr id="7" name="Line Callout 1 6"/>
              <p:cNvSpPr/>
              <p:nvPr/>
            </p:nvSpPr>
            <p:spPr>
              <a:xfrm>
                <a:off x="766541" y="4688113"/>
                <a:ext cx="914400" cy="612648"/>
              </a:xfrm>
              <a:prstGeom prst="borderCallout1">
                <a:avLst>
                  <a:gd name="adj1" fmla="val 324"/>
                  <a:gd name="adj2" fmla="val 53362"/>
                  <a:gd name="adj3" fmla="val -174483"/>
                  <a:gd name="adj4" fmla="val -14103"/>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GB" sz="1200" dirty="0" smtClean="0"/>
                  <a:t>My</a:t>
                </a:r>
              </a:p>
              <a:p>
                <a:pPr algn="ctr"/>
                <a:r>
                  <a:rPr lang="en-GB" dirty="0" smtClean="0"/>
                  <a:t>PhD</a:t>
                </a:r>
                <a:endParaRPr lang="en-GB" sz="1200" dirty="0"/>
              </a:p>
            </p:txBody>
          </p:sp>
          <p:sp>
            <p:nvSpPr>
              <p:cNvPr id="8" name="Line Callout 1 7"/>
              <p:cNvSpPr/>
              <p:nvPr/>
            </p:nvSpPr>
            <p:spPr>
              <a:xfrm>
                <a:off x="1486977" y="3974605"/>
                <a:ext cx="914400" cy="612648"/>
              </a:xfrm>
              <a:prstGeom prst="borderCallout1">
                <a:avLst>
                  <a:gd name="adj1" fmla="val -807"/>
                  <a:gd name="adj2" fmla="val 48817"/>
                  <a:gd name="adj3" fmla="val -54627"/>
                  <a:gd name="adj4" fmla="val -53497"/>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GB" sz="1200" dirty="0" smtClean="0"/>
                  <a:t>Condor Deployed</a:t>
                </a:r>
                <a:endParaRPr lang="en-GB" sz="1200" dirty="0"/>
              </a:p>
            </p:txBody>
          </p:sp>
        </p:grpSp>
      </p:grpSp>
    </p:spTree>
    <p:extLst>
      <p:ext uri="{BB962C8B-B14F-4D97-AF65-F5344CB8AC3E}">
        <p14:creationId xmlns:p14="http://schemas.microsoft.com/office/powerpoint/2010/main" val="997525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2014 Marks 20th Anniversary of Gartner Hype Cycle</a:t>
            </a:r>
          </a:p>
        </p:txBody>
      </p:sp>
      <p:sp>
        <p:nvSpPr>
          <p:cNvPr id="4" name="Slide Number Placeholder 3"/>
          <p:cNvSpPr>
            <a:spLocks noGrp="1"/>
          </p:cNvSpPr>
          <p:nvPr>
            <p:ph type="sldNum" sz="quarter" idx="10"/>
          </p:nvPr>
        </p:nvSpPr>
        <p:spPr/>
        <p:txBody>
          <a:bodyPr/>
          <a:lstStyle/>
          <a:p>
            <a:pPr>
              <a:defRPr/>
            </a:pPr>
            <a:fld id="{038AB4BC-D760-449D-A975-B1B41586F3D1}" type="slidenum">
              <a:rPr lang="en-US" smtClean="0"/>
              <a:pPr>
                <a:defRPr/>
              </a:pPr>
              <a:t>4</a:t>
            </a:fld>
            <a:endParaRPr lang="en-US" dirty="0"/>
          </a:p>
        </p:txBody>
      </p:sp>
      <p:pic>
        <p:nvPicPr>
          <p:cNvPr id="1026"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4592"/>
          <a:stretch/>
        </p:blipFill>
        <p:spPr bwMode="auto">
          <a:xfrm>
            <a:off x="1133474" y="1438274"/>
            <a:ext cx="7115175" cy="47913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238901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Deliver while leading</a:t>
            </a:r>
            <a:endParaRPr lang="en-US" b="1" dirty="0"/>
          </a:p>
        </p:txBody>
      </p:sp>
      <p:sp>
        <p:nvSpPr>
          <p:cNvPr id="3" name="Content Placeholder 2"/>
          <p:cNvSpPr>
            <a:spLocks noGrp="1"/>
          </p:cNvSpPr>
          <p:nvPr>
            <p:ph idx="1"/>
          </p:nvPr>
        </p:nvSpPr>
        <p:spPr>
          <a:xfrm>
            <a:off x="441739" y="1333499"/>
            <a:ext cx="8437218" cy="4943475"/>
          </a:xfrm>
        </p:spPr>
        <p:txBody>
          <a:bodyPr/>
          <a:lstStyle/>
          <a:p>
            <a:pPr marL="0" indent="0">
              <a:buNone/>
            </a:pPr>
            <a:r>
              <a:rPr lang="en-US" dirty="0" smtClean="0"/>
              <a:t>This (unique) approach to the adoption and promotion of DHTC technologies enables the OSG to deliver effective </a:t>
            </a:r>
          </a:p>
          <a:p>
            <a:pPr marL="0" indent="0">
              <a:buNone/>
            </a:pPr>
            <a:r>
              <a:rPr lang="en-US" dirty="0" smtClean="0"/>
              <a:t>HTC capabilities while </a:t>
            </a:r>
          </a:p>
          <a:p>
            <a:pPr marL="0" indent="0">
              <a:buNone/>
            </a:pPr>
            <a:r>
              <a:rPr lang="en-US" dirty="0" smtClean="0"/>
              <a:t>serving as a DHTC </a:t>
            </a:r>
          </a:p>
          <a:p>
            <a:pPr marL="0" indent="0">
              <a:buNone/>
            </a:pPr>
            <a:r>
              <a:rPr lang="en-US" dirty="0" smtClean="0"/>
              <a:t>technology leader. </a:t>
            </a:r>
          </a:p>
          <a:p>
            <a:pPr marL="0" indent="0">
              <a:buNone/>
            </a:pPr>
            <a:endParaRPr lang="en-US" sz="2800" dirty="0" smtClean="0"/>
          </a:p>
          <a:p>
            <a:r>
              <a:rPr lang="en-US" sz="2400" dirty="0" smtClean="0"/>
              <a:t>BNL (US-ATLAS T1) and FNAL (US-CMS T1) adopted Condor in the early days of PPDG (~2000).</a:t>
            </a:r>
          </a:p>
          <a:p>
            <a:r>
              <a:rPr lang="en-US" sz="2400" dirty="0" smtClean="0"/>
              <a:t>CDF CAF adopted Condor in 2004</a:t>
            </a:r>
          </a:p>
        </p:txBody>
      </p:sp>
      <p:sp>
        <p:nvSpPr>
          <p:cNvPr id="4" name="Slide Number Placeholder 3"/>
          <p:cNvSpPr>
            <a:spLocks noGrp="1"/>
          </p:cNvSpPr>
          <p:nvPr>
            <p:ph type="sldNum" sz="quarter" idx="10"/>
          </p:nvPr>
        </p:nvSpPr>
        <p:spPr/>
        <p:txBody>
          <a:bodyPr/>
          <a:lstStyle/>
          <a:p>
            <a:pPr>
              <a:defRPr/>
            </a:pPr>
            <a:fld id="{038AB4BC-D760-449D-A975-B1B41586F3D1}" type="slidenum">
              <a:rPr lang="en-US" smtClean="0"/>
              <a:pPr>
                <a:defRPr/>
              </a:pPr>
              <a:t>5</a:t>
            </a:fld>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43461" y="2890838"/>
            <a:ext cx="3891153" cy="2043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280762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t>Rutherford Appleton Laboratory</a:t>
            </a:r>
            <a:br>
              <a:rPr lang="en-US" sz="2800" b="1" dirty="0"/>
            </a:br>
            <a:r>
              <a:rPr lang="en-US" sz="2800" b="1" dirty="0" smtClean="0"/>
              <a:t> (UK T1) adopted  </a:t>
            </a:r>
            <a:r>
              <a:rPr lang="en-US" sz="2800" b="1" dirty="0" err="1" smtClean="0"/>
              <a:t>HTCondor</a:t>
            </a:r>
            <a:r>
              <a:rPr lang="en-US" sz="2800" b="1" dirty="0" smtClean="0"/>
              <a:t> in 2013</a:t>
            </a:r>
            <a:endParaRPr lang="en-US" sz="2800" b="1" dirty="0"/>
          </a:p>
        </p:txBody>
      </p:sp>
      <p:sp>
        <p:nvSpPr>
          <p:cNvPr id="4" name="Slide Number Placeholder 3"/>
          <p:cNvSpPr>
            <a:spLocks noGrp="1"/>
          </p:cNvSpPr>
          <p:nvPr>
            <p:ph type="sldNum" sz="quarter" idx="10"/>
          </p:nvPr>
        </p:nvSpPr>
        <p:spPr/>
        <p:txBody>
          <a:bodyPr/>
          <a:lstStyle/>
          <a:p>
            <a:pPr>
              <a:defRPr/>
            </a:pPr>
            <a:fld id="{038AB4BC-D760-449D-A975-B1B41586F3D1}" type="slidenum">
              <a:rPr lang="en-US" smtClean="0"/>
              <a:pPr>
                <a:defRPr/>
              </a:pPr>
              <a:t>6</a:t>
            </a:fld>
            <a:endParaRPr lang="en-US" dirty="0"/>
          </a:p>
        </p:txBody>
      </p:sp>
      <p:pic>
        <p:nvPicPr>
          <p:cNvPr id="2051"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67301" y="1718310"/>
            <a:ext cx="7109460" cy="41071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778935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CERN (T0) Adopted </a:t>
            </a:r>
            <a:r>
              <a:rPr lang="en-US" sz="2800" b="1" dirty="0" err="1" smtClean="0"/>
              <a:t>HTCondor</a:t>
            </a:r>
            <a:r>
              <a:rPr lang="en-US" sz="2800" b="1" dirty="0" smtClean="0"/>
              <a:t> in 2014</a:t>
            </a:r>
            <a:endParaRPr lang="en-US" sz="2800" b="1" dirty="0"/>
          </a:p>
        </p:txBody>
      </p:sp>
      <p:sp>
        <p:nvSpPr>
          <p:cNvPr id="4" name="Slide Number Placeholder 3"/>
          <p:cNvSpPr>
            <a:spLocks noGrp="1"/>
          </p:cNvSpPr>
          <p:nvPr>
            <p:ph type="sldNum" sz="quarter" idx="10"/>
          </p:nvPr>
        </p:nvSpPr>
        <p:spPr/>
        <p:txBody>
          <a:bodyPr/>
          <a:lstStyle/>
          <a:p>
            <a:pPr>
              <a:defRPr/>
            </a:pPr>
            <a:fld id="{038AB4BC-D760-449D-A975-B1B41586F3D1}" type="slidenum">
              <a:rPr lang="en-US" smtClean="0"/>
              <a:pPr>
                <a:defRPr/>
              </a:pPr>
              <a:t>7</a:t>
            </a:fld>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5994" y="1257300"/>
            <a:ext cx="6769306" cy="50910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431752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ChangeArrowheads="1"/>
          </p:cNvSpPr>
          <p:nvPr/>
        </p:nvSpPr>
        <p:spPr bwMode="auto">
          <a:xfrm>
            <a:off x="0" y="4597400"/>
            <a:ext cx="9144000" cy="2260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000000"/>
              </a:solidFill>
            </a:endParaRPr>
          </a:p>
        </p:txBody>
      </p:sp>
      <p:pic>
        <p:nvPicPr>
          <p:cNvPr id="51203" name="Picture 3" descr="CERN-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2275" y="203200"/>
            <a:ext cx="2371725" cy="311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4" name="Picture 4" descr="CER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4323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5" name="Picture 5" descr="CERN-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70400" y="228600"/>
            <a:ext cx="2273300" cy="305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6" name="Picture 6" descr="CERN-3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95800" y="3340100"/>
            <a:ext cx="2289175" cy="311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7" name="Picture 7" descr="CERN-3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32600" y="3340100"/>
            <a:ext cx="2251075" cy="307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8" name="WordArt 8"/>
          <p:cNvSpPr>
            <a:spLocks noChangeArrowheads="1" noChangeShapeType="1" noTextEdit="1"/>
          </p:cNvSpPr>
          <p:nvPr/>
        </p:nvSpPr>
        <p:spPr bwMode="auto">
          <a:xfrm rot="799587">
            <a:off x="420688" y="2690813"/>
            <a:ext cx="3638550" cy="2422525"/>
          </a:xfrm>
          <a:prstGeom prst="rect">
            <a:avLst/>
          </a:prstGeom>
        </p:spPr>
        <p:txBody>
          <a:bodyPr wrap="none" fromWordArt="1">
            <a:prstTxWarp prst="textSlantUp">
              <a:avLst>
                <a:gd name="adj" fmla="val 55556"/>
              </a:avLst>
            </a:prstTxWarp>
          </a:bodyPr>
          <a:lstStyle/>
          <a:p>
            <a:pPr algn="ctr"/>
            <a:r>
              <a:rPr lang="en-US" sz="6000" kern="10">
                <a:ln w="9525">
                  <a:solidFill>
                    <a:srgbClr val="FF6600"/>
                  </a:solidFill>
                  <a:round/>
                  <a:headEnd/>
                  <a:tailEnd/>
                </a:ln>
                <a:solidFill>
                  <a:srgbClr val="FF6600"/>
                </a:solidFill>
                <a:latin typeface="Arial Black"/>
              </a:rPr>
              <a:t>CERN 92</a:t>
            </a:r>
          </a:p>
        </p:txBody>
      </p:sp>
    </p:spTree>
    <p:extLst>
      <p:ext uri="{BB962C8B-B14F-4D97-AF65-F5344CB8AC3E}">
        <p14:creationId xmlns:p14="http://schemas.microsoft.com/office/powerpoint/2010/main" val="7559366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Our underlying Principles</a:t>
            </a:r>
            <a:endParaRPr lang="en-US" b="1" dirty="0"/>
          </a:p>
        </p:txBody>
      </p:sp>
      <p:sp>
        <p:nvSpPr>
          <p:cNvPr id="3" name="Content Placeholder 2"/>
          <p:cNvSpPr>
            <a:spLocks noGrp="1"/>
          </p:cNvSpPr>
          <p:nvPr>
            <p:ph idx="1"/>
          </p:nvPr>
        </p:nvSpPr>
        <p:spPr>
          <a:xfrm>
            <a:off x="196271" y="1333500"/>
            <a:ext cx="8804854" cy="4876800"/>
          </a:xfrm>
        </p:spPr>
        <p:txBody>
          <a:bodyPr/>
          <a:lstStyle/>
          <a:p>
            <a:pPr marL="0" indent="0">
              <a:buNone/>
            </a:pPr>
            <a:r>
              <a:rPr lang="en-US" sz="2400" dirty="0"/>
              <a:t>The OSG addresses these challenges by following a framework that is based on </a:t>
            </a:r>
            <a:r>
              <a:rPr lang="en-US" sz="2400" b="1" dirty="0"/>
              <a:t>four underlying principles</a:t>
            </a:r>
            <a:r>
              <a:rPr lang="en-US" sz="2400" dirty="0"/>
              <a:t>: </a:t>
            </a:r>
            <a:r>
              <a:rPr lang="en-US" sz="2400" b="1" i="1" dirty="0" smtClean="0"/>
              <a:t>Resource </a:t>
            </a:r>
            <a:r>
              <a:rPr lang="en-US" sz="2400" b="1" i="1" dirty="0"/>
              <a:t>Diversity</a:t>
            </a:r>
            <a:r>
              <a:rPr lang="en-US" sz="2400" b="1" dirty="0"/>
              <a:t>:</a:t>
            </a:r>
            <a:r>
              <a:rPr lang="en-US" sz="2400" dirty="0"/>
              <a:t> Maximizing throughput requires flexibility to accept many types of resources and the integration of multiple layers of software and services.</a:t>
            </a:r>
            <a:r>
              <a:rPr lang="en-US" sz="2400" i="1" dirty="0"/>
              <a:t> </a:t>
            </a:r>
            <a:r>
              <a:rPr lang="en-US" sz="2400" b="1" i="1" dirty="0"/>
              <a:t>Dependability</a:t>
            </a:r>
            <a:r>
              <a:rPr lang="en-US" sz="2400" b="1" dirty="0"/>
              <a:t>:</a:t>
            </a:r>
            <a:r>
              <a:rPr lang="en-US" sz="2400" dirty="0"/>
              <a:t> Throughput must be tolerant to faults since the scale and distributed nature of high throughput environments means some service or resource will always be unavailable. </a:t>
            </a:r>
            <a:r>
              <a:rPr lang="en-US" sz="2400" b="1" i="1" dirty="0"/>
              <a:t>Autonomy:</a:t>
            </a:r>
            <a:r>
              <a:rPr lang="en-US" sz="2400" dirty="0"/>
              <a:t> Enable users and resource providers from different domains and organizations to pool and share resources while preserving their local autonomy to set policies and select technologies. </a:t>
            </a:r>
            <a:r>
              <a:rPr lang="en-US" sz="2400" b="1" i="1" dirty="0"/>
              <a:t>Mutual Trust:</a:t>
            </a:r>
            <a:r>
              <a:rPr lang="en-US" sz="2400" dirty="0"/>
              <a:t> The formulation and delivery of a common goal through sharing requires a web of trust relationships that crosses the boundaries of organizations as well as software tools.</a:t>
            </a:r>
            <a:endParaRPr lang="en-US" sz="2400" dirty="0" smtClean="0"/>
          </a:p>
        </p:txBody>
      </p:sp>
      <p:sp>
        <p:nvSpPr>
          <p:cNvPr id="4" name="Slide Number Placeholder 3"/>
          <p:cNvSpPr>
            <a:spLocks noGrp="1"/>
          </p:cNvSpPr>
          <p:nvPr>
            <p:ph type="sldNum" sz="quarter" idx="10"/>
          </p:nvPr>
        </p:nvSpPr>
        <p:spPr/>
        <p:txBody>
          <a:bodyPr/>
          <a:lstStyle/>
          <a:p>
            <a:pPr>
              <a:defRPr/>
            </a:pPr>
            <a:fld id="{038AB4BC-D760-449D-A975-B1B41586F3D1}" type="slidenum">
              <a:rPr lang="en-US" smtClean="0"/>
              <a:pPr>
                <a:defRPr/>
              </a:pPr>
              <a:t>9</a:t>
            </a:fld>
            <a:endParaRPr lang="en-US" dirty="0"/>
          </a:p>
        </p:txBody>
      </p:sp>
    </p:spTree>
    <p:extLst>
      <p:ext uri="{BB962C8B-B14F-4D97-AF65-F5344CB8AC3E}">
        <p14:creationId xmlns:p14="http://schemas.microsoft.com/office/powerpoint/2010/main" val="3157156301"/>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Japanese Art">
  <a:themeElements>
    <a:clrScheme name="">
      <a:dk1>
        <a:srgbClr val="000000"/>
      </a:dk1>
      <a:lt1>
        <a:srgbClr val="FFFFFF"/>
      </a:lt1>
      <a:dk2>
        <a:srgbClr val="23005F"/>
      </a:dk2>
      <a:lt2>
        <a:srgbClr val="808080"/>
      </a:lt2>
      <a:accent1>
        <a:srgbClr val="C70000"/>
      </a:accent1>
      <a:accent2>
        <a:srgbClr val="5554FF"/>
      </a:accent2>
      <a:accent3>
        <a:srgbClr val="FFFFFF"/>
      </a:accent3>
      <a:accent4>
        <a:srgbClr val="000000"/>
      </a:accent4>
      <a:accent5>
        <a:srgbClr val="E0AAAA"/>
      </a:accent5>
      <a:accent6>
        <a:srgbClr val="4C4BE7"/>
      </a:accent6>
      <a:hlink>
        <a:srgbClr val="111A99"/>
      </a:hlink>
      <a:folHlink>
        <a:srgbClr val="99CC00"/>
      </a:folHlink>
    </a:clrScheme>
    <a:fontScheme name="Japanese Art">
      <a:majorFont>
        <a:latin typeface="Futura"/>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accent2"/>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en-US" sz="2000" b="0" i="0" u="none" strike="noStrike" cap="none" normalizeH="0" baseline="0" smtClean="0">
            <a:ln>
              <a:noFill/>
            </a:ln>
            <a:solidFill>
              <a:srgbClr val="660066"/>
            </a:solidFill>
            <a:effectLst/>
            <a:latin typeface="Arial" charset="0"/>
          </a:defRPr>
        </a:defPPr>
      </a:lstStyle>
    </a:spDef>
    <a:lnDef>
      <a:spPr bwMode="auto">
        <a:xfrm>
          <a:off x="0" y="0"/>
          <a:ext cx="1" cy="1"/>
        </a:xfrm>
        <a:custGeom>
          <a:avLst/>
          <a:gdLst/>
          <a:ahLst/>
          <a:cxnLst/>
          <a:rect l="0" t="0" r="0" b="0"/>
          <a:pathLst/>
        </a:custGeom>
        <a:noFill/>
        <a:ln w="9525" cap="flat" cmpd="sng" algn="ctr">
          <a:solidFill>
            <a:schemeClr val="accent2"/>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en-US" sz="2000" b="0" i="0" u="none" strike="noStrike" cap="none" normalizeH="0" baseline="0" smtClean="0">
            <a:ln>
              <a:noFill/>
            </a:ln>
            <a:solidFill>
              <a:srgbClr val="660066"/>
            </a:solidFill>
            <a:effectLst/>
            <a:latin typeface="Arial" charset="0"/>
          </a:defRPr>
        </a:defPPr>
      </a:lstStyle>
    </a:lnDef>
  </a:objectDefaults>
  <a:extraClrSchemeLst>
    <a:extraClrScheme>
      <a:clrScheme name="Japanese Art 1">
        <a:dk1>
          <a:srgbClr val="000000"/>
        </a:dk1>
        <a:lt1>
          <a:srgbClr val="D9C641"/>
        </a:lt1>
        <a:dk2>
          <a:srgbClr val="23005F"/>
        </a:dk2>
        <a:lt2>
          <a:srgbClr val="808080"/>
        </a:lt2>
        <a:accent1>
          <a:srgbClr val="C70000"/>
        </a:accent1>
        <a:accent2>
          <a:srgbClr val="5554FF"/>
        </a:accent2>
        <a:accent3>
          <a:srgbClr val="E9DFB0"/>
        </a:accent3>
        <a:accent4>
          <a:srgbClr val="000000"/>
        </a:accent4>
        <a:accent5>
          <a:srgbClr val="E0AAAA"/>
        </a:accent5>
        <a:accent6>
          <a:srgbClr val="4C4BE7"/>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CondorNew">
  <a:themeElements>
    <a:clrScheme name="CondorNew.po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CondorNew.pot">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ondorNew.po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ondorNew.po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ondorNew.po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ondorNew.po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ondorNew.po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ondorNew.po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ondorNew.po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20655</TotalTime>
  <Words>1219</Words>
  <Application>Microsoft Office PowerPoint</Application>
  <PresentationFormat>On-screen Show (4:3)</PresentationFormat>
  <Paragraphs>185</Paragraphs>
  <Slides>22</Slides>
  <Notes>4</Notes>
  <HiddenSlides>0</HiddenSlides>
  <MMClips>0</MMClips>
  <ScaleCrop>false</ScaleCrop>
  <HeadingPairs>
    <vt:vector size="4" baseType="variant">
      <vt:variant>
        <vt:lpstr>Theme</vt:lpstr>
      </vt:variant>
      <vt:variant>
        <vt:i4>7</vt:i4>
      </vt:variant>
      <vt:variant>
        <vt:lpstr>Slide Titles</vt:lpstr>
      </vt:variant>
      <vt:variant>
        <vt:i4>22</vt:i4>
      </vt:variant>
    </vt:vector>
  </HeadingPairs>
  <TitlesOfParts>
    <vt:vector size="29" baseType="lpstr">
      <vt:lpstr>Custom Design</vt:lpstr>
      <vt:lpstr>1_Custom Design</vt:lpstr>
      <vt:lpstr>1_Office Theme</vt:lpstr>
      <vt:lpstr>2_Custom Design</vt:lpstr>
      <vt:lpstr>Japanese Art</vt:lpstr>
      <vt:lpstr>3_Custom Design</vt:lpstr>
      <vt:lpstr>1_CondorNew</vt:lpstr>
      <vt:lpstr> Job Management Overlays – from a Concept to Production  August 19, 2014  Miron Livny PI and Technical Director  </vt:lpstr>
      <vt:lpstr>The Technology Gate Keeper</vt:lpstr>
      <vt:lpstr>PowerPoint Presentation</vt:lpstr>
      <vt:lpstr>2014 Marks 20th Anniversary of Gartner Hype Cycle</vt:lpstr>
      <vt:lpstr>Deliver while leading</vt:lpstr>
      <vt:lpstr>Rutherford Appleton Laboratory  (UK T1) adopted  HTCondor in 2013</vt:lpstr>
      <vt:lpstr>CERN (T0) Adopted HTCondor in 2014</vt:lpstr>
      <vt:lpstr>PowerPoint Presentation</vt:lpstr>
      <vt:lpstr>Our underlying Principles</vt:lpstr>
      <vt:lpstr>The OSG User School (2012-14)</vt:lpstr>
      <vt:lpstr>Five days of hands-on experience</vt:lpstr>
      <vt:lpstr>Success!!</vt:lpstr>
      <vt:lpstr>Overlays are the (only) way to go!</vt:lpstr>
      <vt:lpstr>Condor and (the)  Grid (one of the CS X in PPDG)</vt:lpstr>
      <vt:lpstr>Step IV - Think big!</vt:lpstr>
      <vt:lpstr>A “To-Globus” glide-in job will ...</vt:lpstr>
      <vt:lpstr>More than 10 years later </vt:lpstr>
      <vt:lpstr>PowerPoint Presentation</vt:lpstr>
      <vt:lpstr>Resource Provisioning</vt:lpstr>
      <vt:lpstr>PowerPoint Presentation</vt:lpstr>
      <vt:lpstr>Impact on the UW-Campus and beyond</vt:lpstr>
      <vt:lpstr>PowerPoint Presentation</vt:lpstr>
    </vt:vector>
  </TitlesOfParts>
  <Company>WARF</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Susan Millar</dc:creator>
  <cp:lastModifiedBy>Chander Sehgal</cp:lastModifiedBy>
  <cp:revision>578</cp:revision>
  <dcterms:created xsi:type="dcterms:W3CDTF">2009-08-26T20:04:56Z</dcterms:created>
  <dcterms:modified xsi:type="dcterms:W3CDTF">2014-08-17T19:15:52Z</dcterms:modified>
</cp:coreProperties>
</file>