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82" r:id="rId2"/>
  </p:sldMasterIdLst>
  <p:notesMasterIdLst>
    <p:notesMasterId r:id="rId8"/>
  </p:notesMasterIdLst>
  <p:handoutMasterIdLst>
    <p:handoutMasterId r:id="rId9"/>
  </p:handoutMasterIdLst>
  <p:sldIdLst>
    <p:sldId id="256" r:id="rId3"/>
    <p:sldId id="330" r:id="rId4"/>
    <p:sldId id="337" r:id="rId5"/>
    <p:sldId id="336" r:id="rId6"/>
    <p:sldId id="333" r:id="rId7"/>
  </p:sldIdLst>
  <p:sldSz cx="9144000" cy="6858000" type="screen4x3"/>
  <p:notesSz cx="6985000" cy="9283700"/>
  <p:defaultTextStyle>
    <a:defPPr>
      <a:defRPr lang="en-US"/>
    </a:defPPr>
    <a:lvl1pPr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5pPr>
    <a:lvl6pPr marL="2286000" algn="l" defTabSz="457200" rtl="0" eaLnBrk="1" latinLnBrk="0" hangingPunct="1">
      <a:defRPr sz="2400" kern="1200">
        <a:solidFill>
          <a:schemeClr val="tx1"/>
        </a:solidFill>
        <a:latin typeface="Calibri" charset="0"/>
        <a:ea typeface="ＭＳ Ｐゴシック" charset="0"/>
        <a:cs typeface="ＭＳ Ｐゴシック" charset="0"/>
      </a:defRPr>
    </a:lvl6pPr>
    <a:lvl7pPr marL="2743200" algn="l" defTabSz="457200" rtl="0" eaLnBrk="1" latinLnBrk="0" hangingPunct="1">
      <a:defRPr sz="2400" kern="1200">
        <a:solidFill>
          <a:schemeClr val="tx1"/>
        </a:solidFill>
        <a:latin typeface="Calibri" charset="0"/>
        <a:ea typeface="ＭＳ Ｐゴシック" charset="0"/>
        <a:cs typeface="ＭＳ Ｐゴシック" charset="0"/>
      </a:defRPr>
    </a:lvl7pPr>
    <a:lvl8pPr marL="3200400" algn="l" defTabSz="457200" rtl="0" eaLnBrk="1" latinLnBrk="0" hangingPunct="1">
      <a:defRPr sz="2400" kern="1200">
        <a:solidFill>
          <a:schemeClr val="tx1"/>
        </a:solidFill>
        <a:latin typeface="Calibri" charset="0"/>
        <a:ea typeface="ＭＳ Ｐゴシック" charset="0"/>
        <a:cs typeface="ＭＳ Ｐゴシック" charset="0"/>
      </a:defRPr>
    </a:lvl8pPr>
    <a:lvl9pPr marL="3657600" algn="l" defTabSz="457200" rtl="0" eaLnBrk="1" latinLnBrk="0" hangingPunct="1">
      <a:defRPr sz="2400"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1C6B11"/>
    <a:srgbClr val="BD1F24"/>
    <a:srgbClr val="DA592A"/>
    <a:srgbClr val="808080"/>
    <a:srgbClr val="154D81"/>
    <a:srgbClr val="DF652C"/>
    <a:srgbClr val="E0692D"/>
    <a:srgbClr val="DF6424"/>
    <a:srgbClr val="D3542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106" y="-58"/>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fontAlgn="auto">
              <a:spcBef>
                <a:spcPts val="0"/>
              </a:spcBef>
              <a:spcAft>
                <a:spcPts val="0"/>
              </a:spcAft>
              <a:defRPr sz="1200">
                <a:latin typeface="Helvetica"/>
                <a:ea typeface="+mn-ea"/>
                <a:cs typeface="+mn-cs"/>
              </a:defRPr>
            </a:lvl1pPr>
          </a:lstStyle>
          <a:p>
            <a:pPr>
              <a:defRPr/>
            </a:pPr>
            <a:endParaRPr lang="en-US" dirty="0"/>
          </a:p>
        </p:txBody>
      </p:sp>
      <p:sp>
        <p:nvSpPr>
          <p:cNvPr id="3" name="Date Placeholder 2"/>
          <p:cNvSpPr>
            <a:spLocks noGrp="1"/>
          </p:cNvSpPr>
          <p:nvPr>
            <p:ph type="dt" sz="quarter" idx="1"/>
          </p:nvPr>
        </p:nvSpPr>
        <p:spPr>
          <a:xfrm>
            <a:off x="3956550" y="0"/>
            <a:ext cx="3026833" cy="464185"/>
          </a:xfrm>
          <a:prstGeom prst="rect">
            <a:avLst/>
          </a:prstGeom>
        </p:spPr>
        <p:txBody>
          <a:bodyPr vert="horz" lIns="92958" tIns="46479" rIns="92958" bIns="46479" rtlCol="0"/>
          <a:lstStyle>
            <a:lvl1pPr algn="r" fontAlgn="auto">
              <a:spcBef>
                <a:spcPts val="0"/>
              </a:spcBef>
              <a:spcAft>
                <a:spcPts val="0"/>
              </a:spcAft>
              <a:defRPr sz="1200">
                <a:latin typeface="Helvetica"/>
                <a:ea typeface="+mn-ea"/>
                <a:cs typeface="+mn-cs"/>
              </a:defRPr>
            </a:lvl1pPr>
          </a:lstStyle>
          <a:p>
            <a:pPr>
              <a:defRPr/>
            </a:pPr>
            <a:fld id="{4C190591-D543-7449-A828-559C08D06478}" type="datetimeFigureOut">
              <a:rPr lang="en-US"/>
              <a:pPr>
                <a:defRPr/>
              </a:pPr>
              <a:t>7/7/2014</a:t>
            </a:fld>
            <a:endParaRPr lang="en-US" dirty="0"/>
          </a:p>
        </p:txBody>
      </p:sp>
      <p:sp>
        <p:nvSpPr>
          <p:cNvPr id="4" name="Footer Placeholder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fontAlgn="auto">
              <a:spcBef>
                <a:spcPts val="0"/>
              </a:spcBef>
              <a:spcAft>
                <a:spcPts val="0"/>
              </a:spcAft>
              <a:defRPr sz="1200">
                <a:latin typeface="Helvetica"/>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lIns="92958" tIns="46479" rIns="92958" bIns="46479" rtlCol="0" anchor="b"/>
          <a:lstStyle>
            <a:lvl1pPr algn="r" fontAlgn="auto">
              <a:spcBef>
                <a:spcPts val="0"/>
              </a:spcBef>
              <a:spcAft>
                <a:spcPts val="0"/>
              </a:spcAft>
              <a:defRPr sz="1200">
                <a:latin typeface="Helvetica"/>
                <a:ea typeface="+mn-ea"/>
                <a:cs typeface="+mn-cs"/>
              </a:defRPr>
            </a:lvl1pPr>
          </a:lstStyle>
          <a:p>
            <a:pPr>
              <a:defRPr/>
            </a:pPr>
            <a:fld id="{83F73473-3CFB-5241-BF82-E3884D4E82D7}" type="slidenum">
              <a:rPr lang="en-US"/>
              <a:pPr>
                <a:defRPr/>
              </a:pPr>
              <a:t>‹#›</a:t>
            </a:fld>
            <a:endParaRPr lang="en-US" dirty="0"/>
          </a:p>
        </p:txBody>
      </p:sp>
    </p:spTree>
    <p:extLst>
      <p:ext uri="{BB962C8B-B14F-4D97-AF65-F5344CB8AC3E}">
        <p14:creationId xmlns:p14="http://schemas.microsoft.com/office/powerpoint/2010/main" val="39821809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fontAlgn="auto">
              <a:spcBef>
                <a:spcPts val="0"/>
              </a:spcBef>
              <a:spcAft>
                <a:spcPts val="0"/>
              </a:spcAft>
              <a:defRPr sz="1200">
                <a:latin typeface="Helvetica"/>
                <a:ea typeface="+mn-ea"/>
                <a:cs typeface="+mn-cs"/>
              </a:defRPr>
            </a:lvl1pPr>
          </a:lstStyle>
          <a:p>
            <a:pPr>
              <a:defRPr/>
            </a:pPr>
            <a:endParaRPr lang="en-US" dirty="0"/>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fontAlgn="auto">
              <a:spcBef>
                <a:spcPts val="0"/>
              </a:spcBef>
              <a:spcAft>
                <a:spcPts val="0"/>
              </a:spcAft>
              <a:defRPr sz="1200">
                <a:latin typeface="Helvetica"/>
                <a:ea typeface="+mn-ea"/>
                <a:cs typeface="+mn-cs"/>
              </a:defRPr>
            </a:lvl1pPr>
          </a:lstStyle>
          <a:p>
            <a:pPr>
              <a:defRPr/>
            </a:pPr>
            <a:fld id="{82702176-6DAC-6B4F-B700-3AD3B8686ACC}" type="datetimeFigureOut">
              <a:rPr lang="en-US"/>
              <a:pPr>
                <a:defRPr/>
              </a:pPr>
              <a:t>7/7/2014</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smtClean="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fontAlgn="auto">
              <a:spcBef>
                <a:spcPts val="0"/>
              </a:spcBef>
              <a:spcAft>
                <a:spcPts val="0"/>
              </a:spcAft>
              <a:defRPr sz="1200">
                <a:latin typeface="Helvetica"/>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fontAlgn="auto">
              <a:spcBef>
                <a:spcPts val="0"/>
              </a:spcBef>
              <a:spcAft>
                <a:spcPts val="0"/>
              </a:spcAft>
              <a:defRPr sz="1200">
                <a:latin typeface="Helvetica"/>
                <a:ea typeface="+mn-ea"/>
                <a:cs typeface="+mn-cs"/>
              </a:defRPr>
            </a:lvl1pPr>
          </a:lstStyle>
          <a:p>
            <a:pPr>
              <a:defRPr/>
            </a:pPr>
            <a:fld id="{4649E3D0-3FEA-B642-9F67-967BE3D8E8DB}" type="slidenum">
              <a:rPr lang="en-US"/>
              <a:pPr>
                <a:defRPr/>
              </a:pPr>
              <a:t>‹#›</a:t>
            </a:fld>
            <a:endParaRPr lang="en-US" dirty="0"/>
          </a:p>
        </p:txBody>
      </p:sp>
    </p:spTree>
    <p:extLst>
      <p:ext uri="{BB962C8B-B14F-4D97-AF65-F5344CB8AC3E}">
        <p14:creationId xmlns:p14="http://schemas.microsoft.com/office/powerpoint/2010/main" val="1243314828"/>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Helvetica"/>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Helvetica"/>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Helvetica"/>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Helvetica"/>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4" descr="Blue-Seal_c100m56y0k23-Mark_SC_Horizontal.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91063" y="1358900"/>
            <a:ext cx="36449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FermilabLogo_100c56m0y23k.eps"/>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06450" y="1447800"/>
            <a:ext cx="2901950"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itle 21"/>
          <p:cNvSpPr>
            <a:spLocks noGrp="1"/>
          </p:cNvSpPr>
          <p:nvPr>
            <p:ph type="title"/>
          </p:nvPr>
        </p:nvSpPr>
        <p:spPr>
          <a:xfrm>
            <a:off x="806450" y="3559283"/>
            <a:ext cx="7526338" cy="1139271"/>
          </a:xfrm>
          <a:prstGeom prst="rect">
            <a:avLst/>
          </a:prstGeom>
        </p:spPr>
        <p:txBody>
          <a:bodyPr wrap="square" lIns="0" tIns="0" rIns="0" bIns="0" anchor="t"/>
          <a:lstStyle>
            <a:lvl1pPr algn="l">
              <a:defRPr sz="3200" b="1" i="0" baseline="0">
                <a:solidFill>
                  <a:srgbClr val="154D81"/>
                </a:solidFill>
                <a:latin typeface="Helvetica"/>
              </a:defRPr>
            </a:lvl1pPr>
          </a:lstStyle>
          <a:p>
            <a:r>
              <a:rPr lang="en-US" smtClean="0"/>
              <a:t>Click to edit Master title style</a:t>
            </a:r>
            <a:endParaRPr lang="en-US" dirty="0"/>
          </a:p>
        </p:txBody>
      </p:sp>
      <p:sp>
        <p:nvSpPr>
          <p:cNvPr id="24" name="Text Placeholder 23"/>
          <p:cNvSpPr>
            <a:spLocks noGrp="1"/>
          </p:cNvSpPr>
          <p:nvPr>
            <p:ph type="body" sz="quarter" idx="10"/>
          </p:nvPr>
        </p:nvSpPr>
        <p:spPr>
          <a:xfrm>
            <a:off x="806450" y="4841093"/>
            <a:ext cx="7526338" cy="1489952"/>
          </a:xfrm>
          <a:prstGeom prst="rect">
            <a:avLst/>
          </a:prstGeom>
        </p:spPr>
        <p:txBody>
          <a:bodyPr lIns="0" tIns="0" rIns="0" bIns="0"/>
          <a:lstStyle>
            <a:lvl1pPr marL="0" indent="0">
              <a:buFontTx/>
              <a:buNone/>
              <a:defRPr sz="2000">
                <a:solidFill>
                  <a:srgbClr val="154D81"/>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smtClean="0"/>
              <a:t>Click to edit Master text styles</a:t>
            </a:r>
          </a:p>
        </p:txBody>
      </p:sp>
    </p:spTree>
    <p:extLst>
      <p:ext uri="{BB962C8B-B14F-4D97-AF65-F5344CB8AC3E}">
        <p14:creationId xmlns:p14="http://schemas.microsoft.com/office/powerpoint/2010/main" val="1193846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103664"/>
            <a:ext cx="8686800" cy="641739"/>
          </a:xfrm>
          <a:prstGeom prst="rect">
            <a:avLst/>
          </a:prstGeom>
        </p:spPr>
        <p:txBody>
          <a:bodyPr lIns="0" tIns="0" rIns="0" bIns="0" anchor="b" anchorCtr="0"/>
          <a:lstStyle>
            <a:lvl1pPr>
              <a:defRPr sz="3200">
                <a:solidFill>
                  <a:srgbClr val="154D8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450013" y="6515100"/>
            <a:ext cx="1076325" cy="241300"/>
          </a:xfrm>
        </p:spPr>
        <p:txBody>
          <a:bodyPr/>
          <a:lstStyle>
            <a:lvl1pPr>
              <a:defRPr sz="900">
                <a:solidFill>
                  <a:srgbClr val="154D81"/>
                </a:solidFill>
              </a:defRPr>
            </a:lvl1pPr>
          </a:lstStyle>
          <a:p>
            <a:pPr>
              <a:defRPr/>
            </a:pPr>
            <a:r>
              <a:rPr lang="en-US" dirty="0" smtClean="0"/>
              <a:t>5/10/14</a:t>
            </a:r>
            <a:endParaRPr lang="en-US" dirty="0"/>
          </a:p>
        </p:txBody>
      </p:sp>
      <p:sp>
        <p:nvSpPr>
          <p:cNvPr id="5" name="Footer Placeholder 4"/>
          <p:cNvSpPr>
            <a:spLocks noGrp="1"/>
          </p:cNvSpPr>
          <p:nvPr>
            <p:ph type="ftr" sz="quarter" idx="11"/>
          </p:nvPr>
        </p:nvSpPr>
        <p:spPr/>
        <p:txBody>
          <a:bodyPr/>
          <a:lstStyle>
            <a:lvl1pPr>
              <a:defRPr sz="900">
                <a:solidFill>
                  <a:srgbClr val="154D81"/>
                </a:solidFill>
              </a:defRPr>
            </a:lvl1pPr>
          </a:lstStyle>
          <a:p>
            <a:pPr>
              <a:defRPr/>
            </a:pPr>
            <a:r>
              <a:rPr lang="en-US" dirty="0" smtClean="0"/>
              <a:t>R. Ray - CD-3a Review</a:t>
            </a:r>
            <a:endParaRPr lang="en-US" b="1" dirty="0"/>
          </a:p>
        </p:txBody>
      </p:sp>
      <p:sp>
        <p:nvSpPr>
          <p:cNvPr id="6" name="Slide Number Placeholder 5"/>
          <p:cNvSpPr>
            <a:spLocks noGrp="1"/>
          </p:cNvSpPr>
          <p:nvPr>
            <p:ph type="sldNum" sz="quarter" idx="12"/>
          </p:nvPr>
        </p:nvSpPr>
        <p:spPr/>
        <p:txBody>
          <a:bodyPr/>
          <a:lstStyle>
            <a:lvl1pPr>
              <a:defRPr sz="900">
                <a:solidFill>
                  <a:srgbClr val="154D81"/>
                </a:solidFill>
              </a:defRPr>
            </a:lvl1pPr>
          </a:lstStyle>
          <a:p>
            <a:pPr>
              <a:defRPr/>
            </a:pPr>
            <a:fld id="{2A0CCE80-3B22-F34E-81B2-E096627812DD}" type="slidenum">
              <a:rPr lang="en-US"/>
              <a:pPr>
                <a:defRPr/>
              </a:pPr>
              <a:t>‹#›</a:t>
            </a:fld>
            <a:endParaRPr lang="en-US" dirty="0"/>
          </a:p>
        </p:txBody>
      </p:sp>
    </p:spTree>
    <p:extLst>
      <p:ext uri="{BB962C8B-B14F-4D97-AF65-F5344CB8AC3E}">
        <p14:creationId xmlns:p14="http://schemas.microsoft.com/office/powerpoint/2010/main" val="1174234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with Caption">
    <p:spTree>
      <p:nvGrpSpPr>
        <p:cNvPr id="1" name=""/>
        <p:cNvGrpSpPr/>
        <p:nvPr/>
      </p:nvGrpSpPr>
      <p:grpSpPr>
        <a:xfrm>
          <a:off x="0" y="0"/>
          <a:ext cx="0" cy="0"/>
          <a:chOff x="0" y="0"/>
          <a:chExt cx="0" cy="0"/>
        </a:xfrm>
      </p:grpSpPr>
      <p:sp>
        <p:nvSpPr>
          <p:cNvPr id="13" name="Text Placeholder 3"/>
          <p:cNvSpPr>
            <a:spLocks noGrp="1"/>
          </p:cNvSpPr>
          <p:nvPr>
            <p:ph type="body" sz="half" idx="12"/>
          </p:nvPr>
        </p:nvSpPr>
        <p:spPr>
          <a:xfrm>
            <a:off x="229365" y="4765101"/>
            <a:ext cx="4251960"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3"/>
          <p:cNvSpPr>
            <a:spLocks noGrp="1"/>
          </p:cNvSpPr>
          <p:nvPr>
            <p:ph type="body" sz="half" idx="13"/>
          </p:nvPr>
        </p:nvSpPr>
        <p:spPr>
          <a:xfrm>
            <a:off x="4654550" y="4765101"/>
            <a:ext cx="4260850"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Content Placeholder 2"/>
          <p:cNvSpPr>
            <a:spLocks noGrp="1"/>
          </p:cNvSpPr>
          <p:nvPr>
            <p:ph sz="half" idx="17"/>
          </p:nvPr>
        </p:nvSpPr>
        <p:spPr>
          <a:xfrm>
            <a:off x="228601" y="1043694"/>
            <a:ext cx="4251324" cy="3568701"/>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2"/>
          <p:cNvSpPr>
            <a:spLocks noGrp="1"/>
          </p:cNvSpPr>
          <p:nvPr>
            <p:ph sz="half" idx="18"/>
          </p:nvPr>
        </p:nvSpPr>
        <p:spPr>
          <a:xfrm>
            <a:off x="4654550" y="1043694"/>
            <a:ext cx="4260851" cy="3568701"/>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154D81"/>
                </a:solidFill>
              </a:defRPr>
            </a:lvl1pPr>
          </a:lstStyle>
          <a:p>
            <a:r>
              <a:rPr lang="en-US" smtClean="0"/>
              <a:t>Click to edit Master title style</a:t>
            </a:r>
            <a:endParaRPr lang="en-US" dirty="0"/>
          </a:p>
        </p:txBody>
      </p:sp>
      <p:sp>
        <p:nvSpPr>
          <p:cNvPr id="7" name="Date Placeholder 3"/>
          <p:cNvSpPr>
            <a:spLocks noGrp="1"/>
          </p:cNvSpPr>
          <p:nvPr>
            <p:ph type="dt" sz="half" idx="19"/>
          </p:nvPr>
        </p:nvSpPr>
        <p:spPr/>
        <p:txBody>
          <a:bodyPr/>
          <a:lstStyle>
            <a:lvl1pPr>
              <a:defRPr/>
            </a:lvl1pPr>
          </a:lstStyle>
          <a:p>
            <a:pPr>
              <a:defRPr/>
            </a:pPr>
            <a:r>
              <a:rPr lang="en-US" dirty="0" smtClean="0"/>
              <a:t>5/10/14</a:t>
            </a:r>
            <a:endParaRPr lang="en-US" dirty="0"/>
          </a:p>
        </p:txBody>
      </p:sp>
      <p:sp>
        <p:nvSpPr>
          <p:cNvPr id="8" name="Footer Placeholder 4"/>
          <p:cNvSpPr>
            <a:spLocks noGrp="1"/>
          </p:cNvSpPr>
          <p:nvPr>
            <p:ph type="ftr" sz="quarter" idx="20"/>
          </p:nvPr>
        </p:nvSpPr>
        <p:spPr/>
        <p:txBody>
          <a:bodyPr/>
          <a:lstStyle>
            <a:lvl1pPr>
              <a:defRPr/>
            </a:lvl1pPr>
          </a:lstStyle>
          <a:p>
            <a:pPr>
              <a:defRPr/>
            </a:pPr>
            <a:r>
              <a:rPr lang="en-US" dirty="0" smtClean="0"/>
              <a:t>R. Ray - CD-3a Review</a:t>
            </a:r>
            <a:endParaRPr lang="en-US" b="1" dirty="0"/>
          </a:p>
        </p:txBody>
      </p:sp>
      <p:sp>
        <p:nvSpPr>
          <p:cNvPr id="9" name="Slide Number Placeholder 5"/>
          <p:cNvSpPr>
            <a:spLocks noGrp="1"/>
          </p:cNvSpPr>
          <p:nvPr>
            <p:ph type="sldNum" sz="quarter" idx="21"/>
          </p:nvPr>
        </p:nvSpPr>
        <p:spPr/>
        <p:txBody>
          <a:bodyPr/>
          <a:lstStyle>
            <a:lvl1pPr>
              <a:defRPr/>
            </a:lvl1pPr>
          </a:lstStyle>
          <a:p>
            <a:pPr>
              <a:defRPr/>
            </a:pPr>
            <a:fld id="{5E820688-F7AE-7441-85BB-0E205217A28E}" type="slidenum">
              <a:rPr lang="en-US"/>
              <a:pPr>
                <a:defRPr/>
              </a:pPr>
              <a:t>‹#›</a:t>
            </a:fld>
            <a:endParaRPr lang="en-US" dirty="0"/>
          </a:p>
        </p:txBody>
      </p:sp>
    </p:spTree>
    <p:extLst>
      <p:ext uri="{BB962C8B-B14F-4D97-AF65-F5344CB8AC3E}">
        <p14:creationId xmlns:p14="http://schemas.microsoft.com/office/powerpoint/2010/main" val="3996381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1043693"/>
            <a:ext cx="3027894" cy="4994276"/>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Content Placeholder 2"/>
          <p:cNvSpPr>
            <a:spLocks noGrp="1"/>
          </p:cNvSpPr>
          <p:nvPr>
            <p:ph sz="half" idx="15"/>
          </p:nvPr>
        </p:nvSpPr>
        <p:spPr>
          <a:xfrm>
            <a:off x="3469958" y="1043694"/>
            <a:ext cx="5420360" cy="4994275"/>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154D81"/>
                </a:solidFill>
              </a:defRPr>
            </a:lvl1pPr>
          </a:lstStyle>
          <a:p>
            <a:r>
              <a:rPr lang="en-US" smtClean="0"/>
              <a:t>Click to edit Master title style</a:t>
            </a:r>
            <a:endParaRPr lang="en-US" dirty="0"/>
          </a:p>
        </p:txBody>
      </p:sp>
      <p:sp>
        <p:nvSpPr>
          <p:cNvPr id="5" name="Date Placeholder 3"/>
          <p:cNvSpPr>
            <a:spLocks noGrp="1"/>
          </p:cNvSpPr>
          <p:nvPr>
            <p:ph type="dt" sz="half" idx="16"/>
          </p:nvPr>
        </p:nvSpPr>
        <p:spPr/>
        <p:txBody>
          <a:bodyPr/>
          <a:lstStyle>
            <a:lvl1pPr>
              <a:defRPr/>
            </a:lvl1pPr>
          </a:lstStyle>
          <a:p>
            <a:pPr>
              <a:defRPr/>
            </a:pPr>
            <a:r>
              <a:rPr lang="en-US" dirty="0" smtClean="0"/>
              <a:t>5/10/14</a:t>
            </a:r>
            <a:endParaRPr lang="en-US" dirty="0"/>
          </a:p>
        </p:txBody>
      </p:sp>
      <p:sp>
        <p:nvSpPr>
          <p:cNvPr id="6" name="Footer Placeholder 4"/>
          <p:cNvSpPr>
            <a:spLocks noGrp="1"/>
          </p:cNvSpPr>
          <p:nvPr>
            <p:ph type="ftr" sz="quarter" idx="17"/>
          </p:nvPr>
        </p:nvSpPr>
        <p:spPr/>
        <p:txBody>
          <a:bodyPr/>
          <a:lstStyle>
            <a:lvl1pPr>
              <a:defRPr/>
            </a:lvl1pPr>
          </a:lstStyle>
          <a:p>
            <a:pPr>
              <a:defRPr/>
            </a:pPr>
            <a:r>
              <a:rPr lang="en-US" dirty="0" smtClean="0"/>
              <a:t>R. Ray - CD-3a Review</a:t>
            </a:r>
            <a:endParaRPr lang="en-US" b="1" dirty="0"/>
          </a:p>
        </p:txBody>
      </p:sp>
      <p:sp>
        <p:nvSpPr>
          <p:cNvPr id="7" name="Slide Number Placeholder 5"/>
          <p:cNvSpPr>
            <a:spLocks noGrp="1"/>
          </p:cNvSpPr>
          <p:nvPr>
            <p:ph type="sldNum" sz="quarter" idx="18"/>
          </p:nvPr>
        </p:nvSpPr>
        <p:spPr/>
        <p:txBody>
          <a:bodyPr/>
          <a:lstStyle>
            <a:lvl1pPr>
              <a:defRPr/>
            </a:lvl1pPr>
          </a:lstStyle>
          <a:p>
            <a:pPr>
              <a:defRPr/>
            </a:pPr>
            <a:fld id="{DE78B61D-3477-4845-9DF6-695E34DA1F91}" type="slidenum">
              <a:rPr lang="en-US"/>
              <a:pPr>
                <a:defRPr/>
              </a:pPr>
              <a:t>‹#›</a:t>
            </a:fld>
            <a:endParaRPr lang="en-US" dirty="0"/>
          </a:p>
        </p:txBody>
      </p:sp>
    </p:spTree>
    <p:extLst>
      <p:ext uri="{BB962C8B-B14F-4D97-AF65-F5344CB8AC3E}">
        <p14:creationId xmlns:p14="http://schemas.microsoft.com/office/powerpoint/2010/main" val="1154532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4073" y="1043694"/>
            <a:ext cx="8700851" cy="3695054"/>
          </a:xfrm>
          <a:prstGeom prst="rect">
            <a:avLst/>
          </a:prstGeom>
        </p:spPr>
        <p:txBody>
          <a:bodyPr lIns="0" tIns="0" rIns="0" bIns="0" rtlCol="0">
            <a:normAutofit/>
          </a:bodyPr>
          <a:lstStyle>
            <a:lvl1pPr marL="0" indent="0">
              <a:buNone/>
              <a:defRPr sz="1600">
                <a:solidFill>
                  <a:srgbClr val="40404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Drag picture to placeholder or click icon to add</a:t>
            </a:r>
          </a:p>
        </p:txBody>
      </p:sp>
      <p:sp>
        <p:nvSpPr>
          <p:cNvPr id="4"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154D81"/>
                </a:solidFill>
              </a:defRPr>
            </a:lvl1pPr>
          </a:lstStyle>
          <a:p>
            <a:r>
              <a:rPr lang="en-US"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r>
              <a:rPr lang="en-US" dirty="0" smtClean="0"/>
              <a:t>5/10/14</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smtClean="0"/>
              <a:t>R. Ray - CD-3a Review</a:t>
            </a:r>
            <a:endParaRPr lang="en-US" b="1" dirty="0"/>
          </a:p>
        </p:txBody>
      </p:sp>
      <p:sp>
        <p:nvSpPr>
          <p:cNvPr id="7" name="Slide Number Placeholder 5"/>
          <p:cNvSpPr>
            <a:spLocks noGrp="1"/>
          </p:cNvSpPr>
          <p:nvPr>
            <p:ph type="sldNum" sz="quarter" idx="12"/>
          </p:nvPr>
        </p:nvSpPr>
        <p:spPr/>
        <p:txBody>
          <a:bodyPr/>
          <a:lstStyle>
            <a:lvl1pPr>
              <a:defRPr/>
            </a:lvl1pPr>
          </a:lstStyle>
          <a:p>
            <a:pPr>
              <a:defRPr/>
            </a:pPr>
            <a:fld id="{AB4790FE-81D3-D341-890A-EF9117775F6C}" type="slidenum">
              <a:rPr lang="en-US"/>
              <a:pPr>
                <a:defRPr/>
              </a:pPr>
              <a:t>‹#›</a:t>
            </a:fld>
            <a:endParaRPr lang="en-US" dirty="0"/>
          </a:p>
        </p:txBody>
      </p:sp>
    </p:spTree>
    <p:extLst>
      <p:ext uri="{BB962C8B-B14F-4D97-AF65-F5344CB8AC3E}">
        <p14:creationId xmlns:p14="http://schemas.microsoft.com/office/powerpoint/2010/main" val="2394852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Content Placeholder 2"/>
          <p:cNvSpPr>
            <a:spLocks noGrp="1"/>
          </p:cNvSpPr>
          <p:nvPr>
            <p:ph sz="half" idx="13"/>
          </p:nvPr>
        </p:nvSpPr>
        <p:spPr>
          <a:xfrm>
            <a:off x="228601" y="355192"/>
            <a:ext cx="4206240" cy="4250146"/>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2"/>
          <p:cNvSpPr>
            <a:spLocks noGrp="1"/>
          </p:cNvSpPr>
          <p:nvPr>
            <p:ph sz="half" idx="15"/>
          </p:nvPr>
        </p:nvSpPr>
        <p:spPr>
          <a:xfrm>
            <a:off x="4709161" y="355192"/>
            <a:ext cx="4206240" cy="4250146"/>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3"/>
          <p:cNvSpPr>
            <a:spLocks noGrp="1"/>
          </p:cNvSpPr>
          <p:nvPr>
            <p:ph type="body" sz="half" idx="12"/>
          </p:nvPr>
        </p:nvSpPr>
        <p:spPr>
          <a:xfrm>
            <a:off x="229365" y="4765101"/>
            <a:ext cx="4205476"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4" name="Text Placeholder 3"/>
          <p:cNvSpPr>
            <a:spLocks noGrp="1"/>
          </p:cNvSpPr>
          <p:nvPr>
            <p:ph type="body" sz="half" idx="19"/>
          </p:nvPr>
        </p:nvSpPr>
        <p:spPr>
          <a:xfrm>
            <a:off x="4709160" y="4765101"/>
            <a:ext cx="4206239"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3"/>
          <p:cNvSpPr>
            <a:spLocks noGrp="1"/>
          </p:cNvSpPr>
          <p:nvPr>
            <p:ph type="dt" sz="half" idx="20"/>
          </p:nvPr>
        </p:nvSpPr>
        <p:spPr>
          <a:xfrm>
            <a:off x="6445250" y="6515100"/>
            <a:ext cx="1076325" cy="241300"/>
          </a:xfrm>
        </p:spPr>
        <p:txBody>
          <a:bodyPr/>
          <a:lstStyle>
            <a:lvl1pPr>
              <a:defRPr/>
            </a:lvl1pPr>
          </a:lstStyle>
          <a:p>
            <a:pPr>
              <a:defRPr/>
            </a:pPr>
            <a:r>
              <a:rPr lang="en-US" dirty="0" smtClean="0"/>
              <a:t>5/10/14</a:t>
            </a:r>
            <a:endParaRPr lang="en-US" dirty="0"/>
          </a:p>
        </p:txBody>
      </p:sp>
      <p:sp>
        <p:nvSpPr>
          <p:cNvPr id="7" name="Footer Placeholder 4"/>
          <p:cNvSpPr>
            <a:spLocks noGrp="1"/>
          </p:cNvSpPr>
          <p:nvPr>
            <p:ph type="ftr" sz="quarter" idx="21"/>
          </p:nvPr>
        </p:nvSpPr>
        <p:spPr/>
        <p:txBody>
          <a:bodyPr/>
          <a:lstStyle>
            <a:lvl1pPr>
              <a:defRPr/>
            </a:lvl1pPr>
          </a:lstStyle>
          <a:p>
            <a:pPr>
              <a:defRPr/>
            </a:pPr>
            <a:r>
              <a:rPr lang="en-US" dirty="0" smtClean="0"/>
              <a:t>R. Ray - CD-3a Review</a:t>
            </a:r>
            <a:endParaRPr lang="en-US" b="1" dirty="0"/>
          </a:p>
        </p:txBody>
      </p:sp>
      <p:sp>
        <p:nvSpPr>
          <p:cNvPr id="8" name="Slide Number Placeholder 5"/>
          <p:cNvSpPr>
            <a:spLocks noGrp="1"/>
          </p:cNvSpPr>
          <p:nvPr>
            <p:ph type="sldNum" sz="quarter" idx="22"/>
          </p:nvPr>
        </p:nvSpPr>
        <p:spPr/>
        <p:txBody>
          <a:bodyPr/>
          <a:lstStyle>
            <a:lvl1pPr>
              <a:defRPr/>
            </a:lvl1pPr>
          </a:lstStyle>
          <a:p>
            <a:pPr>
              <a:defRPr/>
            </a:pPr>
            <a:fld id="{D5468A71-83C6-EF40-AD36-EC1683BCD1EF}" type="slidenum">
              <a:rPr lang="en-US"/>
              <a:pPr>
                <a:defRPr/>
              </a:pPr>
              <a:t>‹#›</a:t>
            </a:fld>
            <a:endParaRPr lang="en-US" dirty="0"/>
          </a:p>
        </p:txBody>
      </p:sp>
    </p:spTree>
    <p:extLst>
      <p:ext uri="{BB962C8B-B14F-4D97-AF65-F5344CB8AC3E}">
        <p14:creationId xmlns:p14="http://schemas.microsoft.com/office/powerpoint/2010/main" val="2714882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Content Placeholder 2"/>
          <p:cNvSpPr>
            <a:spLocks noGrp="1"/>
          </p:cNvSpPr>
          <p:nvPr>
            <p:ph sz="half" idx="13"/>
          </p:nvPr>
        </p:nvSpPr>
        <p:spPr>
          <a:xfrm>
            <a:off x="228601" y="361950"/>
            <a:ext cx="8675688" cy="5668963"/>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Date Placeholder 3"/>
          <p:cNvSpPr>
            <a:spLocks noGrp="1"/>
          </p:cNvSpPr>
          <p:nvPr>
            <p:ph type="dt" sz="half" idx="14"/>
          </p:nvPr>
        </p:nvSpPr>
        <p:spPr>
          <a:xfrm>
            <a:off x="6445250" y="6515100"/>
            <a:ext cx="1076325" cy="241300"/>
          </a:xfrm>
        </p:spPr>
        <p:txBody>
          <a:bodyPr/>
          <a:lstStyle>
            <a:lvl1pPr>
              <a:defRPr/>
            </a:lvl1pPr>
          </a:lstStyle>
          <a:p>
            <a:pPr>
              <a:defRPr/>
            </a:pPr>
            <a:r>
              <a:rPr lang="en-US" dirty="0" smtClean="0"/>
              <a:t>5/10/14</a:t>
            </a:r>
            <a:endParaRPr lang="en-US" dirty="0"/>
          </a:p>
        </p:txBody>
      </p:sp>
      <p:sp>
        <p:nvSpPr>
          <p:cNvPr id="4" name="Footer Placeholder 4"/>
          <p:cNvSpPr>
            <a:spLocks noGrp="1"/>
          </p:cNvSpPr>
          <p:nvPr>
            <p:ph type="ftr" sz="quarter" idx="15"/>
          </p:nvPr>
        </p:nvSpPr>
        <p:spPr/>
        <p:txBody>
          <a:bodyPr/>
          <a:lstStyle>
            <a:lvl1pPr>
              <a:defRPr/>
            </a:lvl1pPr>
          </a:lstStyle>
          <a:p>
            <a:pPr>
              <a:defRPr/>
            </a:pPr>
            <a:r>
              <a:rPr lang="en-US" dirty="0" smtClean="0"/>
              <a:t>R. Ray - CD-3a Review</a:t>
            </a:r>
            <a:endParaRPr lang="en-US" b="1" dirty="0"/>
          </a:p>
        </p:txBody>
      </p:sp>
      <p:sp>
        <p:nvSpPr>
          <p:cNvPr id="5" name="Slide Number Placeholder 5"/>
          <p:cNvSpPr>
            <a:spLocks noGrp="1"/>
          </p:cNvSpPr>
          <p:nvPr>
            <p:ph type="sldNum" sz="quarter" idx="16"/>
          </p:nvPr>
        </p:nvSpPr>
        <p:spPr/>
        <p:txBody>
          <a:bodyPr/>
          <a:lstStyle>
            <a:lvl1pPr>
              <a:defRPr/>
            </a:lvl1pPr>
          </a:lstStyle>
          <a:p>
            <a:pPr>
              <a:defRPr/>
            </a:pPr>
            <a:fld id="{5D92DCEB-21D2-CD4C-B55A-F3EADD9B8B6E}" type="slidenum">
              <a:rPr lang="en-US"/>
              <a:pPr>
                <a:defRPr/>
              </a:pPr>
              <a:t>‹#›</a:t>
            </a:fld>
            <a:endParaRPr lang="en-US" dirty="0"/>
          </a:p>
        </p:txBody>
      </p:sp>
    </p:spTree>
    <p:extLst>
      <p:ext uri="{BB962C8B-B14F-4D97-AF65-F5344CB8AC3E}">
        <p14:creationId xmlns:p14="http://schemas.microsoft.com/office/powerpoint/2010/main" val="3378516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24073" y="361950"/>
            <a:ext cx="8700851" cy="4369742"/>
          </a:xfrm>
          <a:prstGeom prst="rect">
            <a:avLst/>
          </a:prstGeom>
        </p:spPr>
        <p:txBody>
          <a:bodyPr lIns="0" tIns="0" rIns="0" bIns="0" rtlCol="0">
            <a:normAutofit/>
          </a:bodyPr>
          <a:lstStyle>
            <a:lvl1pPr marL="0" indent="0">
              <a:buNone/>
              <a:defRPr sz="1600">
                <a:solidFill>
                  <a:srgbClr val="40404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Drag picture to placeholder or click icon to add</a:t>
            </a:r>
          </a:p>
        </p:txBody>
      </p:sp>
      <p:sp>
        <p:nvSpPr>
          <p:cNvPr id="10"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chemeClr val="accent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4" name="Date Placeholder 3"/>
          <p:cNvSpPr>
            <a:spLocks noGrp="1"/>
          </p:cNvSpPr>
          <p:nvPr>
            <p:ph type="dt" sz="half" idx="14"/>
          </p:nvPr>
        </p:nvSpPr>
        <p:spPr>
          <a:xfrm>
            <a:off x="6445250" y="6515100"/>
            <a:ext cx="1076325" cy="241300"/>
          </a:xfrm>
        </p:spPr>
        <p:txBody>
          <a:bodyPr/>
          <a:lstStyle>
            <a:lvl1pPr>
              <a:defRPr/>
            </a:lvl1pPr>
          </a:lstStyle>
          <a:p>
            <a:pPr>
              <a:defRPr/>
            </a:pPr>
            <a:r>
              <a:rPr lang="en-US" dirty="0" smtClean="0"/>
              <a:t>5/10/14</a:t>
            </a:r>
            <a:endParaRPr lang="en-US" dirty="0"/>
          </a:p>
        </p:txBody>
      </p:sp>
      <p:sp>
        <p:nvSpPr>
          <p:cNvPr id="5" name="Footer Placeholder 4"/>
          <p:cNvSpPr>
            <a:spLocks noGrp="1"/>
          </p:cNvSpPr>
          <p:nvPr>
            <p:ph type="ftr" sz="quarter" idx="15"/>
          </p:nvPr>
        </p:nvSpPr>
        <p:spPr/>
        <p:txBody>
          <a:bodyPr/>
          <a:lstStyle>
            <a:lvl1pPr>
              <a:defRPr/>
            </a:lvl1pPr>
          </a:lstStyle>
          <a:p>
            <a:pPr>
              <a:defRPr/>
            </a:pPr>
            <a:r>
              <a:rPr lang="en-US" dirty="0" smtClean="0"/>
              <a:t>R. Ray - CD-3a Review</a:t>
            </a:r>
            <a:endParaRPr lang="en-US" b="1" dirty="0"/>
          </a:p>
        </p:txBody>
      </p:sp>
      <p:sp>
        <p:nvSpPr>
          <p:cNvPr id="6" name="Slide Number Placeholder 5"/>
          <p:cNvSpPr>
            <a:spLocks noGrp="1"/>
          </p:cNvSpPr>
          <p:nvPr>
            <p:ph type="sldNum" sz="quarter" idx="16"/>
          </p:nvPr>
        </p:nvSpPr>
        <p:spPr/>
        <p:txBody>
          <a:bodyPr/>
          <a:lstStyle>
            <a:lvl1pPr>
              <a:defRPr/>
            </a:lvl1pPr>
          </a:lstStyle>
          <a:p>
            <a:pPr>
              <a:defRPr/>
            </a:pPr>
            <a:fld id="{D89B2117-9F9F-7143-9723-4103C8BEA5E0}" type="slidenum">
              <a:rPr lang="en-US"/>
              <a:pPr>
                <a:defRPr/>
              </a:pPr>
              <a:t>‹#›</a:t>
            </a:fld>
            <a:endParaRPr lang="en-US" dirty="0"/>
          </a:p>
        </p:txBody>
      </p:sp>
    </p:spTree>
    <p:extLst>
      <p:ext uri="{BB962C8B-B14F-4D97-AF65-F5344CB8AC3E}">
        <p14:creationId xmlns:p14="http://schemas.microsoft.com/office/powerpoint/2010/main" val="1428063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Without Line">
    <p:spTree>
      <p:nvGrpSpPr>
        <p:cNvPr id="1" name=""/>
        <p:cNvGrpSpPr/>
        <p:nvPr/>
      </p:nvGrpSpPr>
      <p:grpSpPr>
        <a:xfrm>
          <a:off x="0" y="0"/>
          <a:ext cx="0" cy="0"/>
          <a:chOff x="0" y="0"/>
          <a:chExt cx="0" cy="0"/>
        </a:xfrm>
      </p:grpSpPr>
      <p:sp>
        <p:nvSpPr>
          <p:cNvPr id="6"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154D81"/>
                </a:solidFill>
              </a:defRPr>
            </a:lvl1pPr>
          </a:lstStyle>
          <a:p>
            <a:r>
              <a:rPr lang="en-US" dirty="0" smtClean="0"/>
              <a:t>Click to edit Master title style</a:t>
            </a:r>
            <a:endParaRPr lang="en-US" dirty="0"/>
          </a:p>
        </p:txBody>
      </p:sp>
      <p:sp>
        <p:nvSpPr>
          <p:cNvPr id="7"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445250" y="6515100"/>
            <a:ext cx="1076325" cy="241300"/>
          </a:xfrm>
        </p:spPr>
        <p:txBody>
          <a:bodyPr/>
          <a:lstStyle>
            <a:lvl1pPr>
              <a:defRPr/>
            </a:lvl1pPr>
          </a:lstStyle>
          <a:p>
            <a:pPr>
              <a:defRPr/>
            </a:pPr>
            <a:r>
              <a:rPr lang="en-US" dirty="0" smtClean="0"/>
              <a:t>5/10/14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R. Ray - CD-3a Review</a:t>
            </a:r>
            <a:endParaRPr lang="en-US" b="1" dirty="0"/>
          </a:p>
        </p:txBody>
      </p:sp>
      <p:sp>
        <p:nvSpPr>
          <p:cNvPr id="8" name="Slide Number Placeholder 5"/>
          <p:cNvSpPr>
            <a:spLocks noGrp="1"/>
          </p:cNvSpPr>
          <p:nvPr>
            <p:ph type="sldNum" sz="quarter" idx="12"/>
          </p:nvPr>
        </p:nvSpPr>
        <p:spPr/>
        <p:txBody>
          <a:bodyPr/>
          <a:lstStyle>
            <a:lvl1pPr>
              <a:defRPr/>
            </a:lvl1pPr>
          </a:lstStyle>
          <a:p>
            <a:pPr>
              <a:defRPr/>
            </a:pPr>
            <a:fld id="{B6EB6373-8500-2042-A196-2287B72DC720}" type="slidenum">
              <a:rPr lang="en-US"/>
              <a:pPr>
                <a:defRPr/>
              </a:pPr>
              <a:t>‹#›</a:t>
            </a:fld>
            <a:endParaRPr lang="en-US" dirty="0"/>
          </a:p>
        </p:txBody>
      </p:sp>
    </p:spTree>
    <p:extLst>
      <p:ext uri="{BB962C8B-B14F-4D97-AF65-F5344CB8AC3E}">
        <p14:creationId xmlns:p14="http://schemas.microsoft.com/office/powerpoint/2010/main" val="39836904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5.emf"/><Relationship Id="rId5" Type="http://schemas.openxmlformats.org/officeDocument/2006/relationships/theme" Target="../theme/theme2.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
        <p:nvSpPr>
          <p:cNvPr id="10" name="Date Placeholder 3"/>
          <p:cNvSpPr>
            <a:spLocks noGrp="1"/>
          </p:cNvSpPr>
          <p:nvPr>
            <p:ph type="dt" sz="half" idx="2"/>
          </p:nvPr>
        </p:nvSpPr>
        <p:spPr>
          <a:xfrm>
            <a:off x="6459538" y="6515100"/>
            <a:ext cx="1076325" cy="241300"/>
          </a:xfrm>
          <a:prstGeom prst="rect">
            <a:avLst/>
          </a:prstGeom>
        </p:spPr>
        <p:txBody>
          <a:bodyPr lIns="0" tIns="0" rIns="0" bIns="0" anchor="t" anchorCtr="0"/>
          <a:lstStyle>
            <a:lvl1pPr marL="0" algn="r">
              <a:defRPr sz="900">
                <a:solidFill>
                  <a:srgbClr val="154D81"/>
                </a:solidFill>
                <a:latin typeface="Helvetica"/>
              </a:defRPr>
            </a:lvl1pPr>
          </a:lstStyle>
          <a:p>
            <a:pPr>
              <a:defRPr/>
            </a:pPr>
            <a:r>
              <a:rPr lang="en-US" dirty="0" smtClean="0"/>
              <a:t>5/10/14</a:t>
            </a:r>
            <a:endParaRPr lang="en-US" dirty="0"/>
          </a:p>
        </p:txBody>
      </p:sp>
      <p:sp>
        <p:nvSpPr>
          <p:cNvPr id="11" name="Footer Placeholder 4"/>
          <p:cNvSpPr>
            <a:spLocks noGrp="1"/>
          </p:cNvSpPr>
          <p:nvPr>
            <p:ph type="ftr" sz="quarter" idx="3"/>
          </p:nvPr>
        </p:nvSpPr>
        <p:spPr>
          <a:xfrm>
            <a:off x="806450" y="6515100"/>
            <a:ext cx="5373688" cy="241300"/>
          </a:xfrm>
          <a:prstGeom prst="rect">
            <a:avLst/>
          </a:prstGeom>
        </p:spPr>
        <p:txBody>
          <a:bodyPr lIns="0" tIns="0" rIns="0" bIns="0" anchor="t" anchorCtr="0"/>
          <a:lstStyle>
            <a:lvl1pPr marL="0" algn="l">
              <a:defRPr sz="900">
                <a:solidFill>
                  <a:srgbClr val="154D81"/>
                </a:solidFill>
                <a:latin typeface="Helvetica"/>
              </a:defRPr>
            </a:lvl1pPr>
          </a:lstStyle>
          <a:p>
            <a:pPr>
              <a:defRPr/>
            </a:pPr>
            <a:r>
              <a:rPr lang="en-US" dirty="0" smtClean="0"/>
              <a:t>R. Ray - CD-3a Review</a:t>
            </a:r>
            <a:endParaRPr lang="en-US" b="1" dirty="0"/>
          </a:p>
        </p:txBody>
      </p:sp>
      <p:sp>
        <p:nvSpPr>
          <p:cNvPr id="13" name="Slide Number Placeholder 5"/>
          <p:cNvSpPr>
            <a:spLocks noGrp="1"/>
          </p:cNvSpPr>
          <p:nvPr>
            <p:ph type="sldNum" sz="quarter" idx="4"/>
          </p:nvPr>
        </p:nvSpPr>
        <p:spPr>
          <a:xfrm>
            <a:off x="228600" y="6515100"/>
            <a:ext cx="447675" cy="241300"/>
          </a:xfrm>
          <a:prstGeom prst="rect">
            <a:avLst/>
          </a:prstGeom>
        </p:spPr>
        <p:txBody>
          <a:bodyPr lIns="0" tIns="0" rIns="0" bIns="0" anchor="t" anchorCtr="0"/>
          <a:lstStyle>
            <a:lvl1pPr marL="0" algn="l">
              <a:defRPr sz="900">
                <a:solidFill>
                  <a:srgbClr val="154D81"/>
                </a:solidFill>
                <a:latin typeface="Helvetica"/>
              </a:defRPr>
            </a:lvl1pPr>
          </a:lstStyle>
          <a:p>
            <a:pPr>
              <a:defRPr/>
            </a:pPr>
            <a:fld id="{762C15F7-22DB-1448-B34D-3F8D2909FD0C}" type="slidenum">
              <a:rPr lang="en-US"/>
              <a:pPr>
                <a:defRPr/>
              </a:pPr>
              <a:t>‹#›</a:t>
            </a:fld>
            <a:endParaRPr lang="en-US" dirty="0"/>
          </a:p>
        </p:txBody>
      </p:sp>
      <p:sp>
        <p:nvSpPr>
          <p:cNvPr id="4" name="TextBox 3"/>
          <p:cNvSpPr txBox="1"/>
          <p:nvPr userDrawn="1"/>
        </p:nvSpPr>
        <p:spPr>
          <a:xfrm>
            <a:off x="118529" y="6114990"/>
            <a:ext cx="840269" cy="400110"/>
          </a:xfrm>
          <a:prstGeom prst="rect">
            <a:avLst/>
          </a:prstGeom>
          <a:solidFill>
            <a:schemeClr val="bg1"/>
          </a:solidFill>
        </p:spPr>
        <p:txBody>
          <a:bodyPr wrap="none" rtlCol="0">
            <a:spAutoFit/>
          </a:bodyPr>
          <a:lstStyle/>
          <a:p>
            <a:r>
              <a:rPr lang="en-US" sz="2000" b="1" i="0" dirty="0" smtClean="0">
                <a:solidFill>
                  <a:schemeClr val="tx2"/>
                </a:solidFill>
                <a:latin typeface="Helvetica"/>
                <a:cs typeface="Helvetica"/>
              </a:rPr>
              <a:t>Mu2e</a:t>
            </a:r>
            <a:endParaRPr lang="en-US" sz="2000" b="1" i="0" dirty="0">
              <a:solidFill>
                <a:schemeClr val="tx2"/>
              </a:solidFill>
              <a:latin typeface="Helvetica"/>
              <a:cs typeface="Helvetica"/>
            </a:endParaRPr>
          </a:p>
        </p:txBody>
      </p:sp>
    </p:spTree>
  </p:cSld>
  <p:clrMap bg1="lt1" tx1="dk1" bg2="lt2" tx2="dk2" accent1="accent1" accent2="accent2" accent3="accent3" accent4="accent4" accent5="accent5" accent6="accent6" hlink="hlink" folHlink="folHlink"/>
  <p:sldLayoutIdLst>
    <p:sldLayoutId id="2147483999" r:id="rId1"/>
    <p:sldLayoutId id="2147484000" r:id="rId2"/>
    <p:sldLayoutId id="2147483996" r:id="rId3"/>
    <p:sldLayoutId id="2147483997" r:id="rId4"/>
    <p:sldLayoutId id="2147483998" r:id="rId5"/>
  </p:sldLayoutIdLst>
  <p:timing>
    <p:tnLst>
      <p:par>
        <p:cTn id="1" dur="indefinite" restart="never" nodeType="tmRoot"/>
      </p:par>
    </p:tnLst>
  </p:timing>
  <p:hf hdr="0"/>
  <p:txStyles>
    <p:titleStyle>
      <a:lvl1pPr algn="l" defTabSz="457200" rtl="0" eaLnBrk="1" fontAlgn="base" hangingPunct="1">
        <a:spcBef>
          <a:spcPct val="0"/>
        </a:spcBef>
        <a:spcAft>
          <a:spcPct val="0"/>
        </a:spcAft>
        <a:defRPr sz="1700" b="1" kern="1200">
          <a:solidFill>
            <a:srgbClr val="074184"/>
          </a:solidFill>
          <a:latin typeface="Helvetica"/>
          <a:ea typeface="ＭＳ Ｐゴシック"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kern="1200">
          <a:solidFill>
            <a:srgbClr val="595959"/>
          </a:solidFill>
          <a:latin typeface="Helvetica"/>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1600" kern="1200">
          <a:solidFill>
            <a:srgbClr val="595959"/>
          </a:solidFill>
          <a:latin typeface="Helvetica"/>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1400" kern="1200">
          <a:solidFill>
            <a:srgbClr val="595959"/>
          </a:solidFill>
          <a:latin typeface="Helvetica"/>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1200" kern="1200">
          <a:solidFill>
            <a:srgbClr val="595959"/>
          </a:solidFill>
          <a:latin typeface="Helvetica"/>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1200" kern="1200">
          <a:solidFill>
            <a:srgbClr val="595959"/>
          </a:solidFill>
          <a:latin typeface="Helvetica"/>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a:srcRect/>
          <a:stretch>
            <a:fillRect/>
          </a:stretch>
        </a:blipFill>
        <a:effectLst/>
      </p:bgPr>
    </p:bg>
    <p:spTree>
      <p:nvGrpSpPr>
        <p:cNvPr id="1" name=""/>
        <p:cNvGrpSpPr/>
        <p:nvPr/>
      </p:nvGrpSpPr>
      <p:grpSpPr>
        <a:xfrm>
          <a:off x="0" y="0"/>
          <a:ext cx="0" cy="0"/>
          <a:chOff x="0" y="0"/>
          <a:chExt cx="0" cy="0"/>
        </a:xfrm>
      </p:grpSpPr>
      <p:sp>
        <p:nvSpPr>
          <p:cNvPr id="9218" name="Date Placeholder 3"/>
          <p:cNvSpPr>
            <a:spLocks noGrp="1"/>
          </p:cNvSpPr>
          <p:nvPr>
            <p:ph type="dt" sz="half" idx="2"/>
          </p:nvPr>
        </p:nvSpPr>
        <p:spPr bwMode="auto">
          <a:xfrm>
            <a:off x="6450013" y="6515100"/>
            <a:ext cx="107632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algn="r" defTabSz="914400">
              <a:defRPr sz="900">
                <a:solidFill>
                  <a:srgbClr val="154D81"/>
                </a:solidFill>
                <a:latin typeface="Helvetica" charset="0"/>
                <a:cs typeface="Helvetica" charset="0"/>
              </a:defRPr>
            </a:lvl1pPr>
          </a:lstStyle>
          <a:p>
            <a:pPr>
              <a:defRPr/>
            </a:pPr>
            <a:r>
              <a:rPr lang="en-US" dirty="0" smtClean="0"/>
              <a:t>5/10/14</a:t>
            </a:r>
            <a:endParaRPr lang="en-US" dirty="0"/>
          </a:p>
        </p:txBody>
      </p:sp>
      <p:sp>
        <p:nvSpPr>
          <p:cNvPr id="9219" name="Footer Placeholder 4"/>
          <p:cNvSpPr>
            <a:spLocks noGrp="1"/>
          </p:cNvSpPr>
          <p:nvPr>
            <p:ph type="ftr" sz="quarter" idx="3"/>
          </p:nvPr>
        </p:nvSpPr>
        <p:spPr bwMode="auto">
          <a:xfrm>
            <a:off x="806450" y="6515100"/>
            <a:ext cx="5373688"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defTabSz="914400">
              <a:defRPr sz="900">
                <a:solidFill>
                  <a:srgbClr val="154D81"/>
                </a:solidFill>
                <a:latin typeface="Helvetica" charset="0"/>
              </a:defRPr>
            </a:lvl1pPr>
          </a:lstStyle>
          <a:p>
            <a:pPr>
              <a:defRPr/>
            </a:pPr>
            <a:r>
              <a:rPr lang="en-US" dirty="0" smtClean="0"/>
              <a:t>R. Ray - CD-3a Review</a:t>
            </a:r>
            <a:endParaRPr lang="en-US" b="1" dirty="0"/>
          </a:p>
        </p:txBody>
      </p:sp>
      <p:sp>
        <p:nvSpPr>
          <p:cNvPr id="9220" name="Slide Number Placeholder 5"/>
          <p:cNvSpPr>
            <a:spLocks noGrp="1"/>
          </p:cNvSpPr>
          <p:nvPr>
            <p:ph type="sldNum" sz="quarter" idx="4"/>
          </p:nvPr>
        </p:nvSpPr>
        <p:spPr bwMode="auto">
          <a:xfrm>
            <a:off x="228600" y="6515100"/>
            <a:ext cx="44767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defTabSz="914400">
              <a:defRPr sz="900">
                <a:solidFill>
                  <a:srgbClr val="154D81"/>
                </a:solidFill>
                <a:latin typeface="Helvetica" charset="0"/>
              </a:defRPr>
            </a:lvl1pPr>
          </a:lstStyle>
          <a:p>
            <a:pPr>
              <a:defRPr/>
            </a:pPr>
            <a:fld id="{ABC452BA-E2D2-7F48-9628-85048FBCF9B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01" r:id="rId1"/>
    <p:sldLayoutId id="2147484002" r:id="rId2"/>
    <p:sldLayoutId id="2147484003" r:id="rId3"/>
    <p:sldLayoutId id="2147484004" r:id="rId4"/>
  </p:sldLayoutIdLst>
  <p:timing>
    <p:tnLst>
      <p:par>
        <p:cTn id="1" dur="indefinite" restart="never" nodeType="tmRoot"/>
      </p:par>
    </p:tnLst>
  </p:timing>
  <p:hf hdr="0"/>
  <p:txStyles>
    <p:titleStyle>
      <a:lvl1pPr algn="l" defTabSz="457200" rtl="0" eaLnBrk="0" fontAlgn="base" hangingPunct="0">
        <a:spcBef>
          <a:spcPct val="0"/>
        </a:spcBef>
        <a:spcAft>
          <a:spcPct val="0"/>
        </a:spcAft>
        <a:defRPr sz="1700" b="1" kern="1200">
          <a:solidFill>
            <a:srgbClr val="2E5286"/>
          </a:solidFill>
          <a:latin typeface="Helvetica"/>
          <a:ea typeface="ＭＳ Ｐゴシック" charset="0"/>
          <a:cs typeface="ＭＳ Ｐゴシック" charset="0"/>
        </a:defRPr>
      </a:lvl1pPr>
      <a:lvl2pPr algn="l" defTabSz="457200" rtl="0" eaLnBrk="0" fontAlgn="base" hangingPunct="0">
        <a:spcBef>
          <a:spcPct val="0"/>
        </a:spcBef>
        <a:spcAft>
          <a:spcPct val="0"/>
        </a:spcAft>
        <a:defRPr sz="1700" b="1">
          <a:solidFill>
            <a:srgbClr val="2E5286"/>
          </a:solidFill>
          <a:latin typeface="Helvetica" charset="0"/>
          <a:ea typeface="ＭＳ Ｐゴシック" charset="0"/>
          <a:cs typeface="ＭＳ Ｐゴシック" charset="0"/>
        </a:defRPr>
      </a:lvl2pPr>
      <a:lvl3pPr algn="l" defTabSz="457200" rtl="0" eaLnBrk="0" fontAlgn="base" hangingPunct="0">
        <a:spcBef>
          <a:spcPct val="0"/>
        </a:spcBef>
        <a:spcAft>
          <a:spcPct val="0"/>
        </a:spcAft>
        <a:defRPr sz="1700" b="1">
          <a:solidFill>
            <a:srgbClr val="2E5286"/>
          </a:solidFill>
          <a:latin typeface="Helvetica" charset="0"/>
          <a:ea typeface="ＭＳ Ｐゴシック" charset="0"/>
          <a:cs typeface="ＭＳ Ｐゴシック" charset="0"/>
        </a:defRPr>
      </a:lvl3pPr>
      <a:lvl4pPr algn="l" defTabSz="457200" rtl="0" eaLnBrk="0" fontAlgn="base" hangingPunct="0">
        <a:spcBef>
          <a:spcPct val="0"/>
        </a:spcBef>
        <a:spcAft>
          <a:spcPct val="0"/>
        </a:spcAft>
        <a:defRPr sz="1700" b="1">
          <a:solidFill>
            <a:srgbClr val="2E5286"/>
          </a:solidFill>
          <a:latin typeface="Helvetica" charset="0"/>
          <a:ea typeface="ＭＳ Ｐゴシック" charset="0"/>
          <a:cs typeface="ＭＳ Ｐゴシック" charset="0"/>
        </a:defRPr>
      </a:lvl4pPr>
      <a:lvl5pPr algn="l" defTabSz="457200" rtl="0" eaLnBrk="0" fontAlgn="base" hangingPunct="0">
        <a:spcBef>
          <a:spcPct val="0"/>
        </a:spcBef>
        <a:spcAft>
          <a:spcPct val="0"/>
        </a:spcAft>
        <a:defRPr sz="1700" b="1">
          <a:solidFill>
            <a:srgbClr val="2E5286"/>
          </a:solidFill>
          <a:latin typeface="Helvetica" charset="0"/>
          <a:ea typeface="ＭＳ Ｐゴシック" charset="0"/>
          <a:cs typeface="ＭＳ Ｐゴシック" charset="0"/>
        </a:defRPr>
      </a:lvl5pPr>
      <a:lvl6pPr marL="4572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kern="1200">
          <a:solidFill>
            <a:srgbClr val="7F7F7F"/>
          </a:solidFill>
          <a:latin typeface="Helvetica"/>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1600" kern="1200">
          <a:solidFill>
            <a:srgbClr val="7F7F7F"/>
          </a:solidFill>
          <a:latin typeface="Helvetica"/>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1400" kern="1200">
          <a:solidFill>
            <a:srgbClr val="7F7F7F"/>
          </a:solidFill>
          <a:latin typeface="Helvetica"/>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1200" kern="1200">
          <a:solidFill>
            <a:srgbClr val="7F7F7F"/>
          </a:solidFill>
          <a:latin typeface="Helvetica"/>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1200" kern="1200">
          <a:solidFill>
            <a:srgbClr val="7F7F7F"/>
          </a:solidFill>
          <a:latin typeface="Helvetica"/>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a:xfrm>
            <a:off x="806450" y="3559175"/>
            <a:ext cx="7556500" cy="1139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Ctr="0" compatLnSpc="1">
            <a:prstTxWarp prst="textNoShape">
              <a:avLst/>
            </a:prstTxWarp>
          </a:bodyPr>
          <a:lstStyle/>
          <a:p>
            <a:r>
              <a:rPr lang="en-US" dirty="0" smtClean="0">
                <a:solidFill>
                  <a:schemeClr val="tx2"/>
                </a:solidFill>
                <a:latin typeface="Helvetica" charset="0"/>
              </a:rPr>
              <a:t>Mu2e Conventional Construction</a:t>
            </a:r>
            <a:br>
              <a:rPr lang="en-US" dirty="0" smtClean="0">
                <a:solidFill>
                  <a:schemeClr val="tx2"/>
                </a:solidFill>
                <a:latin typeface="Helvetica" charset="0"/>
              </a:rPr>
            </a:br>
            <a:r>
              <a:rPr lang="en-US" dirty="0" smtClean="0">
                <a:solidFill>
                  <a:schemeClr val="tx2"/>
                </a:solidFill>
                <a:latin typeface="Helvetica" charset="0"/>
              </a:rPr>
              <a:t>Value Engineering</a:t>
            </a:r>
            <a:endParaRPr lang="en-US" dirty="0">
              <a:solidFill>
                <a:schemeClr val="tx2"/>
              </a:solidFill>
              <a:latin typeface="Helvetica" charset="0"/>
            </a:endParaRPr>
          </a:p>
        </p:txBody>
      </p:sp>
      <p:sp>
        <p:nvSpPr>
          <p:cNvPr id="14338" name="Text Placeholder 2"/>
          <p:cNvSpPr>
            <a:spLocks noGrp="1"/>
          </p:cNvSpPr>
          <p:nvPr>
            <p:ph type="body" sz="quarter" idx="10"/>
          </p:nvPr>
        </p:nvSpPr>
        <p:spPr bwMode="auto">
          <a:xfrm>
            <a:off x="806450" y="4841875"/>
            <a:ext cx="7556500" cy="1489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dirty="0" smtClean="0">
                <a:solidFill>
                  <a:schemeClr val="tx2"/>
                </a:solidFill>
                <a:latin typeface="Helvetica" charset="0"/>
              </a:rPr>
              <a:t>Lee Hammond</a:t>
            </a:r>
            <a:endParaRPr lang="en-US" dirty="0">
              <a:solidFill>
                <a:schemeClr val="tx2"/>
              </a:solidFill>
              <a:latin typeface="Helvetica" charset="0"/>
            </a:endParaRPr>
          </a:p>
          <a:p>
            <a:r>
              <a:rPr lang="en-US" dirty="0" smtClean="0">
                <a:solidFill>
                  <a:schemeClr val="tx2"/>
                </a:solidFill>
                <a:latin typeface="Helvetica" charset="0"/>
              </a:rPr>
              <a:t>VE Study Coordinator</a:t>
            </a:r>
            <a:endParaRPr lang="en-US" dirty="0">
              <a:solidFill>
                <a:schemeClr val="tx2"/>
              </a:solidFill>
              <a:latin typeface="Helvetica" charset="0"/>
            </a:endParaRPr>
          </a:p>
          <a:p>
            <a:r>
              <a:rPr lang="en-US" dirty="0" smtClean="0">
                <a:solidFill>
                  <a:schemeClr val="tx2"/>
                </a:solidFill>
                <a:latin typeface="Helvetica" charset="0"/>
              </a:rPr>
              <a:t>7/</a:t>
            </a:r>
            <a:r>
              <a:rPr lang="en-US" dirty="0">
                <a:solidFill>
                  <a:schemeClr val="tx2"/>
                </a:solidFill>
                <a:latin typeface="Helvetica" charset="0"/>
              </a:rPr>
              <a:t>9</a:t>
            </a:r>
            <a:r>
              <a:rPr lang="en-US" dirty="0" smtClean="0">
                <a:solidFill>
                  <a:schemeClr val="tx2"/>
                </a:solidFill>
                <a:latin typeface="Helvetica" charset="0"/>
              </a:rPr>
              <a:t>/2014</a:t>
            </a:r>
            <a:endParaRPr lang="en-US" dirty="0">
              <a:solidFill>
                <a:schemeClr val="tx2"/>
              </a:solidFill>
              <a:latin typeface="Helvetica" charset="0"/>
            </a:endParaRPr>
          </a:p>
        </p:txBody>
      </p:sp>
      <p:pic>
        <p:nvPicPr>
          <p:cNvPr id="4" name="Picture 6"/>
          <p:cNvPicPr>
            <a:picLocks noChangeAspect="1" noChangeArrowheads="1"/>
          </p:cNvPicPr>
          <p:nvPr/>
        </p:nvPicPr>
        <p:blipFill>
          <a:blip r:embed="rId2"/>
          <a:srcRect/>
          <a:stretch>
            <a:fillRect/>
          </a:stretch>
        </p:blipFill>
        <p:spPr bwMode="auto">
          <a:xfrm>
            <a:off x="7472810" y="4348956"/>
            <a:ext cx="1219200" cy="700088"/>
          </a:xfrm>
          <a:prstGeom prst="rect">
            <a:avLst/>
          </a:prstGeom>
          <a:noFill/>
          <a:ln w="25400">
            <a:noFill/>
            <a:miter lim="800000"/>
            <a:headEnd/>
            <a:tailEnd/>
          </a:ln>
        </p:spPr>
      </p:pic>
      <p:sp>
        <p:nvSpPr>
          <p:cNvPr id="2" name="TextBox 1"/>
          <p:cNvSpPr txBox="1"/>
          <p:nvPr/>
        </p:nvSpPr>
        <p:spPr>
          <a:xfrm>
            <a:off x="5267669" y="1329270"/>
            <a:ext cx="2095445" cy="769441"/>
          </a:xfrm>
          <a:prstGeom prst="rect">
            <a:avLst/>
          </a:prstGeom>
          <a:solidFill>
            <a:schemeClr val="bg1"/>
          </a:solidFill>
        </p:spPr>
        <p:txBody>
          <a:bodyPr wrap="none" rtlCol="0">
            <a:spAutoFit/>
          </a:bodyPr>
          <a:lstStyle/>
          <a:p>
            <a:r>
              <a:rPr lang="en-US" sz="1200" dirty="0" smtClean="0">
                <a:solidFill>
                  <a:schemeClr val="accent5"/>
                </a:solidFill>
                <a:latin typeface="Arial Black"/>
                <a:cs typeface="Arial Black"/>
              </a:rPr>
              <a:t>U.S. DEPARTMENT OF</a:t>
            </a:r>
          </a:p>
          <a:p>
            <a:r>
              <a:rPr lang="en-US" sz="3200" dirty="0" smtClean="0">
                <a:solidFill>
                  <a:schemeClr val="accent5"/>
                </a:solidFill>
                <a:latin typeface="Arial Black"/>
                <a:cs typeface="Arial Black"/>
              </a:rPr>
              <a:t>ENEGY</a:t>
            </a:r>
            <a:endParaRPr lang="en-US" sz="3200" dirty="0">
              <a:solidFill>
                <a:schemeClr val="accent5"/>
              </a:solidFill>
              <a:latin typeface="Arial Black"/>
              <a:cs typeface="Arial Black"/>
            </a:endParaRPr>
          </a:p>
        </p:txBody>
      </p:sp>
      <p:sp>
        <p:nvSpPr>
          <p:cNvPr id="5" name="TextBox 4"/>
          <p:cNvSpPr txBox="1"/>
          <p:nvPr/>
        </p:nvSpPr>
        <p:spPr>
          <a:xfrm>
            <a:off x="7306735" y="1261533"/>
            <a:ext cx="1159292" cy="769441"/>
          </a:xfrm>
          <a:prstGeom prst="rect">
            <a:avLst/>
          </a:prstGeom>
          <a:solidFill>
            <a:schemeClr val="bg1"/>
          </a:solidFill>
        </p:spPr>
        <p:txBody>
          <a:bodyPr wrap="none" rtlCol="0">
            <a:spAutoFit/>
          </a:bodyPr>
          <a:lstStyle/>
          <a:p>
            <a:r>
              <a:rPr lang="en-US" sz="2200" dirty="0" smtClean="0">
                <a:solidFill>
                  <a:srgbClr val="1C6B11"/>
                </a:solidFill>
              </a:rPr>
              <a:t>Office of</a:t>
            </a:r>
          </a:p>
          <a:p>
            <a:r>
              <a:rPr lang="en-US" sz="2200" dirty="0" smtClean="0">
                <a:solidFill>
                  <a:srgbClr val="1C6B11"/>
                </a:solidFill>
              </a:rPr>
              <a:t>Science</a:t>
            </a:r>
            <a:endParaRPr lang="en-US" sz="2200" dirty="0">
              <a:solidFill>
                <a:srgbClr val="1C6B11"/>
              </a:solidFill>
            </a:endParaRPr>
          </a:p>
        </p:txBody>
      </p:sp>
      <p:sp>
        <p:nvSpPr>
          <p:cNvPr id="3" name="Rectangle 2"/>
          <p:cNvSpPr/>
          <p:nvPr/>
        </p:nvSpPr>
        <p:spPr>
          <a:xfrm>
            <a:off x="84667" y="5873750"/>
            <a:ext cx="914400" cy="914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6" name="Picture 5" descr="Screen Shot 2014-06-04 at 10.48.10 AM   Jun 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81429" y="1357720"/>
            <a:ext cx="2641600" cy="673254"/>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Engineering @ start of Final Design</a:t>
            </a:r>
            <a:endParaRPr lang="en-US" dirty="0"/>
          </a:p>
        </p:txBody>
      </p:sp>
      <p:sp>
        <p:nvSpPr>
          <p:cNvPr id="3" name="Content Placeholder 2"/>
          <p:cNvSpPr>
            <a:spLocks noGrp="1"/>
          </p:cNvSpPr>
          <p:nvPr>
            <p:ph idx="1"/>
          </p:nvPr>
        </p:nvSpPr>
        <p:spPr/>
        <p:txBody>
          <a:bodyPr/>
          <a:lstStyle/>
          <a:p>
            <a:r>
              <a:rPr lang="en-US" sz="1600" dirty="0" smtClean="0"/>
              <a:t>Workshop was held in 2013 on Feb 14</a:t>
            </a:r>
            <a:r>
              <a:rPr lang="en-US" sz="1600" baseline="30000" dirty="0" smtClean="0"/>
              <a:t>th</a:t>
            </a:r>
            <a:r>
              <a:rPr lang="en-US" sz="1600" dirty="0"/>
              <a:t> </a:t>
            </a:r>
            <a:r>
              <a:rPr lang="en-US" sz="1600" dirty="0" smtClean="0"/>
              <a:t>and 15</a:t>
            </a:r>
            <a:r>
              <a:rPr lang="en-US" sz="1600" baseline="30000" dirty="0" smtClean="0"/>
              <a:t>th</a:t>
            </a:r>
            <a:endParaRPr lang="en-US" sz="1600" baseline="30000" dirty="0"/>
          </a:p>
          <a:p>
            <a:r>
              <a:rPr lang="en-US" sz="1600" dirty="0"/>
              <a:t>Based on US Army Corp of Engineers Methodology </a:t>
            </a:r>
          </a:p>
          <a:p>
            <a:pPr lvl="1"/>
            <a:r>
              <a:rPr lang="en-US" sz="1600" dirty="0"/>
              <a:t>20 participants including the major discipline leads from the A&amp;E</a:t>
            </a:r>
            <a:r>
              <a:rPr lang="en-US" sz="1600" dirty="0" smtClean="0"/>
              <a:t>.</a:t>
            </a:r>
          </a:p>
          <a:p>
            <a:pPr lvl="2"/>
            <a:r>
              <a:rPr lang="en-US" sz="1400" dirty="0" smtClean="0"/>
              <a:t>Also used as an introduction to the A&amp;E team.</a:t>
            </a:r>
            <a:endParaRPr lang="en-US" sz="1400" dirty="0"/>
          </a:p>
          <a:p>
            <a:pPr lvl="1"/>
            <a:r>
              <a:rPr lang="en-US" sz="1600" dirty="0"/>
              <a:t>Speculation list contained 62 items; 20 have been accepted</a:t>
            </a:r>
            <a:r>
              <a:rPr lang="en-US" sz="1600" dirty="0" smtClean="0"/>
              <a:t>.</a:t>
            </a:r>
          </a:p>
          <a:p>
            <a:pPr lvl="0"/>
            <a:r>
              <a:rPr lang="en-US" sz="1600" dirty="0"/>
              <a:t>The project was described by the project </a:t>
            </a:r>
            <a:r>
              <a:rPr lang="en-US" sz="1600" dirty="0" smtClean="0"/>
              <a:t>technical teams (PM, Accelerator, Solenoids and Muon Beam) and the Conventional Construction design </a:t>
            </a:r>
            <a:r>
              <a:rPr lang="en-US" sz="1600" dirty="0"/>
              <a:t>engineers.</a:t>
            </a:r>
          </a:p>
          <a:p>
            <a:pPr lvl="0"/>
            <a:r>
              <a:rPr lang="en-US" sz="1600" dirty="0"/>
              <a:t>The VE process was defined and the charge to the panel was given.</a:t>
            </a:r>
          </a:p>
          <a:p>
            <a:pPr lvl="0"/>
            <a:r>
              <a:rPr lang="en-US" sz="1600" dirty="0"/>
              <a:t>A functional analysis of the experiment along with the physics goals was described by the project’s experimental team.</a:t>
            </a:r>
          </a:p>
          <a:p>
            <a:pPr lvl="0"/>
            <a:r>
              <a:rPr lang="en-US" sz="1600" dirty="0"/>
              <a:t>The speculation session followed.  The group was encouraged to make proposals for value engineering ideas, whether they affected budget, schedule, quality or life cycle cost of the project. At this point there are no bad ideas; </a:t>
            </a:r>
            <a:r>
              <a:rPr lang="en-US" sz="1600" dirty="0" smtClean="0"/>
              <a:t>all </a:t>
            </a:r>
            <a:r>
              <a:rPr lang="en-US" sz="1600" dirty="0"/>
              <a:t>are </a:t>
            </a:r>
            <a:r>
              <a:rPr lang="en-US" sz="1600" dirty="0" smtClean="0"/>
              <a:t>accepted.  </a:t>
            </a:r>
            <a:endParaRPr lang="en-US" sz="1600" dirty="0"/>
          </a:p>
          <a:p>
            <a:pPr lvl="0"/>
            <a:r>
              <a:rPr lang="en-US" sz="1600" dirty="0"/>
              <a:t>The proposals were gathered into a Speculation List and a first cut </a:t>
            </a:r>
            <a:r>
              <a:rPr lang="en-US" sz="1600" dirty="0" smtClean="0"/>
              <a:t>was made. Accepted </a:t>
            </a:r>
            <a:r>
              <a:rPr lang="en-US" sz="1600" dirty="0" smtClean="0"/>
              <a:t>proposals </a:t>
            </a:r>
            <a:r>
              <a:rPr lang="en-US" sz="1600" dirty="0"/>
              <a:t>were selected for further evaluation.  </a:t>
            </a:r>
          </a:p>
          <a:p>
            <a:r>
              <a:rPr lang="en-US" sz="1600" dirty="0"/>
              <a:t>With the Speculation List organized </a:t>
            </a:r>
            <a:r>
              <a:rPr lang="en-US" sz="1600" dirty="0" smtClean="0"/>
              <a:t>into </a:t>
            </a:r>
            <a:r>
              <a:rPr lang="en-US" sz="1600" dirty="0"/>
              <a:t>engineering </a:t>
            </a:r>
            <a:r>
              <a:rPr lang="en-US" sz="1600" dirty="0" smtClean="0"/>
              <a:t>disciplines, </a:t>
            </a:r>
            <a:r>
              <a:rPr lang="en-US" sz="1600" dirty="0"/>
              <a:t>members of the project team were assigned to develop and lead the further evaluation of the selected </a:t>
            </a:r>
            <a:r>
              <a:rPr lang="en-US" sz="1600" dirty="0" smtClean="0"/>
              <a:t>proposals.</a:t>
            </a:r>
            <a:endParaRPr lang="en-US" sz="1600" dirty="0"/>
          </a:p>
          <a:p>
            <a:endParaRPr lang="en-US" dirty="0"/>
          </a:p>
        </p:txBody>
      </p:sp>
      <p:sp>
        <p:nvSpPr>
          <p:cNvPr id="4" name="Date Placeholder 3"/>
          <p:cNvSpPr>
            <a:spLocks noGrp="1"/>
          </p:cNvSpPr>
          <p:nvPr>
            <p:ph type="dt" sz="half" idx="10"/>
          </p:nvPr>
        </p:nvSpPr>
        <p:spPr/>
        <p:txBody>
          <a:bodyPr/>
          <a:lstStyle/>
          <a:p>
            <a:pPr>
              <a:defRPr/>
            </a:pPr>
            <a:r>
              <a:rPr lang="en-US" dirty="0" smtClean="0"/>
              <a:t>5/10/14</a:t>
            </a:r>
            <a:endParaRPr lang="en-US" dirty="0"/>
          </a:p>
        </p:txBody>
      </p:sp>
      <p:sp>
        <p:nvSpPr>
          <p:cNvPr id="5" name="Footer Placeholder 4"/>
          <p:cNvSpPr>
            <a:spLocks noGrp="1"/>
          </p:cNvSpPr>
          <p:nvPr>
            <p:ph type="ftr" sz="quarter" idx="11"/>
          </p:nvPr>
        </p:nvSpPr>
        <p:spPr/>
        <p:txBody>
          <a:bodyPr/>
          <a:lstStyle/>
          <a:p>
            <a:pPr>
              <a:defRPr/>
            </a:pPr>
            <a:r>
              <a:rPr lang="en-US" dirty="0" smtClean="0"/>
              <a:t>R. Ray - CD-3a Review</a:t>
            </a:r>
            <a:endParaRPr lang="en-US" b="1" dirty="0"/>
          </a:p>
        </p:txBody>
      </p:sp>
      <p:sp>
        <p:nvSpPr>
          <p:cNvPr id="6" name="Slide Number Placeholder 5"/>
          <p:cNvSpPr>
            <a:spLocks noGrp="1"/>
          </p:cNvSpPr>
          <p:nvPr>
            <p:ph type="sldNum" sz="quarter" idx="12"/>
          </p:nvPr>
        </p:nvSpPr>
        <p:spPr/>
        <p:txBody>
          <a:bodyPr/>
          <a:lstStyle/>
          <a:p>
            <a:pPr>
              <a:defRPr/>
            </a:pPr>
            <a:fld id="{2A0CCE80-3B22-F34E-81B2-E096627812DD}" type="slidenum">
              <a:rPr lang="en-US" smtClean="0"/>
              <a:pPr>
                <a:defRPr/>
              </a:pPr>
              <a:t>2</a:t>
            </a:fld>
            <a:endParaRPr lang="en-US" dirty="0"/>
          </a:p>
        </p:txBody>
      </p:sp>
    </p:spTree>
    <p:extLst>
      <p:ext uri="{BB962C8B-B14F-4D97-AF65-F5344CB8AC3E}">
        <p14:creationId xmlns:p14="http://schemas.microsoft.com/office/powerpoint/2010/main" val="1546829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Speculation List</a:t>
            </a:r>
            <a:endParaRPr lang="en-US" dirty="0"/>
          </a:p>
        </p:txBody>
      </p:sp>
      <p:sp>
        <p:nvSpPr>
          <p:cNvPr id="4" name="Date Placeholder 3"/>
          <p:cNvSpPr>
            <a:spLocks noGrp="1"/>
          </p:cNvSpPr>
          <p:nvPr>
            <p:ph type="dt" sz="half" idx="10"/>
          </p:nvPr>
        </p:nvSpPr>
        <p:spPr/>
        <p:txBody>
          <a:bodyPr/>
          <a:lstStyle/>
          <a:p>
            <a:pPr>
              <a:defRPr/>
            </a:pPr>
            <a:r>
              <a:rPr lang="en-US" dirty="0" smtClean="0"/>
              <a:t>5/10/14</a:t>
            </a:r>
            <a:endParaRPr lang="en-US" dirty="0"/>
          </a:p>
        </p:txBody>
      </p:sp>
      <p:sp>
        <p:nvSpPr>
          <p:cNvPr id="5" name="Footer Placeholder 4"/>
          <p:cNvSpPr>
            <a:spLocks noGrp="1"/>
          </p:cNvSpPr>
          <p:nvPr>
            <p:ph type="ftr" sz="quarter" idx="11"/>
          </p:nvPr>
        </p:nvSpPr>
        <p:spPr/>
        <p:txBody>
          <a:bodyPr/>
          <a:lstStyle/>
          <a:p>
            <a:pPr>
              <a:defRPr/>
            </a:pPr>
            <a:r>
              <a:rPr lang="en-US" dirty="0" smtClean="0"/>
              <a:t>R. Ray - CD-3a Review</a:t>
            </a:r>
            <a:endParaRPr lang="en-US" b="1" dirty="0"/>
          </a:p>
        </p:txBody>
      </p:sp>
      <p:sp>
        <p:nvSpPr>
          <p:cNvPr id="6" name="Slide Number Placeholder 5"/>
          <p:cNvSpPr>
            <a:spLocks noGrp="1"/>
          </p:cNvSpPr>
          <p:nvPr>
            <p:ph type="sldNum" sz="quarter" idx="12"/>
          </p:nvPr>
        </p:nvSpPr>
        <p:spPr/>
        <p:txBody>
          <a:bodyPr/>
          <a:lstStyle/>
          <a:p>
            <a:pPr>
              <a:defRPr/>
            </a:pPr>
            <a:fld id="{2A0CCE80-3B22-F34E-81B2-E096627812DD}" type="slidenum">
              <a:rPr lang="en-US" smtClean="0"/>
              <a:pPr>
                <a:defRPr/>
              </a:pPr>
              <a:t>3</a:t>
            </a:fld>
            <a:endParaRPr 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4133" y="1058333"/>
            <a:ext cx="8426980" cy="497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8005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Highest value proposals  </a:t>
            </a:r>
            <a:endParaRPr lang="en-US" dirty="0"/>
          </a:p>
        </p:txBody>
      </p:sp>
      <p:sp>
        <p:nvSpPr>
          <p:cNvPr id="3" name="Content Placeholder 2"/>
          <p:cNvSpPr>
            <a:spLocks noGrp="1"/>
          </p:cNvSpPr>
          <p:nvPr>
            <p:ph idx="1"/>
          </p:nvPr>
        </p:nvSpPr>
        <p:spPr/>
        <p:txBody>
          <a:bodyPr/>
          <a:lstStyle/>
          <a:p>
            <a:r>
              <a:rPr lang="en-US" dirty="0" smtClean="0"/>
              <a:t>Items </a:t>
            </a:r>
            <a:r>
              <a:rPr lang="en-US" dirty="0"/>
              <a:t>with major value impact </a:t>
            </a:r>
          </a:p>
          <a:p>
            <a:pPr lvl="1"/>
            <a:r>
              <a:rPr lang="en-US" sz="1800" dirty="0"/>
              <a:t>Eliminated Kautz Rd </a:t>
            </a:r>
            <a:r>
              <a:rPr lang="en-US" sz="1800" dirty="0" smtClean="0"/>
              <a:t>bypass</a:t>
            </a:r>
          </a:p>
          <a:p>
            <a:pPr lvl="2"/>
            <a:r>
              <a:rPr lang="en-US" sz="1400" dirty="0" smtClean="0"/>
              <a:t>The building falls squarely on existing </a:t>
            </a:r>
            <a:r>
              <a:rPr lang="en-US" sz="1400" dirty="0"/>
              <a:t>K</a:t>
            </a:r>
            <a:r>
              <a:rPr lang="en-US" sz="1400" dirty="0" smtClean="0"/>
              <a:t>autz road and could not be moved due to beamline lattice constraints.  The Advanced Conceptual Design had the road moved behind the building.</a:t>
            </a:r>
          </a:p>
          <a:p>
            <a:pPr lvl="2"/>
            <a:r>
              <a:rPr lang="en-US" sz="1400" dirty="0" smtClean="0"/>
              <a:t>By eliminating the portion of road between </a:t>
            </a:r>
            <a:r>
              <a:rPr lang="en-US" sz="1400" dirty="0" smtClean="0"/>
              <a:t>Giese </a:t>
            </a:r>
            <a:r>
              <a:rPr lang="en-US" sz="1400" dirty="0" smtClean="0"/>
              <a:t>and South Booster Road we saved excavation of the stockpile and gained space for stockpiling of excavated earth from the building foundation.</a:t>
            </a:r>
          </a:p>
          <a:p>
            <a:pPr lvl="2"/>
            <a:r>
              <a:rPr lang="en-US" sz="1400" dirty="0" smtClean="0"/>
              <a:t>Radiation studies have shown that the earth where the road would have been relocated to is needed for shielding.</a:t>
            </a:r>
          </a:p>
          <a:p>
            <a:pPr lvl="2"/>
            <a:endParaRPr lang="en-US" sz="1200" dirty="0"/>
          </a:p>
          <a:p>
            <a:pPr lvl="1"/>
            <a:r>
              <a:rPr lang="en-US" sz="1800" dirty="0"/>
              <a:t>Reduced number of stairs tower </a:t>
            </a:r>
            <a:endParaRPr lang="en-US" sz="1800" dirty="0" smtClean="0"/>
          </a:p>
          <a:p>
            <a:pPr lvl="2"/>
            <a:r>
              <a:rPr lang="en-US" sz="1400" dirty="0" smtClean="0"/>
              <a:t>Eliminated the stair from the remote handling Room and replaced with horizontal passage to adjacent stair.</a:t>
            </a:r>
            <a:endParaRPr lang="en-US" sz="1400" dirty="0"/>
          </a:p>
          <a:p>
            <a:pPr lvl="1"/>
            <a:r>
              <a:rPr lang="en-US" sz="1800" dirty="0"/>
              <a:t>Increased crane hook </a:t>
            </a:r>
            <a:r>
              <a:rPr lang="en-US" sz="1800" dirty="0" smtClean="0"/>
              <a:t>height</a:t>
            </a:r>
          </a:p>
          <a:p>
            <a:pPr lvl="2"/>
            <a:r>
              <a:rPr lang="en-US" sz="1400" dirty="0" smtClean="0"/>
              <a:t>By </a:t>
            </a:r>
            <a:r>
              <a:rPr lang="en-US" sz="1400" dirty="0" smtClean="0"/>
              <a:t>raising the crane hook height (and overhead door) it allows for the solenoids to be delivered on a either a special low boy or special flatbed truck trailer.  At this time the trailer type has not been determined.</a:t>
            </a:r>
            <a:endParaRPr lang="en-US" sz="1400" dirty="0"/>
          </a:p>
          <a:p>
            <a:endParaRPr lang="en-US" dirty="0"/>
          </a:p>
        </p:txBody>
      </p:sp>
      <p:sp>
        <p:nvSpPr>
          <p:cNvPr id="4" name="Date Placeholder 3"/>
          <p:cNvSpPr>
            <a:spLocks noGrp="1"/>
          </p:cNvSpPr>
          <p:nvPr>
            <p:ph type="dt" sz="half" idx="10"/>
          </p:nvPr>
        </p:nvSpPr>
        <p:spPr/>
        <p:txBody>
          <a:bodyPr/>
          <a:lstStyle/>
          <a:p>
            <a:pPr>
              <a:defRPr/>
            </a:pPr>
            <a:r>
              <a:rPr lang="en-US" dirty="0" smtClean="0"/>
              <a:t>5/10/14</a:t>
            </a:r>
            <a:endParaRPr lang="en-US" dirty="0"/>
          </a:p>
        </p:txBody>
      </p:sp>
      <p:sp>
        <p:nvSpPr>
          <p:cNvPr id="5" name="Footer Placeholder 4"/>
          <p:cNvSpPr>
            <a:spLocks noGrp="1"/>
          </p:cNvSpPr>
          <p:nvPr>
            <p:ph type="ftr" sz="quarter" idx="11"/>
          </p:nvPr>
        </p:nvSpPr>
        <p:spPr/>
        <p:txBody>
          <a:bodyPr/>
          <a:lstStyle/>
          <a:p>
            <a:pPr>
              <a:defRPr/>
            </a:pPr>
            <a:r>
              <a:rPr lang="en-US" dirty="0" smtClean="0"/>
              <a:t>R. Ray - CD-3a Review</a:t>
            </a:r>
            <a:endParaRPr lang="en-US" b="1" dirty="0"/>
          </a:p>
        </p:txBody>
      </p:sp>
      <p:sp>
        <p:nvSpPr>
          <p:cNvPr id="6" name="Slide Number Placeholder 5"/>
          <p:cNvSpPr>
            <a:spLocks noGrp="1"/>
          </p:cNvSpPr>
          <p:nvPr>
            <p:ph type="sldNum" sz="quarter" idx="12"/>
          </p:nvPr>
        </p:nvSpPr>
        <p:spPr/>
        <p:txBody>
          <a:bodyPr/>
          <a:lstStyle/>
          <a:p>
            <a:pPr>
              <a:defRPr/>
            </a:pPr>
            <a:fld id="{2A0CCE80-3B22-F34E-81B2-E096627812DD}" type="slidenum">
              <a:rPr lang="en-US" smtClean="0"/>
              <a:pPr>
                <a:defRPr/>
              </a:pPr>
              <a:t>4</a:t>
            </a:fld>
            <a:endParaRPr lang="en-US" dirty="0"/>
          </a:p>
        </p:txBody>
      </p:sp>
    </p:spTree>
    <p:extLst>
      <p:ext uri="{BB962C8B-B14F-4D97-AF65-F5344CB8AC3E}">
        <p14:creationId xmlns:p14="http://schemas.microsoft.com/office/powerpoint/2010/main" val="18933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VE</a:t>
            </a:r>
            <a:endParaRPr lang="en-US" dirty="0"/>
          </a:p>
        </p:txBody>
      </p:sp>
      <p:sp>
        <p:nvSpPr>
          <p:cNvPr id="3" name="Content Placeholder 2"/>
          <p:cNvSpPr>
            <a:spLocks noGrp="1"/>
          </p:cNvSpPr>
          <p:nvPr>
            <p:ph idx="1"/>
          </p:nvPr>
        </p:nvSpPr>
        <p:spPr/>
        <p:txBody>
          <a:bodyPr/>
          <a:lstStyle/>
          <a:p>
            <a:r>
              <a:rPr lang="en-US" sz="1800" dirty="0"/>
              <a:t>On going value added measures subsequent to the VE workshop include:</a:t>
            </a:r>
          </a:p>
          <a:p>
            <a:pPr lvl="1"/>
            <a:r>
              <a:rPr lang="en-US" sz="1800" dirty="0"/>
              <a:t>Underground FRP pipe changed to epoxy coated/cement lined carbon steel pipe.  FRP was deemed a collapse risk especially during possible future excavation.</a:t>
            </a:r>
          </a:p>
          <a:p>
            <a:pPr lvl="1"/>
            <a:r>
              <a:rPr lang="en-US" sz="1800" dirty="0" smtClean="0"/>
              <a:t>Double wall </a:t>
            </a:r>
            <a:r>
              <a:rPr lang="en-US" sz="1800" dirty="0"/>
              <a:t>ductwork changed standard galvanized in areas where corrosion risk are considered low.</a:t>
            </a:r>
          </a:p>
          <a:p>
            <a:pPr lvl="1"/>
            <a:r>
              <a:rPr lang="en-US" sz="1800" dirty="0"/>
              <a:t>ICW vacuum pump cooling changed to chilled water cooling to prolong vacuum pump life. </a:t>
            </a:r>
          </a:p>
          <a:p>
            <a:pPr lvl="1"/>
            <a:r>
              <a:rPr lang="en-US" sz="1800" dirty="0"/>
              <a:t>Enhanced the outside air </a:t>
            </a:r>
            <a:r>
              <a:rPr lang="en-US" sz="1800" dirty="0" smtClean="0"/>
              <a:t>supply system </a:t>
            </a:r>
            <a:r>
              <a:rPr lang="en-US" sz="1800" dirty="0"/>
              <a:t>by applying a side stream desiccant unit to reduce </a:t>
            </a:r>
            <a:r>
              <a:rPr lang="en-US" sz="1800" dirty="0" smtClean="0"/>
              <a:t>incoming air </a:t>
            </a:r>
            <a:r>
              <a:rPr lang="en-US" sz="1800" dirty="0"/>
              <a:t>dewpoints by </a:t>
            </a:r>
            <a:r>
              <a:rPr lang="en-US" sz="1800" dirty="0" smtClean="0"/>
              <a:t>10 degrees F</a:t>
            </a:r>
            <a:r>
              <a:rPr lang="en-US" sz="1800" dirty="0"/>
              <a:t>.</a:t>
            </a:r>
          </a:p>
          <a:p>
            <a:pPr lvl="1"/>
            <a:r>
              <a:rPr lang="en-US" sz="1800" dirty="0" smtClean="0"/>
              <a:t>Electrical </a:t>
            </a:r>
            <a:r>
              <a:rPr lang="en-US" sz="1800" dirty="0"/>
              <a:t>floor plan layouts were optimized in collaboration with AD personnel.</a:t>
            </a:r>
          </a:p>
          <a:p>
            <a:pPr lvl="1"/>
            <a:r>
              <a:rPr lang="en-US" sz="1800" dirty="0"/>
              <a:t>Repurposing transformers and switchboards from DZero</a:t>
            </a:r>
          </a:p>
          <a:p>
            <a:endParaRPr lang="en-US" dirty="0"/>
          </a:p>
        </p:txBody>
      </p:sp>
      <p:sp>
        <p:nvSpPr>
          <p:cNvPr id="4" name="Date Placeholder 3"/>
          <p:cNvSpPr>
            <a:spLocks noGrp="1"/>
          </p:cNvSpPr>
          <p:nvPr>
            <p:ph type="dt" sz="half" idx="10"/>
          </p:nvPr>
        </p:nvSpPr>
        <p:spPr/>
        <p:txBody>
          <a:bodyPr/>
          <a:lstStyle/>
          <a:p>
            <a:pPr>
              <a:defRPr/>
            </a:pPr>
            <a:r>
              <a:rPr lang="en-US" dirty="0" smtClean="0"/>
              <a:t>5/10/14</a:t>
            </a:r>
            <a:endParaRPr lang="en-US" dirty="0"/>
          </a:p>
        </p:txBody>
      </p:sp>
      <p:sp>
        <p:nvSpPr>
          <p:cNvPr id="5" name="Footer Placeholder 4"/>
          <p:cNvSpPr>
            <a:spLocks noGrp="1"/>
          </p:cNvSpPr>
          <p:nvPr>
            <p:ph type="ftr" sz="quarter" idx="11"/>
          </p:nvPr>
        </p:nvSpPr>
        <p:spPr/>
        <p:txBody>
          <a:bodyPr/>
          <a:lstStyle/>
          <a:p>
            <a:pPr>
              <a:defRPr/>
            </a:pPr>
            <a:r>
              <a:rPr lang="en-US" dirty="0" smtClean="0"/>
              <a:t>R. Ray - CD-3a Review</a:t>
            </a:r>
            <a:endParaRPr lang="en-US" b="1" dirty="0"/>
          </a:p>
        </p:txBody>
      </p:sp>
      <p:sp>
        <p:nvSpPr>
          <p:cNvPr id="6" name="Slide Number Placeholder 5"/>
          <p:cNvSpPr>
            <a:spLocks noGrp="1"/>
          </p:cNvSpPr>
          <p:nvPr>
            <p:ph type="sldNum" sz="quarter" idx="12"/>
          </p:nvPr>
        </p:nvSpPr>
        <p:spPr/>
        <p:txBody>
          <a:bodyPr/>
          <a:lstStyle/>
          <a:p>
            <a:pPr>
              <a:defRPr/>
            </a:pPr>
            <a:fld id="{2A0CCE80-3B22-F34E-81B2-E096627812DD}" type="slidenum">
              <a:rPr lang="en-US" smtClean="0"/>
              <a:pPr>
                <a:defRPr/>
              </a:pPr>
              <a:t>5</a:t>
            </a:fld>
            <a:endParaRPr lang="en-US" dirty="0"/>
          </a:p>
        </p:txBody>
      </p:sp>
    </p:spTree>
    <p:extLst>
      <p:ext uri="{BB962C8B-B14F-4D97-AF65-F5344CB8AC3E}">
        <p14:creationId xmlns:p14="http://schemas.microsoft.com/office/powerpoint/2010/main" val="3457365016"/>
      </p:ext>
    </p:extLst>
  </p:cSld>
  <p:clrMapOvr>
    <a:masterClrMapping/>
  </p:clrMapOvr>
</p:sld>
</file>

<file path=ppt/theme/theme1.xml><?xml version="1.0" encoding="utf-8"?>
<a:theme xmlns:a="http://schemas.openxmlformats.org/drawingml/2006/main" name="FermilabTemplate">
  <a:themeElements>
    <a:clrScheme name="Custom 2">
      <a:dk1>
        <a:srgbClr val="404040"/>
      </a:dk1>
      <a:lt1>
        <a:srgbClr val="FFFFFF"/>
      </a:lt1>
      <a:dk2>
        <a:srgbClr val="154D81"/>
      </a:dk2>
      <a:lt2>
        <a:srgbClr val="FFFFFF"/>
      </a:lt2>
      <a:accent1>
        <a:srgbClr val="82D2E6"/>
      </a:accent1>
      <a:accent2>
        <a:srgbClr val="1997B7"/>
      </a:accent2>
      <a:accent3>
        <a:srgbClr val="DA592A"/>
      </a:accent3>
      <a:accent4>
        <a:srgbClr val="BD1F24"/>
      </a:accent4>
      <a:accent5>
        <a:srgbClr val="519A24"/>
      </a:accent5>
      <a:accent6>
        <a:srgbClr val="40404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Fermilab: Footer Only">
  <a:themeElements>
    <a:clrScheme name="Fermilab">
      <a:dk1>
        <a:srgbClr val="074184"/>
      </a:dk1>
      <a:lt1>
        <a:srgbClr val="FFFFFF"/>
      </a:lt1>
      <a:dk2>
        <a:srgbClr val="074184"/>
      </a:dk2>
      <a:lt2>
        <a:srgbClr val="FFFCF3"/>
      </a:lt2>
      <a:accent1>
        <a:srgbClr val="70C3DC"/>
      </a:accent1>
      <a:accent2>
        <a:srgbClr val="E14825"/>
      </a:accent2>
      <a:accent3>
        <a:srgbClr val="399F3C"/>
      </a:accent3>
      <a:accent4>
        <a:srgbClr val="800F1B"/>
      </a:accent4>
      <a:accent5>
        <a:srgbClr val="1997B7"/>
      </a:accent5>
      <a:accent6>
        <a:srgbClr val="40404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FermilabTemplate.potx</Template>
  <TotalTime>5651</TotalTime>
  <Words>536</Words>
  <Application>Microsoft Office PowerPoint</Application>
  <PresentationFormat>On-screen Show (4:3)</PresentationFormat>
  <Paragraphs>52</Paragraphs>
  <Slides>5</Slides>
  <Notes>0</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FermilabTemplate</vt:lpstr>
      <vt:lpstr>Fermilab: Footer Only</vt:lpstr>
      <vt:lpstr>Mu2e Conventional Construction Value Engineering</vt:lpstr>
      <vt:lpstr>Value Engineering @ start of Final Design</vt:lpstr>
      <vt:lpstr>Speculation List</vt:lpstr>
      <vt:lpstr>Highest value proposals  </vt:lpstr>
      <vt:lpstr>Continued VE</vt:lpstr>
    </vt:vector>
  </TitlesOfParts>
  <Company>Sandbox Studio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Sandbox Studio</dc:creator>
  <cp:lastModifiedBy>Larry L. Hammond x4888 10733N</cp:lastModifiedBy>
  <cp:revision>376</cp:revision>
  <cp:lastPrinted>2014-07-07T13:50:31Z</cp:lastPrinted>
  <dcterms:created xsi:type="dcterms:W3CDTF">2014-01-03T20:18:13Z</dcterms:created>
  <dcterms:modified xsi:type="dcterms:W3CDTF">2014-07-07T14:34:02Z</dcterms:modified>
</cp:coreProperties>
</file>