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5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2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9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5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6D34-C71B-9748-B369-A4B328777CDE}" type="datetimeFigureOut">
              <a:rPr lang="en-US" smtClean="0"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D7C9A-C219-884F-A484-27A8E111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0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0" y="723900"/>
            <a:ext cx="8906127" cy="52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6" y="736600"/>
            <a:ext cx="8913871" cy="52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8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Long</dc:creator>
  <cp:lastModifiedBy>Kenneth Long</cp:lastModifiedBy>
  <cp:revision>1</cp:revision>
  <dcterms:created xsi:type="dcterms:W3CDTF">2014-07-21T13:48:57Z</dcterms:created>
  <dcterms:modified xsi:type="dcterms:W3CDTF">2014-07-21T13:49:47Z</dcterms:modified>
</cp:coreProperties>
</file>