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58" r:id="rId6"/>
    <p:sldId id="269" r:id="rId7"/>
    <p:sldId id="266" r:id="rId8"/>
    <p:sldId id="270" r:id="rId9"/>
    <p:sldId id="259" r:id="rId10"/>
    <p:sldId id="260" r:id="rId11"/>
    <p:sldId id="262" r:id="rId12"/>
    <p:sldId id="273" r:id="rId13"/>
    <p:sldId id="267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7D7"/>
    <a:srgbClr val="A162D0"/>
    <a:srgbClr val="B685DB"/>
    <a:srgbClr val="E1CCF0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2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3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5000"/>
                <a:lumOff val="95000"/>
              </a:schemeClr>
            </a:gs>
            <a:gs pos="34000">
              <a:srgbClr val="E1CCF0"/>
            </a:gs>
            <a:gs pos="63000">
              <a:srgbClr val="B685DB"/>
            </a:gs>
            <a:gs pos="85000">
              <a:srgbClr val="AE77D7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4377-A248-4EFD-B659-55AD5BCA5AE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5E66-3447-4CB9-BA1C-9021FCD5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506" y="926592"/>
            <a:ext cx="10316133" cy="258470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Data Acquisition Software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DAQ)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Strip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FTBF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9768" y="3967192"/>
            <a:ext cx="4157472" cy="2037080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Clifford Denis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Ramapo College of New Jersey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08/04/2014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6" y="3967192"/>
            <a:ext cx="1776617" cy="1759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85" y="4302627"/>
            <a:ext cx="3096754" cy="10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methods that perform specific operations.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individual bits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STRIP_CSR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(setting the BCO clock state, enabling the stream, etc.)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the frequency according to the clock source (External or Internal).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with the configuration files, therefore avoiding the need to modify the source code itself (getting the state of the clock from configuration file,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06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methods that minimize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time.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concurrently, therefore reducing the time the program has to wait for an acknowledgment from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and received buffers, making sure they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interpreted.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register from the hardware’s acknowledgment while starting data acquisition.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Code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7120"/>
            <a:ext cx="10515599" cy="5008727"/>
          </a:xfrm>
        </p:spPr>
      </p:pic>
    </p:spTree>
    <p:extLst>
      <p:ext uri="{BB962C8B-B14F-4D97-AF65-F5344CB8AC3E}">
        <p14:creationId xmlns:p14="http://schemas.microsoft.com/office/powerpoint/2010/main" val="29322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Future Work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067504"/>
            <a:ext cx="10515600" cy="1576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more registers to work on, a lot more!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probably be made even faster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978025"/>
            <a:ext cx="10515600" cy="156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 is now easier to read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performs faster than before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THANKS!!!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948" y="2731007"/>
            <a:ext cx="5404104" cy="23652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Lorenzo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Uplegger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(Supervisor)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Ryan Rivera (Second Supervisor)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Stifter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(co-worker)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(co-worker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 committee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6130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40680" cy="46857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Silicon Strip Telescope?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the Detector Instrumentation Group (DIG) at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particles’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at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 Beam Facility (FTBF) to provide tracking information for different Detectors Under 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93992" y="1690688"/>
            <a:ext cx="5074920" cy="468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components?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Silicon Strip Detector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CAPTAN Boards (DAQ Hardware)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(DAQ Software)</a:t>
            </a:r>
          </a:p>
        </p:txBody>
      </p:sp>
    </p:spTree>
    <p:extLst>
      <p:ext uri="{BB962C8B-B14F-4D97-AF65-F5344CB8AC3E}">
        <p14:creationId xmlns:p14="http://schemas.microsoft.com/office/powerpoint/2010/main" val="4759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Si-Strip and DAQ layout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4929"/>
            <a:ext cx="10634471" cy="4917376"/>
          </a:xfrm>
        </p:spPr>
      </p:pic>
    </p:spTree>
    <p:extLst>
      <p:ext uri="{BB962C8B-B14F-4D97-AF65-F5344CB8AC3E}">
        <p14:creationId xmlns:p14="http://schemas.microsoft.com/office/powerpoint/2010/main" val="19838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037019"/>
            <a:ext cx="10570464" cy="531501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Si-Strip Telescope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" y="1011937"/>
            <a:ext cx="9110472" cy="274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Station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strip planes mounted orthogonally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strip plane is made of 639 strips, each 60 microns wide and 9cm long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area of ~4x4cm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82368" y="3607781"/>
            <a:ext cx="9552432" cy="325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CAPTAN Board (DAQ Hardware)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ompact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rogrammable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cquisition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Octagon-shaped electronic board designed for acquisition, processing and control of data in High Energy Physics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customized connecting other electronic devices (including additional CAPTANs) through the main buses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Si-Strip Telescope and DAQ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4" y="1268540"/>
            <a:ext cx="5196624" cy="29255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2640867"/>
            <a:ext cx="4952809" cy="3851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8034" y="4437888"/>
            <a:ext cx="234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3 - The Strip Station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6564" y="2048541"/>
            <a:ext cx="271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4 - The CAPTAN Board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Si-Strip Telescope and DAQ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3401568"/>
            <a:ext cx="9412224" cy="2828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configure the telescope and the DAQ hardware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actions include: setting the clock source, the clock speed,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and disabling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strips, setting the threshold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strips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0736" y="1103376"/>
            <a:ext cx="8906256" cy="202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(DAQ Software)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C++, HTML and JavaScript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that lets the user program and interact with the hardware through a web-based graphical user interface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304545"/>
            <a:ext cx="9851136" cy="521817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of the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DAQ Software</a:t>
            </a:r>
          </a:p>
        </p:txBody>
      </p:sp>
    </p:spTree>
    <p:extLst>
      <p:ext uri="{BB962C8B-B14F-4D97-AF65-F5344CB8AC3E}">
        <p14:creationId xmlns:p14="http://schemas.microsoft.com/office/powerpoint/2010/main" val="22873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1816" cy="2417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parts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PxSuite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 not so easy to read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Lacking methods to perform direct operations on registers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91328" y="4242817"/>
            <a:ext cx="6062472" cy="197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lot of time to communicate to the hardware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496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Optimization of the Data Acquisition Software (PxSuite DAQ) for the Silicon Strip Telescope at FTBF</vt:lpstr>
      <vt:lpstr>Background</vt:lpstr>
      <vt:lpstr>Si-Strip and DAQ layout</vt:lpstr>
      <vt:lpstr>The Si-Strip Telescope</vt:lpstr>
      <vt:lpstr>The Si-Strip Telescope and DAQ</vt:lpstr>
      <vt:lpstr>The Si-Strip Telescope and DAQ</vt:lpstr>
      <vt:lpstr>The PxSuite</vt:lpstr>
      <vt:lpstr>Diagram of the PxSuite DAQ Software</vt:lpstr>
      <vt:lpstr>The Issues</vt:lpstr>
      <vt:lpstr>Accessibility</vt:lpstr>
      <vt:lpstr>Performance</vt:lpstr>
      <vt:lpstr>Example of Code</vt:lpstr>
      <vt:lpstr>Conclusions and Future Work</vt:lpstr>
      <vt:lpstr>THANKS!!!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Clifford Denis</dc:creator>
  <cp:lastModifiedBy>Clifford Denis</cp:lastModifiedBy>
  <cp:revision>165</cp:revision>
  <dcterms:created xsi:type="dcterms:W3CDTF">2014-07-28T19:55:34Z</dcterms:created>
  <dcterms:modified xsi:type="dcterms:W3CDTF">2014-08-04T14:13:37Z</dcterms:modified>
</cp:coreProperties>
</file>