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18EFB-0BA9-4DB2-BB75-DA2BC3C11CF4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BC48E-CADA-4F13-83CD-65F307A891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BC48E-CADA-4F13-83CD-65F307A8910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0B24-5E6C-4C64-BE22-FF26E3D8907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489E-7707-4D5B-AD5C-28CB40DAC8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Parametric X-Ray 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Todd Seiss</a:t>
            </a:r>
          </a:p>
          <a:p>
            <a:r>
              <a:rPr lang="en-US" dirty="0" smtClean="0"/>
              <a:t>Mentor: </a:t>
            </a:r>
            <a:r>
              <a:rPr lang="en-US" dirty="0" err="1" smtClean="0"/>
              <a:t>Tanaji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endParaRPr lang="en-US" dirty="0" smtClean="0"/>
          </a:p>
          <a:p>
            <a:r>
              <a:rPr lang="en-US" dirty="0" err="1" smtClean="0"/>
              <a:t>Fermilab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Lee </a:t>
            </a:r>
            <a:r>
              <a:rPr lang="en-US" dirty="0" err="1" smtClean="0"/>
              <a:t>Teng</a:t>
            </a:r>
            <a:r>
              <a:rPr lang="en-US" dirty="0" smtClean="0"/>
              <a:t> Summer Intern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atoms in crystals are arranged into repeating parallel crystal planes.</a:t>
            </a:r>
          </a:p>
        </p:txBody>
      </p:sp>
      <p:pic>
        <p:nvPicPr>
          <p:cNvPr id="4" name="Picture 3" descr="SonesCrystalPla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6553200" cy="33463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943600"/>
            <a:ext cx="698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Photo: </a:t>
            </a:r>
            <a:r>
              <a:rPr lang="en-US" dirty="0" err="1" smtClean="0"/>
              <a:t>Sones</a:t>
            </a:r>
            <a:r>
              <a:rPr lang="en-US" dirty="0"/>
              <a:t>,</a:t>
            </a:r>
            <a:r>
              <a:rPr lang="en-US" dirty="0" smtClean="0"/>
              <a:t> Block, and </a:t>
            </a:r>
            <a:r>
              <a:rPr lang="en-US" dirty="0" err="1" smtClean="0"/>
              <a:t>Danon</a:t>
            </a:r>
            <a:r>
              <a:rPr lang="en-US" dirty="0" smtClean="0"/>
              <a:t>. </a:t>
            </a:r>
            <a:r>
              <a:rPr lang="en-US" i="1" dirty="0" smtClean="0"/>
              <a:t>Development of a Tunable </a:t>
            </a:r>
            <a:r>
              <a:rPr lang="en-US" i="1" dirty="0" err="1" smtClean="0"/>
              <a:t>Xray</a:t>
            </a:r>
            <a:r>
              <a:rPr lang="en-US" i="1" dirty="0" smtClean="0"/>
              <a:t> Source: </a:t>
            </a:r>
          </a:p>
          <a:p>
            <a:r>
              <a:rPr lang="en-US" i="1" dirty="0" smtClean="0"/>
              <a:t>            Technical Report</a:t>
            </a:r>
            <a:r>
              <a:rPr lang="en-US" dirty="0" smtClean="0"/>
              <a:t>. RPI. 2004.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planes can act as mirrors for reflecting x-rays, but a given plane will only reflect one particular resonant frequency.</a:t>
            </a:r>
          </a:p>
          <a:p>
            <a:r>
              <a:rPr lang="en-US" dirty="0" smtClean="0"/>
              <a:t>The electric field around an electron is made of virtual photons of many different frequencies.</a:t>
            </a:r>
          </a:p>
          <a:p>
            <a:r>
              <a:rPr lang="en-US" dirty="0" smtClean="0"/>
              <a:t>When an electron passes through a crystal, the virtual photons at the resonant frequency for the crystal planes are diffracted.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pic>
        <p:nvPicPr>
          <p:cNvPr id="4" name="Content Placeholder 3" descr="RawIntensity3D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371600" y="1143000"/>
            <a:ext cx="11012349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pic>
        <p:nvPicPr>
          <p:cNvPr id="4" name="Content Placeholder 3" descr="ConvolutionBroadeningDis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219200"/>
            <a:ext cx="606494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pic>
        <p:nvPicPr>
          <p:cNvPr id="4" name="Content Placeholder 3" descr="MSLinewidth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81000" y="1219200"/>
            <a:ext cx="9895154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117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Parametric X-Ray Radiation</vt:lpstr>
      <vt:lpstr>Theory</vt:lpstr>
      <vt:lpstr>Theory</vt:lpstr>
      <vt:lpstr>Plots</vt:lpstr>
      <vt:lpstr>Plots</vt:lpstr>
      <vt:lpstr>Plots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X-Ray Radiation</dc:title>
  <dc:creator>Todd</dc:creator>
  <cp:lastModifiedBy>Todd</cp:lastModifiedBy>
  <cp:revision>1</cp:revision>
  <dcterms:created xsi:type="dcterms:W3CDTF">2014-07-24T20:25:49Z</dcterms:created>
  <dcterms:modified xsi:type="dcterms:W3CDTF">2014-07-24T21:13:02Z</dcterms:modified>
</cp:coreProperties>
</file>