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4*ezn_rms[keV/u*ns]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Sheet2!$A$1</c:f>
              <c:strCache>
                <c:ptCount val="1"/>
                <c:pt idx="0">
                  <c:v>Trial 1</c:v>
                </c:pt>
              </c:strCache>
            </c:strRef>
          </c:tx>
          <c:marker>
            <c:symbol val="none"/>
          </c:marker>
          <c:val>
            <c:numRef>
              <c:f>Sheet2!$A$2:$A$532</c:f>
              <c:numCache>
                <c:formatCode>0.00E+00</c:formatCode>
                <c:ptCount val="531"/>
                <c:pt idx="0">
                  <c:v>3.0501399999999999</c:v>
                </c:pt>
                <c:pt idx="1">
                  <c:v>3.0614599999999998</c:v>
                </c:pt>
                <c:pt idx="2">
                  <c:v>3.0614599999999998</c:v>
                </c:pt>
                <c:pt idx="3">
                  <c:v>3.06271</c:v>
                </c:pt>
                <c:pt idx="4">
                  <c:v>3.1530100000000001</c:v>
                </c:pt>
                <c:pt idx="5">
                  <c:v>3.1591499999999999</c:v>
                </c:pt>
                <c:pt idx="6">
                  <c:v>3.4339900000000001</c:v>
                </c:pt>
                <c:pt idx="7">
                  <c:v>3.4339900000000001</c:v>
                </c:pt>
                <c:pt idx="8">
                  <c:v>3.4339900000000001</c:v>
                </c:pt>
                <c:pt idx="9">
                  <c:v>3.43384</c:v>
                </c:pt>
                <c:pt idx="10">
                  <c:v>3.32863</c:v>
                </c:pt>
                <c:pt idx="11">
                  <c:v>3.3155700000000001</c:v>
                </c:pt>
                <c:pt idx="12">
                  <c:v>3.35392</c:v>
                </c:pt>
                <c:pt idx="13">
                  <c:v>3.35392</c:v>
                </c:pt>
                <c:pt idx="14">
                  <c:v>3.35392</c:v>
                </c:pt>
                <c:pt idx="15">
                  <c:v>3.3546299999999998</c:v>
                </c:pt>
                <c:pt idx="16">
                  <c:v>3.3204799999999999</c:v>
                </c:pt>
                <c:pt idx="17">
                  <c:v>3.3267500000000001</c:v>
                </c:pt>
                <c:pt idx="18">
                  <c:v>3.6666799999999999</c:v>
                </c:pt>
                <c:pt idx="19">
                  <c:v>3.6666799999999999</c:v>
                </c:pt>
                <c:pt idx="20">
                  <c:v>3.6666799999999999</c:v>
                </c:pt>
                <c:pt idx="21">
                  <c:v>3.6659299999999999</c:v>
                </c:pt>
                <c:pt idx="22">
                  <c:v>3.66093</c:v>
                </c:pt>
                <c:pt idx="23">
                  <c:v>3.66723</c:v>
                </c:pt>
                <c:pt idx="24">
                  <c:v>5.31203</c:v>
                </c:pt>
                <c:pt idx="25">
                  <c:v>5.31203</c:v>
                </c:pt>
                <c:pt idx="26">
                  <c:v>5.31203</c:v>
                </c:pt>
                <c:pt idx="27">
                  <c:v>5.2996800000000004</c:v>
                </c:pt>
                <c:pt idx="28">
                  <c:v>4.3821500000000002</c:v>
                </c:pt>
                <c:pt idx="29">
                  <c:v>4.3446600000000002</c:v>
                </c:pt>
                <c:pt idx="30">
                  <c:v>5.3175699999999999</c:v>
                </c:pt>
                <c:pt idx="31">
                  <c:v>5.3175699999999999</c:v>
                </c:pt>
                <c:pt idx="32">
                  <c:v>5.3175699999999999</c:v>
                </c:pt>
                <c:pt idx="33">
                  <c:v>5.3064</c:v>
                </c:pt>
                <c:pt idx="34">
                  <c:v>4.9432299999999998</c:v>
                </c:pt>
                <c:pt idx="35">
                  <c:v>4.9335599999999999</c:v>
                </c:pt>
                <c:pt idx="36">
                  <c:v>5.5261199999999997</c:v>
                </c:pt>
                <c:pt idx="37">
                  <c:v>5.5261199999999997</c:v>
                </c:pt>
                <c:pt idx="38">
                  <c:v>5.5261199999999997</c:v>
                </c:pt>
                <c:pt idx="39">
                  <c:v>5.5233400000000001</c:v>
                </c:pt>
                <c:pt idx="40">
                  <c:v>5.3940999999999999</c:v>
                </c:pt>
                <c:pt idx="41">
                  <c:v>5.3909099999999999</c:v>
                </c:pt>
                <c:pt idx="42">
                  <c:v>5.4670899999999998</c:v>
                </c:pt>
                <c:pt idx="43">
                  <c:v>5.4783299999999997</c:v>
                </c:pt>
                <c:pt idx="44">
                  <c:v>5.4988599999999996</c:v>
                </c:pt>
                <c:pt idx="45">
                  <c:v>5.5024100000000002</c:v>
                </c:pt>
                <c:pt idx="46">
                  <c:v>5.5024100000000002</c:v>
                </c:pt>
                <c:pt idx="47">
                  <c:v>5.5024100000000002</c:v>
                </c:pt>
                <c:pt idx="48">
                  <c:v>5.5026000000000002</c:v>
                </c:pt>
                <c:pt idx="49">
                  <c:v>5.5221099999999996</c:v>
                </c:pt>
                <c:pt idx="50">
                  <c:v>5.5284399999999998</c:v>
                </c:pt>
                <c:pt idx="51">
                  <c:v>5.4873599999999998</c:v>
                </c:pt>
                <c:pt idx="52">
                  <c:v>5.53247</c:v>
                </c:pt>
                <c:pt idx="53">
                  <c:v>5.4184999999999999</c:v>
                </c:pt>
                <c:pt idx="54">
                  <c:v>5.4184999999999999</c:v>
                </c:pt>
                <c:pt idx="55">
                  <c:v>5.4184999999999999</c:v>
                </c:pt>
                <c:pt idx="56">
                  <c:v>5.4207700000000001</c:v>
                </c:pt>
                <c:pt idx="57">
                  <c:v>5.5777299999999999</c:v>
                </c:pt>
                <c:pt idx="58">
                  <c:v>5.5897500000000004</c:v>
                </c:pt>
                <c:pt idx="59">
                  <c:v>5.61496</c:v>
                </c:pt>
                <c:pt idx="60">
                  <c:v>5.6617100000000002</c:v>
                </c:pt>
                <c:pt idx="61">
                  <c:v>5.7352299999999996</c:v>
                </c:pt>
                <c:pt idx="62">
                  <c:v>5.7352299999999996</c:v>
                </c:pt>
                <c:pt idx="63">
                  <c:v>5.7352299999999996</c:v>
                </c:pt>
                <c:pt idx="64">
                  <c:v>5.73569</c:v>
                </c:pt>
                <c:pt idx="65">
                  <c:v>5.7555899999999998</c:v>
                </c:pt>
                <c:pt idx="66">
                  <c:v>5.7558199999999999</c:v>
                </c:pt>
                <c:pt idx="67">
                  <c:v>5.7891899999999996</c:v>
                </c:pt>
                <c:pt idx="68">
                  <c:v>5.7885</c:v>
                </c:pt>
                <c:pt idx="69">
                  <c:v>5.8281000000000001</c:v>
                </c:pt>
                <c:pt idx="70">
                  <c:v>5.8281000000000001</c:v>
                </c:pt>
                <c:pt idx="71">
                  <c:v>5.8281000000000001</c:v>
                </c:pt>
                <c:pt idx="72">
                  <c:v>5.8283300000000002</c:v>
                </c:pt>
                <c:pt idx="73">
                  <c:v>5.85379</c:v>
                </c:pt>
                <c:pt idx="74">
                  <c:v>5.8573899999999997</c:v>
                </c:pt>
                <c:pt idx="75">
                  <c:v>5.8701499999999998</c:v>
                </c:pt>
                <c:pt idx="76">
                  <c:v>5.9318499999999998</c:v>
                </c:pt>
                <c:pt idx="77">
                  <c:v>6.0160299999999998</c:v>
                </c:pt>
                <c:pt idx="78">
                  <c:v>6.04495</c:v>
                </c:pt>
                <c:pt idx="79">
                  <c:v>6.04495</c:v>
                </c:pt>
                <c:pt idx="80">
                  <c:v>6.04495</c:v>
                </c:pt>
                <c:pt idx="81">
                  <c:v>6.0468599999999997</c:v>
                </c:pt>
                <c:pt idx="82">
                  <c:v>6.2124499999999996</c:v>
                </c:pt>
                <c:pt idx="83">
                  <c:v>6.2275299999999998</c:v>
                </c:pt>
                <c:pt idx="84">
                  <c:v>6.24505</c:v>
                </c:pt>
                <c:pt idx="85">
                  <c:v>6.3335999999999997</c:v>
                </c:pt>
                <c:pt idx="86">
                  <c:v>6.4540899999999999</c:v>
                </c:pt>
                <c:pt idx="87">
                  <c:v>6.4540899999999999</c:v>
                </c:pt>
                <c:pt idx="88">
                  <c:v>6.4540899999999999</c:v>
                </c:pt>
                <c:pt idx="89">
                  <c:v>6.4560700000000004</c:v>
                </c:pt>
                <c:pt idx="90">
                  <c:v>6.5957600000000003</c:v>
                </c:pt>
                <c:pt idx="91">
                  <c:v>6.6059099999999997</c:v>
                </c:pt>
                <c:pt idx="92">
                  <c:v>6.7069299999999998</c:v>
                </c:pt>
                <c:pt idx="93">
                  <c:v>6.73475</c:v>
                </c:pt>
                <c:pt idx="94">
                  <c:v>6.77773</c:v>
                </c:pt>
                <c:pt idx="95">
                  <c:v>6.77773</c:v>
                </c:pt>
                <c:pt idx="96">
                  <c:v>6.77773</c:v>
                </c:pt>
                <c:pt idx="97">
                  <c:v>6.7780300000000002</c:v>
                </c:pt>
                <c:pt idx="98">
                  <c:v>6.7918099999999999</c:v>
                </c:pt>
                <c:pt idx="99">
                  <c:v>6.7923799999999996</c:v>
                </c:pt>
                <c:pt idx="100">
                  <c:v>6.7789999999999999</c:v>
                </c:pt>
                <c:pt idx="101">
                  <c:v>6.7777799999999999</c:v>
                </c:pt>
                <c:pt idx="102">
                  <c:v>6.7559199999999997</c:v>
                </c:pt>
                <c:pt idx="103">
                  <c:v>6.7559199999999997</c:v>
                </c:pt>
                <c:pt idx="104">
                  <c:v>6.7559199999999997</c:v>
                </c:pt>
                <c:pt idx="105">
                  <c:v>6.7558499999999997</c:v>
                </c:pt>
                <c:pt idx="106">
                  <c:v>6.7519400000000003</c:v>
                </c:pt>
                <c:pt idx="107">
                  <c:v>6.7516299999999996</c:v>
                </c:pt>
                <c:pt idx="108">
                  <c:v>6.7566699999999997</c:v>
                </c:pt>
                <c:pt idx="109">
                  <c:v>6.7657800000000003</c:v>
                </c:pt>
                <c:pt idx="110">
                  <c:v>6.7832600000000003</c:v>
                </c:pt>
                <c:pt idx="111">
                  <c:v>6.7905600000000002</c:v>
                </c:pt>
                <c:pt idx="112">
                  <c:v>6.7905600000000002</c:v>
                </c:pt>
                <c:pt idx="113">
                  <c:v>6.7905600000000002</c:v>
                </c:pt>
                <c:pt idx="114">
                  <c:v>6.7910599999999999</c:v>
                </c:pt>
                <c:pt idx="115">
                  <c:v>6.8448700000000002</c:v>
                </c:pt>
                <c:pt idx="116">
                  <c:v>6.8506099999999996</c:v>
                </c:pt>
                <c:pt idx="117">
                  <c:v>7.6475</c:v>
                </c:pt>
                <c:pt idx="118">
                  <c:v>7.78918</c:v>
                </c:pt>
                <c:pt idx="119">
                  <c:v>8.9806100000000004</c:v>
                </c:pt>
                <c:pt idx="120">
                  <c:v>8.9806100000000004</c:v>
                </c:pt>
                <c:pt idx="121">
                  <c:v>8.9806100000000004</c:v>
                </c:pt>
                <c:pt idx="122">
                  <c:v>8.9845000000000006</c:v>
                </c:pt>
                <c:pt idx="123">
                  <c:v>9.2443600000000004</c:v>
                </c:pt>
                <c:pt idx="124">
                  <c:v>9.2620299999999993</c:v>
                </c:pt>
                <c:pt idx="125">
                  <c:v>9.9794800000000006</c:v>
                </c:pt>
                <c:pt idx="126">
                  <c:v>10.035299999999999</c:v>
                </c:pt>
                <c:pt idx="127">
                  <c:v>10.3063</c:v>
                </c:pt>
                <c:pt idx="128">
                  <c:v>10.3063</c:v>
                </c:pt>
                <c:pt idx="129">
                  <c:v>10.3063</c:v>
                </c:pt>
                <c:pt idx="130">
                  <c:v>10.307</c:v>
                </c:pt>
                <c:pt idx="131">
                  <c:v>10.336399999999999</c:v>
                </c:pt>
                <c:pt idx="132">
                  <c:v>10.3378</c:v>
                </c:pt>
                <c:pt idx="133">
                  <c:v>10.3774</c:v>
                </c:pt>
                <c:pt idx="134">
                  <c:v>10.3819</c:v>
                </c:pt>
                <c:pt idx="135">
                  <c:v>10.4216</c:v>
                </c:pt>
                <c:pt idx="136">
                  <c:v>10.4216</c:v>
                </c:pt>
                <c:pt idx="137">
                  <c:v>10.4216</c:v>
                </c:pt>
                <c:pt idx="138">
                  <c:v>10.4213</c:v>
                </c:pt>
                <c:pt idx="139">
                  <c:v>10.404299999999999</c:v>
                </c:pt>
                <c:pt idx="140">
                  <c:v>10.404299999999999</c:v>
                </c:pt>
                <c:pt idx="141">
                  <c:v>10.398099999999999</c:v>
                </c:pt>
                <c:pt idx="142">
                  <c:v>10.4519</c:v>
                </c:pt>
                <c:pt idx="143">
                  <c:v>10.538</c:v>
                </c:pt>
                <c:pt idx="144">
                  <c:v>10.5693</c:v>
                </c:pt>
                <c:pt idx="145">
                  <c:v>10.5693</c:v>
                </c:pt>
                <c:pt idx="146">
                  <c:v>10.5693</c:v>
                </c:pt>
                <c:pt idx="147">
                  <c:v>10.571400000000001</c:v>
                </c:pt>
                <c:pt idx="148">
                  <c:v>10.757400000000001</c:v>
                </c:pt>
                <c:pt idx="149">
                  <c:v>10.7744</c:v>
                </c:pt>
                <c:pt idx="150">
                  <c:v>10.1355</c:v>
                </c:pt>
                <c:pt idx="151">
                  <c:v>10.241199999999999</c:v>
                </c:pt>
                <c:pt idx="152">
                  <c:v>9.5272699999999997</c:v>
                </c:pt>
                <c:pt idx="153">
                  <c:v>9.5272699999999997</c:v>
                </c:pt>
                <c:pt idx="154">
                  <c:v>9.5272699999999997</c:v>
                </c:pt>
                <c:pt idx="155">
                  <c:v>9.5301600000000004</c:v>
                </c:pt>
                <c:pt idx="156">
                  <c:v>9.7512600000000003</c:v>
                </c:pt>
                <c:pt idx="157">
                  <c:v>9.7689199999999996</c:v>
                </c:pt>
                <c:pt idx="158">
                  <c:v>9.2956599999999998</c:v>
                </c:pt>
                <c:pt idx="159">
                  <c:v>9.3775399999999998</c:v>
                </c:pt>
                <c:pt idx="160">
                  <c:v>9.2183299999999999</c:v>
                </c:pt>
                <c:pt idx="161">
                  <c:v>9.2183299999999999</c:v>
                </c:pt>
                <c:pt idx="162">
                  <c:v>9.2183299999999999</c:v>
                </c:pt>
                <c:pt idx="163">
                  <c:v>9.2202699999999993</c:v>
                </c:pt>
                <c:pt idx="164">
                  <c:v>9.3588000000000005</c:v>
                </c:pt>
                <c:pt idx="165">
                  <c:v>9.3688400000000005</c:v>
                </c:pt>
                <c:pt idx="166">
                  <c:v>9.3770900000000008</c:v>
                </c:pt>
                <c:pt idx="167">
                  <c:v>9.4088899999999995</c:v>
                </c:pt>
                <c:pt idx="168">
                  <c:v>9.4239599999999992</c:v>
                </c:pt>
                <c:pt idx="169">
                  <c:v>9.4239599999999992</c:v>
                </c:pt>
                <c:pt idx="170">
                  <c:v>9.4239599999999992</c:v>
                </c:pt>
                <c:pt idx="171">
                  <c:v>9.4242600000000003</c:v>
                </c:pt>
                <c:pt idx="172">
                  <c:v>9.4358699999999995</c:v>
                </c:pt>
                <c:pt idx="173">
                  <c:v>9.4359400000000004</c:v>
                </c:pt>
                <c:pt idx="174">
                  <c:v>9.4162800000000004</c:v>
                </c:pt>
                <c:pt idx="175">
                  <c:v>9.40672</c:v>
                </c:pt>
                <c:pt idx="176">
                  <c:v>9.3962699999999995</c:v>
                </c:pt>
                <c:pt idx="177">
                  <c:v>9.3936299999999999</c:v>
                </c:pt>
                <c:pt idx="178">
                  <c:v>9.3936299999999999</c:v>
                </c:pt>
                <c:pt idx="179">
                  <c:v>9.3936299999999999</c:v>
                </c:pt>
                <c:pt idx="180">
                  <c:v>9.3934800000000003</c:v>
                </c:pt>
                <c:pt idx="181">
                  <c:v>9.3898499999999991</c:v>
                </c:pt>
                <c:pt idx="182">
                  <c:v>9.3902300000000007</c:v>
                </c:pt>
                <c:pt idx="183">
                  <c:v>9.4282400000000006</c:v>
                </c:pt>
                <c:pt idx="184">
                  <c:v>9.4459400000000002</c:v>
                </c:pt>
                <c:pt idx="185">
                  <c:v>9.6122300000000003</c:v>
                </c:pt>
                <c:pt idx="186">
                  <c:v>9.6122300000000003</c:v>
                </c:pt>
                <c:pt idx="187">
                  <c:v>9.6122300000000003</c:v>
                </c:pt>
                <c:pt idx="188">
                  <c:v>9.6132600000000004</c:v>
                </c:pt>
                <c:pt idx="189">
                  <c:v>9.7019800000000007</c:v>
                </c:pt>
                <c:pt idx="190">
                  <c:v>9.7095300000000009</c:v>
                </c:pt>
                <c:pt idx="191">
                  <c:v>10.144</c:v>
                </c:pt>
                <c:pt idx="192">
                  <c:v>10.197699999999999</c:v>
                </c:pt>
                <c:pt idx="193">
                  <c:v>10.859</c:v>
                </c:pt>
                <c:pt idx="194">
                  <c:v>10.859</c:v>
                </c:pt>
                <c:pt idx="195">
                  <c:v>10.859</c:v>
                </c:pt>
                <c:pt idx="196">
                  <c:v>10.860799999999999</c:v>
                </c:pt>
                <c:pt idx="197">
                  <c:v>10.9956</c:v>
                </c:pt>
                <c:pt idx="198">
                  <c:v>11.0059</c:v>
                </c:pt>
                <c:pt idx="199">
                  <c:v>11.746700000000001</c:v>
                </c:pt>
                <c:pt idx="200">
                  <c:v>11.8001</c:v>
                </c:pt>
                <c:pt idx="201">
                  <c:v>12.4473</c:v>
                </c:pt>
                <c:pt idx="202">
                  <c:v>12.4473</c:v>
                </c:pt>
                <c:pt idx="203">
                  <c:v>12.4473</c:v>
                </c:pt>
                <c:pt idx="204">
                  <c:v>12.448700000000001</c:v>
                </c:pt>
                <c:pt idx="205">
                  <c:v>12.5451</c:v>
                </c:pt>
                <c:pt idx="206">
                  <c:v>12.5519</c:v>
                </c:pt>
                <c:pt idx="207">
                  <c:v>12.9071</c:v>
                </c:pt>
                <c:pt idx="208">
                  <c:v>12.9396</c:v>
                </c:pt>
                <c:pt idx="209">
                  <c:v>12.9618</c:v>
                </c:pt>
                <c:pt idx="210">
                  <c:v>12.966100000000001</c:v>
                </c:pt>
                <c:pt idx="211">
                  <c:v>12.966100000000001</c:v>
                </c:pt>
                <c:pt idx="212">
                  <c:v>12.966100000000001</c:v>
                </c:pt>
                <c:pt idx="213">
                  <c:v>12.9664</c:v>
                </c:pt>
                <c:pt idx="214">
                  <c:v>12.976599999999999</c:v>
                </c:pt>
                <c:pt idx="215">
                  <c:v>12.976900000000001</c:v>
                </c:pt>
                <c:pt idx="216">
                  <c:v>13.0014</c:v>
                </c:pt>
                <c:pt idx="217">
                  <c:v>13.004200000000001</c:v>
                </c:pt>
                <c:pt idx="218">
                  <c:v>13.0198</c:v>
                </c:pt>
                <c:pt idx="219">
                  <c:v>13.0198</c:v>
                </c:pt>
                <c:pt idx="220">
                  <c:v>13.0198</c:v>
                </c:pt>
                <c:pt idx="221">
                  <c:v>13.0199</c:v>
                </c:pt>
                <c:pt idx="222">
                  <c:v>13.025700000000001</c:v>
                </c:pt>
                <c:pt idx="223">
                  <c:v>13.026</c:v>
                </c:pt>
                <c:pt idx="224">
                  <c:v>13.0556</c:v>
                </c:pt>
                <c:pt idx="225">
                  <c:v>13.0518</c:v>
                </c:pt>
                <c:pt idx="226">
                  <c:v>13.0786</c:v>
                </c:pt>
                <c:pt idx="227">
                  <c:v>13.0786</c:v>
                </c:pt>
                <c:pt idx="228">
                  <c:v>13.0786</c:v>
                </c:pt>
                <c:pt idx="229">
                  <c:v>13.0784</c:v>
                </c:pt>
                <c:pt idx="230">
                  <c:v>13.0642</c:v>
                </c:pt>
                <c:pt idx="231">
                  <c:v>13.0634</c:v>
                </c:pt>
                <c:pt idx="232">
                  <c:v>13.077299999999999</c:v>
                </c:pt>
                <c:pt idx="233">
                  <c:v>13.079499999999999</c:v>
                </c:pt>
                <c:pt idx="234">
                  <c:v>13.0677</c:v>
                </c:pt>
                <c:pt idx="235">
                  <c:v>13.0677</c:v>
                </c:pt>
                <c:pt idx="236">
                  <c:v>13.0677</c:v>
                </c:pt>
                <c:pt idx="237">
                  <c:v>13.068099999999999</c:v>
                </c:pt>
                <c:pt idx="238">
                  <c:v>13.102499999999999</c:v>
                </c:pt>
                <c:pt idx="239">
                  <c:v>13.1058</c:v>
                </c:pt>
                <c:pt idx="240">
                  <c:v>13.0251</c:v>
                </c:pt>
                <c:pt idx="241">
                  <c:v>13.059200000000001</c:v>
                </c:pt>
                <c:pt idx="242">
                  <c:v>13.100099999999999</c:v>
                </c:pt>
                <c:pt idx="243">
                  <c:v>13.113099999999999</c:v>
                </c:pt>
                <c:pt idx="244">
                  <c:v>13.113099999999999</c:v>
                </c:pt>
                <c:pt idx="245">
                  <c:v>13.113099999999999</c:v>
                </c:pt>
                <c:pt idx="246">
                  <c:v>13.113899999999999</c:v>
                </c:pt>
                <c:pt idx="247">
                  <c:v>13.198600000000001</c:v>
                </c:pt>
                <c:pt idx="248">
                  <c:v>13.204499999999999</c:v>
                </c:pt>
                <c:pt idx="249">
                  <c:v>12.189299999999999</c:v>
                </c:pt>
                <c:pt idx="250">
                  <c:v>12.254899999999999</c:v>
                </c:pt>
                <c:pt idx="251">
                  <c:v>11.700200000000001</c:v>
                </c:pt>
                <c:pt idx="252">
                  <c:v>11.7509</c:v>
                </c:pt>
                <c:pt idx="253">
                  <c:v>11.5604</c:v>
                </c:pt>
                <c:pt idx="254">
                  <c:v>11.5604</c:v>
                </c:pt>
                <c:pt idx="255">
                  <c:v>11.5604</c:v>
                </c:pt>
                <c:pt idx="256">
                  <c:v>11.561199999999999</c:v>
                </c:pt>
                <c:pt idx="257">
                  <c:v>11.6204</c:v>
                </c:pt>
                <c:pt idx="258">
                  <c:v>11.6235</c:v>
                </c:pt>
                <c:pt idx="259">
                  <c:v>11.5448</c:v>
                </c:pt>
                <c:pt idx="260">
                  <c:v>11.546799999999999</c:v>
                </c:pt>
                <c:pt idx="261">
                  <c:v>11.495699999999999</c:v>
                </c:pt>
                <c:pt idx="262">
                  <c:v>11.4964</c:v>
                </c:pt>
                <c:pt idx="263">
                  <c:v>11.4114</c:v>
                </c:pt>
                <c:pt idx="264">
                  <c:v>11.4057</c:v>
                </c:pt>
                <c:pt idx="265">
                  <c:v>11.3996</c:v>
                </c:pt>
                <c:pt idx="266">
                  <c:v>11.398</c:v>
                </c:pt>
                <c:pt idx="267">
                  <c:v>11.398</c:v>
                </c:pt>
                <c:pt idx="268">
                  <c:v>11.398</c:v>
                </c:pt>
                <c:pt idx="269">
                  <c:v>11.3979</c:v>
                </c:pt>
                <c:pt idx="270">
                  <c:v>11.391</c:v>
                </c:pt>
                <c:pt idx="271">
                  <c:v>11.391</c:v>
                </c:pt>
                <c:pt idx="272">
                  <c:v>11.405799999999999</c:v>
                </c:pt>
                <c:pt idx="273">
                  <c:v>11.427899999999999</c:v>
                </c:pt>
                <c:pt idx="274">
                  <c:v>12.062200000000001</c:v>
                </c:pt>
                <c:pt idx="275">
                  <c:v>12.110200000000001</c:v>
                </c:pt>
                <c:pt idx="276">
                  <c:v>13.236700000000001</c:v>
                </c:pt>
                <c:pt idx="277">
                  <c:v>13.236700000000001</c:v>
                </c:pt>
                <c:pt idx="278">
                  <c:v>13.236700000000001</c:v>
                </c:pt>
                <c:pt idx="279">
                  <c:v>13.238300000000001</c:v>
                </c:pt>
                <c:pt idx="280">
                  <c:v>13.3903</c:v>
                </c:pt>
                <c:pt idx="281">
                  <c:v>13.399800000000001</c:v>
                </c:pt>
                <c:pt idx="282">
                  <c:v>14.1936</c:v>
                </c:pt>
                <c:pt idx="283">
                  <c:v>14.239100000000001</c:v>
                </c:pt>
                <c:pt idx="284">
                  <c:v>14.5198</c:v>
                </c:pt>
                <c:pt idx="285">
                  <c:v>14.5442</c:v>
                </c:pt>
                <c:pt idx="286">
                  <c:v>14.4702</c:v>
                </c:pt>
                <c:pt idx="287">
                  <c:v>14.4709</c:v>
                </c:pt>
                <c:pt idx="288">
                  <c:v>14.4643</c:v>
                </c:pt>
                <c:pt idx="289">
                  <c:v>14.460800000000001</c:v>
                </c:pt>
                <c:pt idx="290">
                  <c:v>14.460800000000001</c:v>
                </c:pt>
                <c:pt idx="291">
                  <c:v>14.460800000000001</c:v>
                </c:pt>
                <c:pt idx="292">
                  <c:v>14.460599999999999</c:v>
                </c:pt>
                <c:pt idx="293">
                  <c:v>14.435</c:v>
                </c:pt>
                <c:pt idx="294">
                  <c:v>14.432399999999999</c:v>
                </c:pt>
                <c:pt idx="295">
                  <c:v>14.3477</c:v>
                </c:pt>
                <c:pt idx="296">
                  <c:v>14.3354</c:v>
                </c:pt>
                <c:pt idx="297">
                  <c:v>14.2409</c:v>
                </c:pt>
                <c:pt idx="298">
                  <c:v>14.242699999999999</c:v>
                </c:pt>
                <c:pt idx="299">
                  <c:v>13.974500000000001</c:v>
                </c:pt>
                <c:pt idx="300">
                  <c:v>13.974500000000001</c:v>
                </c:pt>
                <c:pt idx="301">
                  <c:v>13.974500000000001</c:v>
                </c:pt>
                <c:pt idx="302">
                  <c:v>13.9749</c:v>
                </c:pt>
                <c:pt idx="303">
                  <c:v>14.020899999999999</c:v>
                </c:pt>
                <c:pt idx="304">
                  <c:v>14.0242</c:v>
                </c:pt>
                <c:pt idx="305">
                  <c:v>13.5276</c:v>
                </c:pt>
                <c:pt idx="306">
                  <c:v>13.551299999999999</c:v>
                </c:pt>
                <c:pt idx="307">
                  <c:v>13.124700000000001</c:v>
                </c:pt>
                <c:pt idx="308">
                  <c:v>13.147399999999999</c:v>
                </c:pt>
                <c:pt idx="309">
                  <c:v>12.8908</c:v>
                </c:pt>
                <c:pt idx="310">
                  <c:v>12.911300000000001</c:v>
                </c:pt>
                <c:pt idx="311">
                  <c:v>12.9313</c:v>
                </c:pt>
                <c:pt idx="312">
                  <c:v>12.9369</c:v>
                </c:pt>
                <c:pt idx="313">
                  <c:v>12.9369</c:v>
                </c:pt>
                <c:pt idx="314">
                  <c:v>12.9369</c:v>
                </c:pt>
                <c:pt idx="315">
                  <c:v>12.9373</c:v>
                </c:pt>
                <c:pt idx="316">
                  <c:v>12.962400000000001</c:v>
                </c:pt>
                <c:pt idx="317">
                  <c:v>12.9641</c:v>
                </c:pt>
                <c:pt idx="318">
                  <c:v>12.885199999999999</c:v>
                </c:pt>
                <c:pt idx="319">
                  <c:v>12.8896</c:v>
                </c:pt>
                <c:pt idx="320">
                  <c:v>12.8925</c:v>
                </c:pt>
                <c:pt idx="321">
                  <c:v>12.8918</c:v>
                </c:pt>
                <c:pt idx="322">
                  <c:v>12.895799999999999</c:v>
                </c:pt>
                <c:pt idx="323">
                  <c:v>12.895799999999999</c:v>
                </c:pt>
                <c:pt idx="324">
                  <c:v>12.895799999999999</c:v>
                </c:pt>
                <c:pt idx="325">
                  <c:v>12.8956</c:v>
                </c:pt>
                <c:pt idx="326">
                  <c:v>12.87</c:v>
                </c:pt>
                <c:pt idx="327">
                  <c:v>12.869</c:v>
                </c:pt>
                <c:pt idx="328">
                  <c:v>12.7936</c:v>
                </c:pt>
                <c:pt idx="329">
                  <c:v>12.788500000000001</c:v>
                </c:pt>
                <c:pt idx="330">
                  <c:v>12.686999999999999</c:v>
                </c:pt>
                <c:pt idx="331">
                  <c:v>12.6869</c:v>
                </c:pt>
                <c:pt idx="332">
                  <c:v>12.630800000000001</c:v>
                </c:pt>
                <c:pt idx="333">
                  <c:v>12.642899999999999</c:v>
                </c:pt>
                <c:pt idx="334">
                  <c:v>12.659000000000001</c:v>
                </c:pt>
                <c:pt idx="335">
                  <c:v>12.664400000000001</c:v>
                </c:pt>
                <c:pt idx="336">
                  <c:v>12.664400000000001</c:v>
                </c:pt>
                <c:pt idx="337">
                  <c:v>12.664400000000001</c:v>
                </c:pt>
                <c:pt idx="338">
                  <c:v>12.6648</c:v>
                </c:pt>
                <c:pt idx="339">
                  <c:v>12.6881</c:v>
                </c:pt>
                <c:pt idx="340">
                  <c:v>12.690899999999999</c:v>
                </c:pt>
                <c:pt idx="341">
                  <c:v>12.801</c:v>
                </c:pt>
                <c:pt idx="342">
                  <c:v>12.816800000000001</c:v>
                </c:pt>
                <c:pt idx="343">
                  <c:v>13.0839</c:v>
                </c:pt>
                <c:pt idx="344">
                  <c:v>13.1122</c:v>
                </c:pt>
                <c:pt idx="345">
                  <c:v>13.4001</c:v>
                </c:pt>
                <c:pt idx="346">
                  <c:v>13.4001</c:v>
                </c:pt>
                <c:pt idx="347">
                  <c:v>13.4001</c:v>
                </c:pt>
                <c:pt idx="348">
                  <c:v>13.401</c:v>
                </c:pt>
                <c:pt idx="349">
                  <c:v>13.4741</c:v>
                </c:pt>
                <c:pt idx="350">
                  <c:v>13.479200000000001</c:v>
                </c:pt>
                <c:pt idx="351">
                  <c:v>13.6274</c:v>
                </c:pt>
                <c:pt idx="352">
                  <c:v>13.6525</c:v>
                </c:pt>
                <c:pt idx="353">
                  <c:v>13.696199999999999</c:v>
                </c:pt>
                <c:pt idx="354">
                  <c:v>13.713800000000001</c:v>
                </c:pt>
                <c:pt idx="355">
                  <c:v>13.640599999999999</c:v>
                </c:pt>
                <c:pt idx="356">
                  <c:v>13.6477</c:v>
                </c:pt>
                <c:pt idx="357">
                  <c:v>13.6572</c:v>
                </c:pt>
                <c:pt idx="358">
                  <c:v>13.6593</c:v>
                </c:pt>
                <c:pt idx="359">
                  <c:v>13.6593</c:v>
                </c:pt>
                <c:pt idx="360">
                  <c:v>13.6593</c:v>
                </c:pt>
                <c:pt idx="361">
                  <c:v>13.6595</c:v>
                </c:pt>
                <c:pt idx="362">
                  <c:v>13.671099999999999</c:v>
                </c:pt>
                <c:pt idx="363">
                  <c:v>13.671200000000001</c:v>
                </c:pt>
                <c:pt idx="364">
                  <c:v>13.535299999999999</c:v>
                </c:pt>
                <c:pt idx="365">
                  <c:v>13.5296</c:v>
                </c:pt>
                <c:pt idx="366">
                  <c:v>13.457100000000001</c:v>
                </c:pt>
                <c:pt idx="367">
                  <c:v>13.4505</c:v>
                </c:pt>
                <c:pt idx="368">
                  <c:v>13.4246</c:v>
                </c:pt>
                <c:pt idx="369">
                  <c:v>13.4246</c:v>
                </c:pt>
                <c:pt idx="370">
                  <c:v>13.4246</c:v>
                </c:pt>
                <c:pt idx="371">
                  <c:v>13.4245</c:v>
                </c:pt>
                <c:pt idx="372">
                  <c:v>13.422499999999999</c:v>
                </c:pt>
                <c:pt idx="373">
                  <c:v>13.4224</c:v>
                </c:pt>
                <c:pt idx="374">
                  <c:v>13.3712</c:v>
                </c:pt>
                <c:pt idx="375">
                  <c:v>13.3749</c:v>
                </c:pt>
                <c:pt idx="376">
                  <c:v>13.2494</c:v>
                </c:pt>
                <c:pt idx="377">
                  <c:v>13.256</c:v>
                </c:pt>
                <c:pt idx="378">
                  <c:v>13.071999999999999</c:v>
                </c:pt>
                <c:pt idx="379">
                  <c:v>13.0837</c:v>
                </c:pt>
                <c:pt idx="380">
                  <c:v>13.097200000000001</c:v>
                </c:pt>
                <c:pt idx="381">
                  <c:v>13.1015</c:v>
                </c:pt>
                <c:pt idx="382">
                  <c:v>13.1015</c:v>
                </c:pt>
                <c:pt idx="383">
                  <c:v>13.1015</c:v>
                </c:pt>
                <c:pt idx="384">
                  <c:v>13.101800000000001</c:v>
                </c:pt>
                <c:pt idx="385">
                  <c:v>13.1287</c:v>
                </c:pt>
                <c:pt idx="386">
                  <c:v>13.130599999999999</c:v>
                </c:pt>
                <c:pt idx="387">
                  <c:v>12.9093</c:v>
                </c:pt>
                <c:pt idx="388">
                  <c:v>12.920999999999999</c:v>
                </c:pt>
                <c:pt idx="389">
                  <c:v>12.773999999999999</c:v>
                </c:pt>
                <c:pt idx="390">
                  <c:v>12.785500000000001</c:v>
                </c:pt>
                <c:pt idx="391">
                  <c:v>12.733499999999999</c:v>
                </c:pt>
                <c:pt idx="392">
                  <c:v>12.733499999999999</c:v>
                </c:pt>
                <c:pt idx="393">
                  <c:v>12.733499999999999</c:v>
                </c:pt>
                <c:pt idx="394">
                  <c:v>12.7338</c:v>
                </c:pt>
                <c:pt idx="395">
                  <c:v>12.756500000000001</c:v>
                </c:pt>
                <c:pt idx="396">
                  <c:v>12.758100000000001</c:v>
                </c:pt>
                <c:pt idx="397">
                  <c:v>12.7966</c:v>
                </c:pt>
                <c:pt idx="398">
                  <c:v>12.802</c:v>
                </c:pt>
                <c:pt idx="399">
                  <c:v>12.8757</c:v>
                </c:pt>
                <c:pt idx="400">
                  <c:v>12.8774</c:v>
                </c:pt>
                <c:pt idx="401">
                  <c:v>12.9549</c:v>
                </c:pt>
                <c:pt idx="402">
                  <c:v>12.953099999999999</c:v>
                </c:pt>
                <c:pt idx="403">
                  <c:v>12.9505</c:v>
                </c:pt>
                <c:pt idx="404">
                  <c:v>12.9496</c:v>
                </c:pt>
                <c:pt idx="405">
                  <c:v>12.9496</c:v>
                </c:pt>
                <c:pt idx="406">
                  <c:v>12.9496</c:v>
                </c:pt>
                <c:pt idx="407">
                  <c:v>12.9495</c:v>
                </c:pt>
                <c:pt idx="408">
                  <c:v>12.932</c:v>
                </c:pt>
                <c:pt idx="409">
                  <c:v>12.9316</c:v>
                </c:pt>
                <c:pt idx="410">
                  <c:v>12.947100000000001</c:v>
                </c:pt>
                <c:pt idx="411">
                  <c:v>12.9442</c:v>
                </c:pt>
                <c:pt idx="412">
                  <c:v>12.92</c:v>
                </c:pt>
                <c:pt idx="413">
                  <c:v>12.918200000000001</c:v>
                </c:pt>
                <c:pt idx="414">
                  <c:v>12.884</c:v>
                </c:pt>
                <c:pt idx="415">
                  <c:v>12.884</c:v>
                </c:pt>
                <c:pt idx="416">
                  <c:v>12.884</c:v>
                </c:pt>
                <c:pt idx="417">
                  <c:v>12.884</c:v>
                </c:pt>
                <c:pt idx="418">
                  <c:v>12.8748</c:v>
                </c:pt>
                <c:pt idx="419">
                  <c:v>12.8751</c:v>
                </c:pt>
                <c:pt idx="420">
                  <c:v>12.879200000000001</c:v>
                </c:pt>
                <c:pt idx="421">
                  <c:v>12.884399999999999</c:v>
                </c:pt>
                <c:pt idx="422">
                  <c:v>12.962199999999999</c:v>
                </c:pt>
                <c:pt idx="423">
                  <c:v>12.9711</c:v>
                </c:pt>
                <c:pt idx="424">
                  <c:v>13.124599999999999</c:v>
                </c:pt>
                <c:pt idx="425">
                  <c:v>13.141400000000001</c:v>
                </c:pt>
                <c:pt idx="426">
                  <c:v>13.1523</c:v>
                </c:pt>
                <c:pt idx="427">
                  <c:v>13.158200000000001</c:v>
                </c:pt>
                <c:pt idx="428">
                  <c:v>13.158200000000001</c:v>
                </c:pt>
                <c:pt idx="429">
                  <c:v>13.158200000000001</c:v>
                </c:pt>
                <c:pt idx="430">
                  <c:v>13.1586</c:v>
                </c:pt>
                <c:pt idx="431">
                  <c:v>13.1877</c:v>
                </c:pt>
                <c:pt idx="432">
                  <c:v>13.190099999999999</c:v>
                </c:pt>
                <c:pt idx="433">
                  <c:v>13.407999999999999</c:v>
                </c:pt>
                <c:pt idx="434">
                  <c:v>13.422599999999999</c:v>
                </c:pt>
                <c:pt idx="435">
                  <c:v>13.652100000000001</c:v>
                </c:pt>
                <c:pt idx="436">
                  <c:v>13.6668</c:v>
                </c:pt>
                <c:pt idx="437">
                  <c:v>13.850099999999999</c:v>
                </c:pt>
                <c:pt idx="438">
                  <c:v>13.850099999999999</c:v>
                </c:pt>
                <c:pt idx="439">
                  <c:v>13.850099999999999</c:v>
                </c:pt>
                <c:pt idx="440">
                  <c:v>13.8505</c:v>
                </c:pt>
                <c:pt idx="441">
                  <c:v>13.886100000000001</c:v>
                </c:pt>
                <c:pt idx="442">
                  <c:v>13.888400000000001</c:v>
                </c:pt>
                <c:pt idx="443">
                  <c:v>13.9781</c:v>
                </c:pt>
                <c:pt idx="444">
                  <c:v>13.987399999999999</c:v>
                </c:pt>
                <c:pt idx="445">
                  <c:v>14.0145</c:v>
                </c:pt>
                <c:pt idx="446">
                  <c:v>14.0205</c:v>
                </c:pt>
                <c:pt idx="447">
                  <c:v>14.001899999999999</c:v>
                </c:pt>
                <c:pt idx="448">
                  <c:v>14.0063</c:v>
                </c:pt>
                <c:pt idx="449">
                  <c:v>14.010300000000001</c:v>
                </c:pt>
                <c:pt idx="450">
                  <c:v>14.0114</c:v>
                </c:pt>
                <c:pt idx="451">
                  <c:v>14.0114</c:v>
                </c:pt>
                <c:pt idx="452">
                  <c:v>14.0114</c:v>
                </c:pt>
                <c:pt idx="453">
                  <c:v>14.0115</c:v>
                </c:pt>
                <c:pt idx="454">
                  <c:v>14.0174</c:v>
                </c:pt>
                <c:pt idx="455">
                  <c:v>14.0177</c:v>
                </c:pt>
                <c:pt idx="456">
                  <c:v>13.981</c:v>
                </c:pt>
                <c:pt idx="457">
                  <c:v>13.9808</c:v>
                </c:pt>
                <c:pt idx="458">
                  <c:v>13.9636</c:v>
                </c:pt>
                <c:pt idx="459">
                  <c:v>13.962899999999999</c:v>
                </c:pt>
                <c:pt idx="460">
                  <c:v>13.9659</c:v>
                </c:pt>
                <c:pt idx="461">
                  <c:v>13.9659</c:v>
                </c:pt>
                <c:pt idx="462">
                  <c:v>13.9659</c:v>
                </c:pt>
                <c:pt idx="463">
                  <c:v>13.9658</c:v>
                </c:pt>
                <c:pt idx="464">
                  <c:v>13.9642</c:v>
                </c:pt>
                <c:pt idx="465">
                  <c:v>13.9641</c:v>
                </c:pt>
                <c:pt idx="466">
                  <c:v>13.9795</c:v>
                </c:pt>
                <c:pt idx="467">
                  <c:v>13.9787</c:v>
                </c:pt>
                <c:pt idx="468">
                  <c:v>13.988</c:v>
                </c:pt>
                <c:pt idx="469">
                  <c:v>13.9877</c:v>
                </c:pt>
                <c:pt idx="470">
                  <c:v>13.979699999999999</c:v>
                </c:pt>
                <c:pt idx="471">
                  <c:v>13.980499999999999</c:v>
                </c:pt>
                <c:pt idx="472">
                  <c:v>13.9819</c:v>
                </c:pt>
                <c:pt idx="473">
                  <c:v>13.9824</c:v>
                </c:pt>
                <c:pt idx="474">
                  <c:v>13.9824</c:v>
                </c:pt>
                <c:pt idx="475">
                  <c:v>13.9824</c:v>
                </c:pt>
                <c:pt idx="476">
                  <c:v>13.9824</c:v>
                </c:pt>
                <c:pt idx="477">
                  <c:v>13.986800000000001</c:v>
                </c:pt>
                <c:pt idx="478">
                  <c:v>13.9871</c:v>
                </c:pt>
                <c:pt idx="479">
                  <c:v>13.933400000000001</c:v>
                </c:pt>
                <c:pt idx="480">
                  <c:v>13.936400000000001</c:v>
                </c:pt>
                <c:pt idx="481">
                  <c:v>13.860300000000001</c:v>
                </c:pt>
                <c:pt idx="482">
                  <c:v>13.8645</c:v>
                </c:pt>
                <c:pt idx="483">
                  <c:v>13.777100000000001</c:v>
                </c:pt>
                <c:pt idx="484">
                  <c:v>13.777100000000001</c:v>
                </c:pt>
                <c:pt idx="485">
                  <c:v>13.777100000000001</c:v>
                </c:pt>
                <c:pt idx="486">
                  <c:v>13.7773</c:v>
                </c:pt>
                <c:pt idx="487">
                  <c:v>13.792400000000001</c:v>
                </c:pt>
                <c:pt idx="488">
                  <c:v>13.7934</c:v>
                </c:pt>
                <c:pt idx="489">
                  <c:v>13.7042</c:v>
                </c:pt>
                <c:pt idx="490">
                  <c:v>13.7102</c:v>
                </c:pt>
                <c:pt idx="491">
                  <c:v>13.633100000000001</c:v>
                </c:pt>
                <c:pt idx="492">
                  <c:v>13.6393</c:v>
                </c:pt>
                <c:pt idx="493">
                  <c:v>13.583</c:v>
                </c:pt>
                <c:pt idx="494">
                  <c:v>13.5915</c:v>
                </c:pt>
                <c:pt idx="495">
                  <c:v>13.6006</c:v>
                </c:pt>
                <c:pt idx="496">
                  <c:v>13.603400000000001</c:v>
                </c:pt>
                <c:pt idx="497">
                  <c:v>13.603400000000001</c:v>
                </c:pt>
                <c:pt idx="498">
                  <c:v>13.603400000000001</c:v>
                </c:pt>
                <c:pt idx="499">
                  <c:v>13.6036</c:v>
                </c:pt>
                <c:pt idx="500">
                  <c:v>13.619300000000001</c:v>
                </c:pt>
                <c:pt idx="501">
                  <c:v>13.6203</c:v>
                </c:pt>
                <c:pt idx="502">
                  <c:v>13.601699999999999</c:v>
                </c:pt>
                <c:pt idx="503">
                  <c:v>13.606400000000001</c:v>
                </c:pt>
                <c:pt idx="504">
                  <c:v>13.607699999999999</c:v>
                </c:pt>
                <c:pt idx="505">
                  <c:v>13.6113</c:v>
                </c:pt>
                <c:pt idx="506">
                  <c:v>13.630699999999999</c:v>
                </c:pt>
                <c:pt idx="507">
                  <c:v>13.630699999999999</c:v>
                </c:pt>
                <c:pt idx="508">
                  <c:v>13.630699999999999</c:v>
                </c:pt>
                <c:pt idx="509">
                  <c:v>13.630800000000001</c:v>
                </c:pt>
                <c:pt idx="510">
                  <c:v>13.636200000000001</c:v>
                </c:pt>
                <c:pt idx="511">
                  <c:v>13.636699999999999</c:v>
                </c:pt>
                <c:pt idx="512">
                  <c:v>13.6708</c:v>
                </c:pt>
                <c:pt idx="513">
                  <c:v>13.6722</c:v>
                </c:pt>
                <c:pt idx="514">
                  <c:v>13.708399999999999</c:v>
                </c:pt>
                <c:pt idx="515">
                  <c:v>13.7089</c:v>
                </c:pt>
                <c:pt idx="516">
                  <c:v>13.7417</c:v>
                </c:pt>
                <c:pt idx="517">
                  <c:v>13.741099999999999</c:v>
                </c:pt>
                <c:pt idx="518">
                  <c:v>13.7403</c:v>
                </c:pt>
                <c:pt idx="519">
                  <c:v>13.74</c:v>
                </c:pt>
                <c:pt idx="520">
                  <c:v>13.74</c:v>
                </c:pt>
                <c:pt idx="521">
                  <c:v>13.74</c:v>
                </c:pt>
                <c:pt idx="522">
                  <c:v>13.7399</c:v>
                </c:pt>
                <c:pt idx="523">
                  <c:v>13.7349</c:v>
                </c:pt>
                <c:pt idx="524">
                  <c:v>13.7348</c:v>
                </c:pt>
                <c:pt idx="525">
                  <c:v>13.752000000000001</c:v>
                </c:pt>
                <c:pt idx="526">
                  <c:v>13.7506</c:v>
                </c:pt>
                <c:pt idx="527">
                  <c:v>13.755599999999999</c:v>
                </c:pt>
                <c:pt idx="528">
                  <c:v>13.754</c:v>
                </c:pt>
                <c:pt idx="529">
                  <c:v>13.7508</c:v>
                </c:pt>
                <c:pt idx="530">
                  <c:v>13.7508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Trial 2</c:v>
                </c:pt>
              </c:strCache>
            </c:strRef>
          </c:tx>
          <c:marker>
            <c:symbol val="none"/>
          </c:marker>
          <c:val>
            <c:numRef>
              <c:f>Sheet2!$C$2:$C$532</c:f>
              <c:numCache>
                <c:formatCode>0.00E+00</c:formatCode>
                <c:ptCount val="531"/>
                <c:pt idx="0">
                  <c:v>3.0501399999999999</c:v>
                </c:pt>
                <c:pt idx="1">
                  <c:v>3.0614599999999998</c:v>
                </c:pt>
                <c:pt idx="2">
                  <c:v>3.0614599999999998</c:v>
                </c:pt>
                <c:pt idx="3">
                  <c:v>3.06271</c:v>
                </c:pt>
                <c:pt idx="4">
                  <c:v>3.1530100000000001</c:v>
                </c:pt>
                <c:pt idx="5">
                  <c:v>3.1591499999999999</c:v>
                </c:pt>
                <c:pt idx="6">
                  <c:v>3.8890099999999999</c:v>
                </c:pt>
                <c:pt idx="7">
                  <c:v>3.8890099999999999</c:v>
                </c:pt>
                <c:pt idx="8">
                  <c:v>3.8890099999999999</c:v>
                </c:pt>
                <c:pt idx="9">
                  <c:v>3.8879899999999998</c:v>
                </c:pt>
                <c:pt idx="10">
                  <c:v>3.65741</c:v>
                </c:pt>
                <c:pt idx="11">
                  <c:v>3.6247099999999999</c:v>
                </c:pt>
                <c:pt idx="12">
                  <c:v>4.2140700000000004</c:v>
                </c:pt>
                <c:pt idx="13">
                  <c:v>4.2140700000000004</c:v>
                </c:pt>
                <c:pt idx="14">
                  <c:v>4.2140700000000004</c:v>
                </c:pt>
                <c:pt idx="15">
                  <c:v>4.2023999999999999</c:v>
                </c:pt>
                <c:pt idx="16">
                  <c:v>3.87771</c:v>
                </c:pt>
                <c:pt idx="17">
                  <c:v>3.8704299999999998</c:v>
                </c:pt>
                <c:pt idx="18">
                  <c:v>3.93228</c:v>
                </c:pt>
                <c:pt idx="19">
                  <c:v>3.93228</c:v>
                </c:pt>
                <c:pt idx="20">
                  <c:v>3.93228</c:v>
                </c:pt>
                <c:pt idx="21">
                  <c:v>3.9321100000000002</c:v>
                </c:pt>
                <c:pt idx="22">
                  <c:v>3.90991</c:v>
                </c:pt>
                <c:pt idx="23">
                  <c:v>3.9068100000000001</c:v>
                </c:pt>
                <c:pt idx="24">
                  <c:v>3.8510200000000001</c:v>
                </c:pt>
                <c:pt idx="25">
                  <c:v>3.8510200000000001</c:v>
                </c:pt>
                <c:pt idx="26">
                  <c:v>3.8510200000000001</c:v>
                </c:pt>
                <c:pt idx="27">
                  <c:v>3.85222</c:v>
                </c:pt>
                <c:pt idx="28">
                  <c:v>3.9692599999999998</c:v>
                </c:pt>
                <c:pt idx="29">
                  <c:v>3.9803299999999999</c:v>
                </c:pt>
                <c:pt idx="30">
                  <c:v>3.6781199999999998</c:v>
                </c:pt>
                <c:pt idx="31">
                  <c:v>3.6781199999999998</c:v>
                </c:pt>
                <c:pt idx="32">
                  <c:v>3.6781199999999998</c:v>
                </c:pt>
                <c:pt idx="33">
                  <c:v>3.67936</c:v>
                </c:pt>
                <c:pt idx="34">
                  <c:v>3.7158699999999998</c:v>
                </c:pt>
                <c:pt idx="35">
                  <c:v>3.7155900000000002</c:v>
                </c:pt>
                <c:pt idx="36">
                  <c:v>3.6339199999999998</c:v>
                </c:pt>
                <c:pt idx="37">
                  <c:v>3.6339199999999998</c:v>
                </c:pt>
                <c:pt idx="38">
                  <c:v>3.6339199999999998</c:v>
                </c:pt>
                <c:pt idx="39">
                  <c:v>3.6344799999999999</c:v>
                </c:pt>
                <c:pt idx="40">
                  <c:v>3.6781700000000002</c:v>
                </c:pt>
                <c:pt idx="41">
                  <c:v>3.6802899999999998</c:v>
                </c:pt>
                <c:pt idx="42">
                  <c:v>3.6931500000000002</c:v>
                </c:pt>
                <c:pt idx="43">
                  <c:v>3.6908500000000002</c:v>
                </c:pt>
                <c:pt idx="44">
                  <c:v>3.6840799999999998</c:v>
                </c:pt>
                <c:pt idx="45">
                  <c:v>3.6810299999999998</c:v>
                </c:pt>
                <c:pt idx="46">
                  <c:v>3.6810299999999998</c:v>
                </c:pt>
                <c:pt idx="47">
                  <c:v>3.6810299999999998</c:v>
                </c:pt>
                <c:pt idx="48">
                  <c:v>3.6808299999999998</c:v>
                </c:pt>
                <c:pt idx="49">
                  <c:v>3.66181</c:v>
                </c:pt>
                <c:pt idx="50">
                  <c:v>3.6593</c:v>
                </c:pt>
                <c:pt idx="51">
                  <c:v>3.7307600000000001</c:v>
                </c:pt>
                <c:pt idx="52">
                  <c:v>3.7353900000000002</c:v>
                </c:pt>
                <c:pt idx="53">
                  <c:v>3.9670700000000001</c:v>
                </c:pt>
                <c:pt idx="54">
                  <c:v>3.9670700000000001</c:v>
                </c:pt>
                <c:pt idx="55">
                  <c:v>3.9670700000000001</c:v>
                </c:pt>
                <c:pt idx="56">
                  <c:v>3.9679199999999999</c:v>
                </c:pt>
                <c:pt idx="57">
                  <c:v>4.0340199999999999</c:v>
                </c:pt>
                <c:pt idx="58">
                  <c:v>4.0398699999999996</c:v>
                </c:pt>
                <c:pt idx="59">
                  <c:v>4.1564699999999997</c:v>
                </c:pt>
                <c:pt idx="60">
                  <c:v>4.1775500000000001</c:v>
                </c:pt>
                <c:pt idx="61">
                  <c:v>4.2302600000000004</c:v>
                </c:pt>
                <c:pt idx="62">
                  <c:v>4.2302600000000004</c:v>
                </c:pt>
                <c:pt idx="63">
                  <c:v>4.2302600000000004</c:v>
                </c:pt>
                <c:pt idx="64">
                  <c:v>4.2303300000000004</c:v>
                </c:pt>
                <c:pt idx="65">
                  <c:v>4.2287600000000003</c:v>
                </c:pt>
                <c:pt idx="66">
                  <c:v>4.2283799999999996</c:v>
                </c:pt>
                <c:pt idx="67">
                  <c:v>4.2563700000000004</c:v>
                </c:pt>
                <c:pt idx="68">
                  <c:v>4.2510500000000002</c:v>
                </c:pt>
                <c:pt idx="69">
                  <c:v>4.2530700000000001</c:v>
                </c:pt>
                <c:pt idx="70">
                  <c:v>4.2530700000000001</c:v>
                </c:pt>
                <c:pt idx="71">
                  <c:v>4.2530700000000001</c:v>
                </c:pt>
                <c:pt idx="72">
                  <c:v>4.2530000000000001</c:v>
                </c:pt>
                <c:pt idx="73">
                  <c:v>4.24817</c:v>
                </c:pt>
                <c:pt idx="74">
                  <c:v>4.2484799999999998</c:v>
                </c:pt>
                <c:pt idx="75">
                  <c:v>4.2430199999999996</c:v>
                </c:pt>
                <c:pt idx="76">
                  <c:v>4.2561799999999996</c:v>
                </c:pt>
                <c:pt idx="77">
                  <c:v>4.2732200000000002</c:v>
                </c:pt>
                <c:pt idx="78">
                  <c:v>4.2788199999999996</c:v>
                </c:pt>
                <c:pt idx="79">
                  <c:v>4.2788199999999996</c:v>
                </c:pt>
                <c:pt idx="80">
                  <c:v>4.2788199999999996</c:v>
                </c:pt>
                <c:pt idx="81">
                  <c:v>4.2791800000000002</c:v>
                </c:pt>
                <c:pt idx="82">
                  <c:v>4.3086000000000002</c:v>
                </c:pt>
                <c:pt idx="83">
                  <c:v>4.3112700000000004</c:v>
                </c:pt>
                <c:pt idx="84">
                  <c:v>4.3715299999999999</c:v>
                </c:pt>
                <c:pt idx="85">
                  <c:v>4.3868600000000004</c:v>
                </c:pt>
                <c:pt idx="86">
                  <c:v>4.4498600000000001</c:v>
                </c:pt>
                <c:pt idx="87">
                  <c:v>4.4498600000000001</c:v>
                </c:pt>
                <c:pt idx="88">
                  <c:v>4.4498600000000001</c:v>
                </c:pt>
                <c:pt idx="89">
                  <c:v>4.4501200000000001</c:v>
                </c:pt>
                <c:pt idx="90">
                  <c:v>4.4663000000000004</c:v>
                </c:pt>
                <c:pt idx="91">
                  <c:v>4.4674500000000004</c:v>
                </c:pt>
                <c:pt idx="92">
                  <c:v>4.4842399999999998</c:v>
                </c:pt>
                <c:pt idx="93">
                  <c:v>4.4884899999999996</c:v>
                </c:pt>
                <c:pt idx="94">
                  <c:v>4.4804000000000004</c:v>
                </c:pt>
                <c:pt idx="95">
                  <c:v>4.4804000000000004</c:v>
                </c:pt>
                <c:pt idx="96">
                  <c:v>4.4804000000000004</c:v>
                </c:pt>
                <c:pt idx="97">
                  <c:v>4.4804199999999996</c:v>
                </c:pt>
                <c:pt idx="98">
                  <c:v>4.48001</c:v>
                </c:pt>
                <c:pt idx="99">
                  <c:v>4.4797200000000004</c:v>
                </c:pt>
                <c:pt idx="100">
                  <c:v>4.4558200000000001</c:v>
                </c:pt>
                <c:pt idx="101">
                  <c:v>4.4530500000000002</c:v>
                </c:pt>
                <c:pt idx="102">
                  <c:v>4.4371700000000001</c:v>
                </c:pt>
                <c:pt idx="103">
                  <c:v>4.4371700000000001</c:v>
                </c:pt>
                <c:pt idx="104">
                  <c:v>4.4371700000000001</c:v>
                </c:pt>
                <c:pt idx="105">
                  <c:v>4.4371099999999997</c:v>
                </c:pt>
                <c:pt idx="106">
                  <c:v>4.4345600000000003</c:v>
                </c:pt>
                <c:pt idx="107">
                  <c:v>4.4344400000000004</c:v>
                </c:pt>
                <c:pt idx="108">
                  <c:v>4.4327800000000002</c:v>
                </c:pt>
                <c:pt idx="109">
                  <c:v>4.4345999999999997</c:v>
                </c:pt>
                <c:pt idx="110">
                  <c:v>4.4377000000000004</c:v>
                </c:pt>
                <c:pt idx="111">
                  <c:v>4.43886</c:v>
                </c:pt>
                <c:pt idx="112">
                  <c:v>4.43886</c:v>
                </c:pt>
                <c:pt idx="113">
                  <c:v>4.43886</c:v>
                </c:pt>
                <c:pt idx="114">
                  <c:v>4.4389399999999997</c:v>
                </c:pt>
                <c:pt idx="115">
                  <c:v>4.4472300000000002</c:v>
                </c:pt>
                <c:pt idx="116">
                  <c:v>4.4480899999999997</c:v>
                </c:pt>
                <c:pt idx="117">
                  <c:v>4.5429700000000004</c:v>
                </c:pt>
                <c:pt idx="118">
                  <c:v>4.5960700000000001</c:v>
                </c:pt>
                <c:pt idx="119">
                  <c:v>4.7659200000000004</c:v>
                </c:pt>
                <c:pt idx="120">
                  <c:v>4.7659200000000004</c:v>
                </c:pt>
                <c:pt idx="121">
                  <c:v>4.7659200000000004</c:v>
                </c:pt>
                <c:pt idx="122">
                  <c:v>4.7677800000000001</c:v>
                </c:pt>
                <c:pt idx="123">
                  <c:v>4.9011300000000002</c:v>
                </c:pt>
                <c:pt idx="124">
                  <c:v>4.9105699999999999</c:v>
                </c:pt>
                <c:pt idx="125">
                  <c:v>5.0677599999999998</c:v>
                </c:pt>
                <c:pt idx="126">
                  <c:v>5.0897399999999999</c:v>
                </c:pt>
                <c:pt idx="127">
                  <c:v>5.2048699999999997</c:v>
                </c:pt>
                <c:pt idx="128">
                  <c:v>5.2048699999999997</c:v>
                </c:pt>
                <c:pt idx="129">
                  <c:v>5.2048699999999997</c:v>
                </c:pt>
                <c:pt idx="130">
                  <c:v>5.2049399999999997</c:v>
                </c:pt>
                <c:pt idx="131">
                  <c:v>5.1991500000000004</c:v>
                </c:pt>
                <c:pt idx="132">
                  <c:v>5.1985200000000003</c:v>
                </c:pt>
                <c:pt idx="133">
                  <c:v>5.2540100000000001</c:v>
                </c:pt>
                <c:pt idx="134">
                  <c:v>5.2458600000000004</c:v>
                </c:pt>
                <c:pt idx="135">
                  <c:v>5.26389</c:v>
                </c:pt>
                <c:pt idx="136">
                  <c:v>5.26389</c:v>
                </c:pt>
                <c:pt idx="137">
                  <c:v>5.26389</c:v>
                </c:pt>
                <c:pt idx="138">
                  <c:v>5.2636900000000004</c:v>
                </c:pt>
                <c:pt idx="139">
                  <c:v>5.24702</c:v>
                </c:pt>
                <c:pt idx="140">
                  <c:v>5.2464899999999997</c:v>
                </c:pt>
                <c:pt idx="141">
                  <c:v>5.2545500000000001</c:v>
                </c:pt>
                <c:pt idx="142">
                  <c:v>5.2637400000000003</c:v>
                </c:pt>
                <c:pt idx="143">
                  <c:v>5.2802699999999998</c:v>
                </c:pt>
                <c:pt idx="144">
                  <c:v>5.2866799999999996</c:v>
                </c:pt>
                <c:pt idx="145">
                  <c:v>5.2866799999999996</c:v>
                </c:pt>
                <c:pt idx="146">
                  <c:v>5.2866799999999996</c:v>
                </c:pt>
                <c:pt idx="147">
                  <c:v>5.2871100000000002</c:v>
                </c:pt>
                <c:pt idx="148">
                  <c:v>5.3262600000000004</c:v>
                </c:pt>
                <c:pt idx="149">
                  <c:v>5.3302100000000001</c:v>
                </c:pt>
                <c:pt idx="150">
                  <c:v>5.4394299999999998</c:v>
                </c:pt>
                <c:pt idx="151">
                  <c:v>5.4696300000000004</c:v>
                </c:pt>
                <c:pt idx="152">
                  <c:v>5.6312800000000003</c:v>
                </c:pt>
                <c:pt idx="153">
                  <c:v>5.6312800000000003</c:v>
                </c:pt>
                <c:pt idx="154">
                  <c:v>5.6312800000000003</c:v>
                </c:pt>
                <c:pt idx="155">
                  <c:v>5.6322000000000001</c:v>
                </c:pt>
                <c:pt idx="156">
                  <c:v>5.69895</c:v>
                </c:pt>
                <c:pt idx="157">
                  <c:v>5.7040699999999998</c:v>
                </c:pt>
                <c:pt idx="158">
                  <c:v>5.8170999999999999</c:v>
                </c:pt>
                <c:pt idx="159">
                  <c:v>5.8381600000000002</c:v>
                </c:pt>
                <c:pt idx="160">
                  <c:v>5.8717800000000002</c:v>
                </c:pt>
                <c:pt idx="161">
                  <c:v>5.8717800000000002</c:v>
                </c:pt>
                <c:pt idx="162">
                  <c:v>5.8717800000000002</c:v>
                </c:pt>
                <c:pt idx="163">
                  <c:v>5.8721199999999998</c:v>
                </c:pt>
                <c:pt idx="164">
                  <c:v>5.8916300000000001</c:v>
                </c:pt>
                <c:pt idx="165">
                  <c:v>5.8924200000000004</c:v>
                </c:pt>
                <c:pt idx="166">
                  <c:v>5.8488100000000003</c:v>
                </c:pt>
                <c:pt idx="167">
                  <c:v>5.8446400000000001</c:v>
                </c:pt>
                <c:pt idx="168">
                  <c:v>5.7918900000000004</c:v>
                </c:pt>
                <c:pt idx="169">
                  <c:v>5.7918900000000004</c:v>
                </c:pt>
                <c:pt idx="170">
                  <c:v>5.7918900000000004</c:v>
                </c:pt>
                <c:pt idx="171">
                  <c:v>5.7916800000000004</c:v>
                </c:pt>
                <c:pt idx="172">
                  <c:v>5.7789299999999999</c:v>
                </c:pt>
                <c:pt idx="173">
                  <c:v>5.7779100000000003</c:v>
                </c:pt>
                <c:pt idx="174">
                  <c:v>5.7564399999999996</c:v>
                </c:pt>
                <c:pt idx="175">
                  <c:v>5.7571300000000001</c:v>
                </c:pt>
                <c:pt idx="176">
                  <c:v>5.7630299999999997</c:v>
                </c:pt>
                <c:pt idx="177">
                  <c:v>5.7659900000000004</c:v>
                </c:pt>
                <c:pt idx="178">
                  <c:v>5.7659900000000004</c:v>
                </c:pt>
                <c:pt idx="179">
                  <c:v>5.7659900000000004</c:v>
                </c:pt>
                <c:pt idx="180">
                  <c:v>5.7662000000000004</c:v>
                </c:pt>
                <c:pt idx="181">
                  <c:v>5.7919499999999999</c:v>
                </c:pt>
                <c:pt idx="182">
                  <c:v>5.7943800000000003</c:v>
                </c:pt>
                <c:pt idx="183">
                  <c:v>5.83969</c:v>
                </c:pt>
                <c:pt idx="184">
                  <c:v>5.8593299999999999</c:v>
                </c:pt>
                <c:pt idx="185">
                  <c:v>5.9275099999999998</c:v>
                </c:pt>
                <c:pt idx="186">
                  <c:v>5.9275099999999998</c:v>
                </c:pt>
                <c:pt idx="187">
                  <c:v>5.9275099999999998</c:v>
                </c:pt>
                <c:pt idx="188">
                  <c:v>5.9281499999999996</c:v>
                </c:pt>
                <c:pt idx="189">
                  <c:v>5.9780800000000003</c:v>
                </c:pt>
                <c:pt idx="190">
                  <c:v>5.9818699999999998</c:v>
                </c:pt>
                <c:pt idx="191">
                  <c:v>6.0613599999999996</c:v>
                </c:pt>
                <c:pt idx="192">
                  <c:v>6.0791599999999999</c:v>
                </c:pt>
                <c:pt idx="193">
                  <c:v>6.1610899999999997</c:v>
                </c:pt>
                <c:pt idx="194">
                  <c:v>6.1610899999999997</c:v>
                </c:pt>
                <c:pt idx="195">
                  <c:v>6.1610899999999997</c:v>
                </c:pt>
                <c:pt idx="196">
                  <c:v>6.1614699999999996</c:v>
                </c:pt>
                <c:pt idx="197">
                  <c:v>6.1844999999999999</c:v>
                </c:pt>
                <c:pt idx="198">
                  <c:v>6.1860400000000002</c:v>
                </c:pt>
                <c:pt idx="199">
                  <c:v>6.2363099999999996</c:v>
                </c:pt>
                <c:pt idx="200">
                  <c:v>6.2393400000000003</c:v>
                </c:pt>
                <c:pt idx="201">
                  <c:v>6.2637999999999998</c:v>
                </c:pt>
                <c:pt idx="202">
                  <c:v>6.2637999999999998</c:v>
                </c:pt>
                <c:pt idx="203">
                  <c:v>6.2637999999999998</c:v>
                </c:pt>
                <c:pt idx="204">
                  <c:v>6.2637799999999997</c:v>
                </c:pt>
                <c:pt idx="205">
                  <c:v>6.26105</c:v>
                </c:pt>
                <c:pt idx="206">
                  <c:v>6.2609500000000002</c:v>
                </c:pt>
                <c:pt idx="207">
                  <c:v>6.26715</c:v>
                </c:pt>
                <c:pt idx="208">
                  <c:v>6.2659099999999999</c:v>
                </c:pt>
                <c:pt idx="209">
                  <c:v>6.2639199999999997</c:v>
                </c:pt>
                <c:pt idx="210">
                  <c:v>6.2631500000000004</c:v>
                </c:pt>
                <c:pt idx="211">
                  <c:v>6.2631500000000004</c:v>
                </c:pt>
                <c:pt idx="212">
                  <c:v>6.2631500000000004</c:v>
                </c:pt>
                <c:pt idx="213">
                  <c:v>6.26309</c:v>
                </c:pt>
                <c:pt idx="214">
                  <c:v>6.2568900000000003</c:v>
                </c:pt>
                <c:pt idx="215">
                  <c:v>6.2564700000000002</c:v>
                </c:pt>
                <c:pt idx="216">
                  <c:v>6.2442500000000001</c:v>
                </c:pt>
                <c:pt idx="217">
                  <c:v>6.2427700000000002</c:v>
                </c:pt>
                <c:pt idx="218">
                  <c:v>6.2351099999999997</c:v>
                </c:pt>
                <c:pt idx="219">
                  <c:v>6.2351099999999997</c:v>
                </c:pt>
                <c:pt idx="220">
                  <c:v>6.2351099999999997</c:v>
                </c:pt>
                <c:pt idx="221">
                  <c:v>6.2351900000000002</c:v>
                </c:pt>
                <c:pt idx="222">
                  <c:v>6.2438599999999997</c:v>
                </c:pt>
                <c:pt idx="223">
                  <c:v>6.2453099999999999</c:v>
                </c:pt>
                <c:pt idx="224">
                  <c:v>6.26431</c:v>
                </c:pt>
                <c:pt idx="225">
                  <c:v>6.2803500000000003</c:v>
                </c:pt>
                <c:pt idx="226">
                  <c:v>6.3257300000000001</c:v>
                </c:pt>
                <c:pt idx="227">
                  <c:v>6.3257300000000001</c:v>
                </c:pt>
                <c:pt idx="228">
                  <c:v>6.3257300000000001</c:v>
                </c:pt>
                <c:pt idx="229">
                  <c:v>6.3264300000000002</c:v>
                </c:pt>
                <c:pt idx="230">
                  <c:v>6.3813700000000004</c:v>
                </c:pt>
                <c:pt idx="231">
                  <c:v>6.3861699999999999</c:v>
                </c:pt>
                <c:pt idx="232">
                  <c:v>6.4541399999999998</c:v>
                </c:pt>
                <c:pt idx="233">
                  <c:v>6.4822699999999998</c:v>
                </c:pt>
                <c:pt idx="234">
                  <c:v>6.5583200000000001</c:v>
                </c:pt>
                <c:pt idx="235">
                  <c:v>6.5583200000000001</c:v>
                </c:pt>
                <c:pt idx="236">
                  <c:v>6.5583200000000001</c:v>
                </c:pt>
                <c:pt idx="237">
                  <c:v>6.5591400000000002</c:v>
                </c:pt>
                <c:pt idx="238">
                  <c:v>6.61937</c:v>
                </c:pt>
                <c:pt idx="239">
                  <c:v>6.6237300000000001</c:v>
                </c:pt>
                <c:pt idx="240">
                  <c:v>6.6710399999999996</c:v>
                </c:pt>
                <c:pt idx="241">
                  <c:v>6.69679</c:v>
                </c:pt>
                <c:pt idx="242">
                  <c:v>6.7216199999999997</c:v>
                </c:pt>
                <c:pt idx="243">
                  <c:v>6.7284199999999998</c:v>
                </c:pt>
                <c:pt idx="244">
                  <c:v>6.7284199999999998</c:v>
                </c:pt>
                <c:pt idx="245">
                  <c:v>6.7284199999999998</c:v>
                </c:pt>
                <c:pt idx="246">
                  <c:v>6.7288500000000004</c:v>
                </c:pt>
                <c:pt idx="247">
                  <c:v>6.7601199999999997</c:v>
                </c:pt>
                <c:pt idx="248">
                  <c:v>6.7620500000000003</c:v>
                </c:pt>
                <c:pt idx="249">
                  <c:v>6.7674799999999999</c:v>
                </c:pt>
                <c:pt idx="250">
                  <c:v>6.7801200000000001</c:v>
                </c:pt>
                <c:pt idx="251">
                  <c:v>6.7683799999999996</c:v>
                </c:pt>
                <c:pt idx="252">
                  <c:v>6.77067</c:v>
                </c:pt>
                <c:pt idx="253">
                  <c:v>6.7458999999999998</c:v>
                </c:pt>
                <c:pt idx="254">
                  <c:v>6.7458999999999998</c:v>
                </c:pt>
                <c:pt idx="255">
                  <c:v>6.7458999999999998</c:v>
                </c:pt>
                <c:pt idx="256">
                  <c:v>6.7458499999999999</c:v>
                </c:pt>
                <c:pt idx="257">
                  <c:v>6.7340999999999998</c:v>
                </c:pt>
                <c:pt idx="258">
                  <c:v>6.7335000000000003</c:v>
                </c:pt>
                <c:pt idx="259">
                  <c:v>6.7010500000000004</c:v>
                </c:pt>
                <c:pt idx="260">
                  <c:v>6.6975100000000003</c:v>
                </c:pt>
                <c:pt idx="261">
                  <c:v>6.6648399999999999</c:v>
                </c:pt>
                <c:pt idx="262">
                  <c:v>6.6719900000000001</c:v>
                </c:pt>
                <c:pt idx="263">
                  <c:v>6.6806099999999997</c:v>
                </c:pt>
                <c:pt idx="264">
                  <c:v>6.7206799999999998</c:v>
                </c:pt>
                <c:pt idx="265">
                  <c:v>6.7733100000000004</c:v>
                </c:pt>
                <c:pt idx="266">
                  <c:v>6.79101</c:v>
                </c:pt>
                <c:pt idx="267">
                  <c:v>6.79101</c:v>
                </c:pt>
                <c:pt idx="268">
                  <c:v>6.79101</c:v>
                </c:pt>
                <c:pt idx="269">
                  <c:v>6.7921699999999996</c:v>
                </c:pt>
                <c:pt idx="270">
                  <c:v>6.9210599999999998</c:v>
                </c:pt>
                <c:pt idx="271">
                  <c:v>6.9301399999999997</c:v>
                </c:pt>
                <c:pt idx="272">
                  <c:v>7.1830600000000002</c:v>
                </c:pt>
                <c:pt idx="273">
                  <c:v>7.2493400000000001</c:v>
                </c:pt>
                <c:pt idx="274">
                  <c:v>7.79366</c:v>
                </c:pt>
                <c:pt idx="275">
                  <c:v>7.8535000000000004</c:v>
                </c:pt>
                <c:pt idx="276">
                  <c:v>8.5599699999999999</c:v>
                </c:pt>
                <c:pt idx="277">
                  <c:v>8.5599699999999999</c:v>
                </c:pt>
                <c:pt idx="278">
                  <c:v>8.5599699999999999</c:v>
                </c:pt>
                <c:pt idx="279">
                  <c:v>8.5610400000000002</c:v>
                </c:pt>
                <c:pt idx="280">
                  <c:v>8.6326599999999996</c:v>
                </c:pt>
                <c:pt idx="281">
                  <c:v>8.6370000000000005</c:v>
                </c:pt>
                <c:pt idx="282">
                  <c:v>9.0600100000000001</c:v>
                </c:pt>
                <c:pt idx="283">
                  <c:v>9.0569299999999995</c:v>
                </c:pt>
                <c:pt idx="284">
                  <c:v>9.1480300000000003</c:v>
                </c:pt>
                <c:pt idx="285">
                  <c:v>9.1321600000000007</c:v>
                </c:pt>
                <c:pt idx="286">
                  <c:v>9.0986799999999999</c:v>
                </c:pt>
                <c:pt idx="287">
                  <c:v>9.0901899999999998</c:v>
                </c:pt>
                <c:pt idx="288">
                  <c:v>9.0860299999999992</c:v>
                </c:pt>
                <c:pt idx="289">
                  <c:v>9.0858500000000006</c:v>
                </c:pt>
                <c:pt idx="290">
                  <c:v>9.0858500000000006</c:v>
                </c:pt>
                <c:pt idx="291">
                  <c:v>9.0858500000000006</c:v>
                </c:pt>
                <c:pt idx="292">
                  <c:v>9.0858500000000006</c:v>
                </c:pt>
                <c:pt idx="293">
                  <c:v>9.0777199999999993</c:v>
                </c:pt>
                <c:pt idx="294">
                  <c:v>9.0786899999999999</c:v>
                </c:pt>
                <c:pt idx="295">
                  <c:v>9.2236799999999999</c:v>
                </c:pt>
                <c:pt idx="296">
                  <c:v>9.2395300000000002</c:v>
                </c:pt>
                <c:pt idx="297">
                  <c:v>9.5944000000000003</c:v>
                </c:pt>
                <c:pt idx="298">
                  <c:v>9.6126000000000005</c:v>
                </c:pt>
                <c:pt idx="299">
                  <c:v>10.036799999999999</c:v>
                </c:pt>
                <c:pt idx="300">
                  <c:v>10.036799999999999</c:v>
                </c:pt>
                <c:pt idx="301">
                  <c:v>10.036799999999999</c:v>
                </c:pt>
                <c:pt idx="302">
                  <c:v>10.0372</c:v>
                </c:pt>
                <c:pt idx="303">
                  <c:v>10.0671</c:v>
                </c:pt>
                <c:pt idx="304">
                  <c:v>10.068899999999999</c:v>
                </c:pt>
                <c:pt idx="305">
                  <c:v>10.3116</c:v>
                </c:pt>
                <c:pt idx="306">
                  <c:v>10.3154</c:v>
                </c:pt>
                <c:pt idx="307">
                  <c:v>10.382199999999999</c:v>
                </c:pt>
                <c:pt idx="308">
                  <c:v>10.3849</c:v>
                </c:pt>
                <c:pt idx="309">
                  <c:v>10.3499</c:v>
                </c:pt>
                <c:pt idx="310">
                  <c:v>10.3476</c:v>
                </c:pt>
                <c:pt idx="311">
                  <c:v>10.3423</c:v>
                </c:pt>
                <c:pt idx="312">
                  <c:v>10.3401</c:v>
                </c:pt>
                <c:pt idx="313">
                  <c:v>10.3401</c:v>
                </c:pt>
                <c:pt idx="314">
                  <c:v>10.3401</c:v>
                </c:pt>
                <c:pt idx="315">
                  <c:v>10.34</c:v>
                </c:pt>
                <c:pt idx="316">
                  <c:v>10.3241</c:v>
                </c:pt>
                <c:pt idx="317">
                  <c:v>10.3226</c:v>
                </c:pt>
                <c:pt idx="318">
                  <c:v>10.2377</c:v>
                </c:pt>
                <c:pt idx="319">
                  <c:v>10.2294</c:v>
                </c:pt>
                <c:pt idx="320">
                  <c:v>10.2125</c:v>
                </c:pt>
                <c:pt idx="321">
                  <c:v>10.215400000000001</c:v>
                </c:pt>
                <c:pt idx="322">
                  <c:v>10.2712</c:v>
                </c:pt>
                <c:pt idx="323">
                  <c:v>10.2712</c:v>
                </c:pt>
                <c:pt idx="324">
                  <c:v>10.2712</c:v>
                </c:pt>
                <c:pt idx="325">
                  <c:v>10.271699999999999</c:v>
                </c:pt>
                <c:pt idx="326">
                  <c:v>10.336399999999999</c:v>
                </c:pt>
                <c:pt idx="327">
                  <c:v>10.340199999999999</c:v>
                </c:pt>
                <c:pt idx="328">
                  <c:v>10.4679</c:v>
                </c:pt>
                <c:pt idx="329">
                  <c:v>10.495100000000001</c:v>
                </c:pt>
                <c:pt idx="330">
                  <c:v>10.674899999999999</c:v>
                </c:pt>
                <c:pt idx="331">
                  <c:v>10.7019</c:v>
                </c:pt>
                <c:pt idx="332">
                  <c:v>10.961399999999999</c:v>
                </c:pt>
                <c:pt idx="333">
                  <c:v>10.9907</c:v>
                </c:pt>
                <c:pt idx="334">
                  <c:v>11.020200000000001</c:v>
                </c:pt>
                <c:pt idx="335">
                  <c:v>11.028499999999999</c:v>
                </c:pt>
                <c:pt idx="336">
                  <c:v>11.028499999999999</c:v>
                </c:pt>
                <c:pt idx="337">
                  <c:v>11.028499999999999</c:v>
                </c:pt>
                <c:pt idx="338">
                  <c:v>11.0291</c:v>
                </c:pt>
                <c:pt idx="339">
                  <c:v>11.07</c:v>
                </c:pt>
                <c:pt idx="340">
                  <c:v>11.0725</c:v>
                </c:pt>
                <c:pt idx="341">
                  <c:v>11.339</c:v>
                </c:pt>
                <c:pt idx="342">
                  <c:v>11.3461</c:v>
                </c:pt>
                <c:pt idx="343">
                  <c:v>11.525399999999999</c:v>
                </c:pt>
                <c:pt idx="344">
                  <c:v>11.5252</c:v>
                </c:pt>
                <c:pt idx="345">
                  <c:v>11.5984</c:v>
                </c:pt>
                <c:pt idx="346">
                  <c:v>11.5984</c:v>
                </c:pt>
                <c:pt idx="347">
                  <c:v>11.5984</c:v>
                </c:pt>
                <c:pt idx="348">
                  <c:v>11.5983</c:v>
                </c:pt>
                <c:pt idx="349">
                  <c:v>11.57</c:v>
                </c:pt>
                <c:pt idx="350">
                  <c:v>11.5688</c:v>
                </c:pt>
                <c:pt idx="351">
                  <c:v>11.5078</c:v>
                </c:pt>
                <c:pt idx="352">
                  <c:v>11.5007</c:v>
                </c:pt>
                <c:pt idx="353">
                  <c:v>11.406000000000001</c:v>
                </c:pt>
                <c:pt idx="354">
                  <c:v>11.400600000000001</c:v>
                </c:pt>
                <c:pt idx="355">
                  <c:v>11.3348</c:v>
                </c:pt>
                <c:pt idx="356">
                  <c:v>11.330500000000001</c:v>
                </c:pt>
                <c:pt idx="357">
                  <c:v>11.327</c:v>
                </c:pt>
                <c:pt idx="358">
                  <c:v>11.3262</c:v>
                </c:pt>
                <c:pt idx="359">
                  <c:v>11.3262</c:v>
                </c:pt>
                <c:pt idx="360">
                  <c:v>11.3262</c:v>
                </c:pt>
                <c:pt idx="361">
                  <c:v>11.3262</c:v>
                </c:pt>
                <c:pt idx="362">
                  <c:v>11.322699999999999</c:v>
                </c:pt>
                <c:pt idx="363">
                  <c:v>11.3226</c:v>
                </c:pt>
                <c:pt idx="364">
                  <c:v>11.384600000000001</c:v>
                </c:pt>
                <c:pt idx="365">
                  <c:v>11.387499999999999</c:v>
                </c:pt>
                <c:pt idx="366">
                  <c:v>11.5097</c:v>
                </c:pt>
                <c:pt idx="367">
                  <c:v>11.5144</c:v>
                </c:pt>
                <c:pt idx="368">
                  <c:v>11.632</c:v>
                </c:pt>
                <c:pt idx="369">
                  <c:v>11.632</c:v>
                </c:pt>
                <c:pt idx="370">
                  <c:v>11.632</c:v>
                </c:pt>
                <c:pt idx="371">
                  <c:v>11.632199999999999</c:v>
                </c:pt>
                <c:pt idx="372">
                  <c:v>11.646000000000001</c:v>
                </c:pt>
                <c:pt idx="373">
                  <c:v>11.6469</c:v>
                </c:pt>
                <c:pt idx="374">
                  <c:v>11.687900000000001</c:v>
                </c:pt>
                <c:pt idx="375">
                  <c:v>11.691800000000001</c:v>
                </c:pt>
                <c:pt idx="376">
                  <c:v>11.655200000000001</c:v>
                </c:pt>
                <c:pt idx="377">
                  <c:v>11.6576</c:v>
                </c:pt>
                <c:pt idx="378">
                  <c:v>11.542199999999999</c:v>
                </c:pt>
                <c:pt idx="379">
                  <c:v>11.541399999999999</c:v>
                </c:pt>
                <c:pt idx="380">
                  <c:v>11.539400000000001</c:v>
                </c:pt>
                <c:pt idx="381">
                  <c:v>11.538600000000001</c:v>
                </c:pt>
                <c:pt idx="382">
                  <c:v>11.538600000000001</c:v>
                </c:pt>
                <c:pt idx="383">
                  <c:v>11.538600000000001</c:v>
                </c:pt>
                <c:pt idx="384">
                  <c:v>11.538500000000001</c:v>
                </c:pt>
                <c:pt idx="385">
                  <c:v>11.5351</c:v>
                </c:pt>
                <c:pt idx="386">
                  <c:v>11.5345</c:v>
                </c:pt>
                <c:pt idx="387">
                  <c:v>11.345499999999999</c:v>
                </c:pt>
                <c:pt idx="388">
                  <c:v>11.3384</c:v>
                </c:pt>
                <c:pt idx="389">
                  <c:v>11.1761</c:v>
                </c:pt>
                <c:pt idx="390">
                  <c:v>11.167299999999999</c:v>
                </c:pt>
                <c:pt idx="391">
                  <c:v>11.0549</c:v>
                </c:pt>
                <c:pt idx="392">
                  <c:v>11.0549</c:v>
                </c:pt>
                <c:pt idx="393">
                  <c:v>11.0549</c:v>
                </c:pt>
                <c:pt idx="394">
                  <c:v>11.054600000000001</c:v>
                </c:pt>
                <c:pt idx="395">
                  <c:v>11.046099999999999</c:v>
                </c:pt>
                <c:pt idx="396">
                  <c:v>11.0448</c:v>
                </c:pt>
                <c:pt idx="397">
                  <c:v>11.0206</c:v>
                </c:pt>
                <c:pt idx="398">
                  <c:v>11.0168</c:v>
                </c:pt>
                <c:pt idx="399">
                  <c:v>11.0524</c:v>
                </c:pt>
                <c:pt idx="400">
                  <c:v>11.0527</c:v>
                </c:pt>
                <c:pt idx="401">
                  <c:v>11.129300000000001</c:v>
                </c:pt>
                <c:pt idx="402">
                  <c:v>11.134499999999999</c:v>
                </c:pt>
                <c:pt idx="403">
                  <c:v>11.141</c:v>
                </c:pt>
                <c:pt idx="404">
                  <c:v>11.1432</c:v>
                </c:pt>
                <c:pt idx="405">
                  <c:v>11.1432</c:v>
                </c:pt>
                <c:pt idx="406">
                  <c:v>11.1432</c:v>
                </c:pt>
                <c:pt idx="407">
                  <c:v>11.1433</c:v>
                </c:pt>
                <c:pt idx="408">
                  <c:v>11.166</c:v>
                </c:pt>
                <c:pt idx="409">
                  <c:v>11.167</c:v>
                </c:pt>
                <c:pt idx="410">
                  <c:v>11.266400000000001</c:v>
                </c:pt>
                <c:pt idx="411">
                  <c:v>11.272500000000001</c:v>
                </c:pt>
                <c:pt idx="412">
                  <c:v>11.3589</c:v>
                </c:pt>
                <c:pt idx="413">
                  <c:v>11.364100000000001</c:v>
                </c:pt>
                <c:pt idx="414">
                  <c:v>11.4413</c:v>
                </c:pt>
                <c:pt idx="415">
                  <c:v>11.4413</c:v>
                </c:pt>
                <c:pt idx="416">
                  <c:v>11.4413</c:v>
                </c:pt>
                <c:pt idx="417">
                  <c:v>11.4414</c:v>
                </c:pt>
                <c:pt idx="418">
                  <c:v>11.452</c:v>
                </c:pt>
                <c:pt idx="419">
                  <c:v>11.4527</c:v>
                </c:pt>
                <c:pt idx="420">
                  <c:v>11.5151</c:v>
                </c:pt>
                <c:pt idx="421">
                  <c:v>11.5184</c:v>
                </c:pt>
                <c:pt idx="422">
                  <c:v>11.5655</c:v>
                </c:pt>
                <c:pt idx="423">
                  <c:v>11.568300000000001</c:v>
                </c:pt>
                <c:pt idx="424">
                  <c:v>11.5977</c:v>
                </c:pt>
                <c:pt idx="425">
                  <c:v>11.600899999999999</c:v>
                </c:pt>
                <c:pt idx="426">
                  <c:v>11.6043</c:v>
                </c:pt>
                <c:pt idx="427">
                  <c:v>11.6053</c:v>
                </c:pt>
                <c:pt idx="428">
                  <c:v>11.6053</c:v>
                </c:pt>
                <c:pt idx="429">
                  <c:v>11.6053</c:v>
                </c:pt>
                <c:pt idx="430">
                  <c:v>11.6053</c:v>
                </c:pt>
                <c:pt idx="431">
                  <c:v>11.608599999999999</c:v>
                </c:pt>
                <c:pt idx="432">
                  <c:v>11.609</c:v>
                </c:pt>
                <c:pt idx="433">
                  <c:v>11.592599999999999</c:v>
                </c:pt>
                <c:pt idx="434">
                  <c:v>11.593500000000001</c:v>
                </c:pt>
                <c:pt idx="435">
                  <c:v>11.5533</c:v>
                </c:pt>
                <c:pt idx="436">
                  <c:v>11.553599999999999</c:v>
                </c:pt>
                <c:pt idx="437">
                  <c:v>11.495100000000001</c:v>
                </c:pt>
                <c:pt idx="438">
                  <c:v>11.495100000000001</c:v>
                </c:pt>
                <c:pt idx="439">
                  <c:v>11.495100000000001</c:v>
                </c:pt>
                <c:pt idx="440">
                  <c:v>11.495100000000001</c:v>
                </c:pt>
                <c:pt idx="441">
                  <c:v>11.49</c:v>
                </c:pt>
                <c:pt idx="442">
                  <c:v>11.489699999999999</c:v>
                </c:pt>
                <c:pt idx="443">
                  <c:v>11.427099999999999</c:v>
                </c:pt>
                <c:pt idx="444">
                  <c:v>11.4255</c:v>
                </c:pt>
                <c:pt idx="445">
                  <c:v>11.3741</c:v>
                </c:pt>
                <c:pt idx="446">
                  <c:v>11.373200000000001</c:v>
                </c:pt>
                <c:pt idx="447">
                  <c:v>11.337899999999999</c:v>
                </c:pt>
                <c:pt idx="448">
                  <c:v>11.337999999999999</c:v>
                </c:pt>
                <c:pt idx="449">
                  <c:v>11.3385</c:v>
                </c:pt>
                <c:pt idx="450">
                  <c:v>11.338699999999999</c:v>
                </c:pt>
                <c:pt idx="451">
                  <c:v>11.338699999999999</c:v>
                </c:pt>
                <c:pt idx="452">
                  <c:v>11.338699999999999</c:v>
                </c:pt>
                <c:pt idx="453">
                  <c:v>11.338699999999999</c:v>
                </c:pt>
                <c:pt idx="454">
                  <c:v>11.337899999999999</c:v>
                </c:pt>
                <c:pt idx="455">
                  <c:v>11.338100000000001</c:v>
                </c:pt>
                <c:pt idx="456">
                  <c:v>11.3218</c:v>
                </c:pt>
                <c:pt idx="457">
                  <c:v>11.323600000000001</c:v>
                </c:pt>
                <c:pt idx="458">
                  <c:v>11.3104</c:v>
                </c:pt>
                <c:pt idx="459">
                  <c:v>11.3126</c:v>
                </c:pt>
                <c:pt idx="460">
                  <c:v>11.287599999999999</c:v>
                </c:pt>
                <c:pt idx="461">
                  <c:v>11.287599999999999</c:v>
                </c:pt>
                <c:pt idx="462">
                  <c:v>11.287599999999999</c:v>
                </c:pt>
                <c:pt idx="463">
                  <c:v>11.287599999999999</c:v>
                </c:pt>
                <c:pt idx="464">
                  <c:v>11.292299999999999</c:v>
                </c:pt>
                <c:pt idx="465">
                  <c:v>11.2927</c:v>
                </c:pt>
                <c:pt idx="466">
                  <c:v>11.2439</c:v>
                </c:pt>
                <c:pt idx="467">
                  <c:v>11.246</c:v>
                </c:pt>
                <c:pt idx="468">
                  <c:v>11.180999999999999</c:v>
                </c:pt>
                <c:pt idx="469">
                  <c:v>11.182600000000001</c:v>
                </c:pt>
                <c:pt idx="470">
                  <c:v>11.0967</c:v>
                </c:pt>
                <c:pt idx="471">
                  <c:v>11.097899999999999</c:v>
                </c:pt>
                <c:pt idx="472">
                  <c:v>11.099</c:v>
                </c:pt>
                <c:pt idx="473">
                  <c:v>11.0992</c:v>
                </c:pt>
                <c:pt idx="474">
                  <c:v>11.0992</c:v>
                </c:pt>
                <c:pt idx="475">
                  <c:v>11.0992</c:v>
                </c:pt>
                <c:pt idx="476">
                  <c:v>11.099299999999999</c:v>
                </c:pt>
                <c:pt idx="477">
                  <c:v>11.1023</c:v>
                </c:pt>
                <c:pt idx="478">
                  <c:v>11.102399999999999</c:v>
                </c:pt>
                <c:pt idx="479">
                  <c:v>10.9884</c:v>
                </c:pt>
                <c:pt idx="480">
                  <c:v>10.9877</c:v>
                </c:pt>
                <c:pt idx="481">
                  <c:v>10.8786</c:v>
                </c:pt>
                <c:pt idx="482">
                  <c:v>10.8772</c:v>
                </c:pt>
                <c:pt idx="483">
                  <c:v>10.776300000000001</c:v>
                </c:pt>
                <c:pt idx="484">
                  <c:v>10.776300000000001</c:v>
                </c:pt>
                <c:pt idx="485">
                  <c:v>10.776300000000001</c:v>
                </c:pt>
                <c:pt idx="486">
                  <c:v>10.776199999999999</c:v>
                </c:pt>
                <c:pt idx="487">
                  <c:v>10.7766</c:v>
                </c:pt>
                <c:pt idx="488">
                  <c:v>10.776199999999999</c:v>
                </c:pt>
                <c:pt idx="489">
                  <c:v>10.6968</c:v>
                </c:pt>
                <c:pt idx="490">
                  <c:v>10.694599999999999</c:v>
                </c:pt>
                <c:pt idx="491">
                  <c:v>10.6395</c:v>
                </c:pt>
                <c:pt idx="492">
                  <c:v>10.6373</c:v>
                </c:pt>
                <c:pt idx="493">
                  <c:v>10.603300000000001</c:v>
                </c:pt>
                <c:pt idx="494">
                  <c:v>10.6004</c:v>
                </c:pt>
                <c:pt idx="495">
                  <c:v>10.597300000000001</c:v>
                </c:pt>
                <c:pt idx="496">
                  <c:v>10.596399999999999</c:v>
                </c:pt>
                <c:pt idx="497">
                  <c:v>10.596399999999999</c:v>
                </c:pt>
                <c:pt idx="498">
                  <c:v>10.596399999999999</c:v>
                </c:pt>
                <c:pt idx="499">
                  <c:v>10.596299999999999</c:v>
                </c:pt>
                <c:pt idx="500">
                  <c:v>10.5966</c:v>
                </c:pt>
                <c:pt idx="501">
                  <c:v>10.596299999999999</c:v>
                </c:pt>
                <c:pt idx="502">
                  <c:v>10.5913</c:v>
                </c:pt>
                <c:pt idx="503">
                  <c:v>10.5898</c:v>
                </c:pt>
                <c:pt idx="504">
                  <c:v>10.596</c:v>
                </c:pt>
                <c:pt idx="505">
                  <c:v>10.594900000000001</c:v>
                </c:pt>
                <c:pt idx="506">
                  <c:v>10.606199999999999</c:v>
                </c:pt>
                <c:pt idx="507">
                  <c:v>10.606199999999999</c:v>
                </c:pt>
                <c:pt idx="508">
                  <c:v>10.606199999999999</c:v>
                </c:pt>
                <c:pt idx="509">
                  <c:v>10.6061</c:v>
                </c:pt>
                <c:pt idx="510">
                  <c:v>10.6065</c:v>
                </c:pt>
                <c:pt idx="511">
                  <c:v>10.606299999999999</c:v>
                </c:pt>
                <c:pt idx="512">
                  <c:v>10.6167</c:v>
                </c:pt>
                <c:pt idx="513">
                  <c:v>10.616199999999999</c:v>
                </c:pt>
                <c:pt idx="514">
                  <c:v>10.6203</c:v>
                </c:pt>
                <c:pt idx="515">
                  <c:v>10.6198</c:v>
                </c:pt>
                <c:pt idx="516">
                  <c:v>10.6168</c:v>
                </c:pt>
                <c:pt idx="517">
                  <c:v>10.616199999999999</c:v>
                </c:pt>
                <c:pt idx="518">
                  <c:v>10.615500000000001</c:v>
                </c:pt>
                <c:pt idx="519">
                  <c:v>10.6153</c:v>
                </c:pt>
                <c:pt idx="520">
                  <c:v>10.6153</c:v>
                </c:pt>
                <c:pt idx="521">
                  <c:v>10.6153</c:v>
                </c:pt>
                <c:pt idx="522">
                  <c:v>10.6153</c:v>
                </c:pt>
                <c:pt idx="523">
                  <c:v>10.6144</c:v>
                </c:pt>
                <c:pt idx="524">
                  <c:v>10.6144</c:v>
                </c:pt>
                <c:pt idx="525">
                  <c:v>10.601900000000001</c:v>
                </c:pt>
                <c:pt idx="526">
                  <c:v>10.601800000000001</c:v>
                </c:pt>
                <c:pt idx="527">
                  <c:v>10.5871</c:v>
                </c:pt>
                <c:pt idx="528">
                  <c:v>10.587300000000001</c:v>
                </c:pt>
                <c:pt idx="529">
                  <c:v>10.573499999999999</c:v>
                </c:pt>
                <c:pt idx="530">
                  <c:v>10.573499999999999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Sheet2!$E$1</c:f>
              <c:strCache>
                <c:ptCount val="1"/>
                <c:pt idx="0">
                  <c:v>Trial 3</c:v>
                </c:pt>
              </c:strCache>
            </c:strRef>
          </c:tx>
          <c:marker>
            <c:symbol val="none"/>
          </c:marker>
          <c:val>
            <c:numRef>
              <c:f>Sheet2!$E$2:$E$532</c:f>
              <c:numCache>
                <c:formatCode>0.00E+00</c:formatCode>
                <c:ptCount val="531"/>
                <c:pt idx="0">
                  <c:v>3.0501399999999999</c:v>
                </c:pt>
                <c:pt idx="1">
                  <c:v>3.0614599999999998</c:v>
                </c:pt>
                <c:pt idx="2">
                  <c:v>3.0614599999999998</c:v>
                </c:pt>
                <c:pt idx="3">
                  <c:v>3.06271</c:v>
                </c:pt>
                <c:pt idx="4">
                  <c:v>3.1530100000000001</c:v>
                </c:pt>
                <c:pt idx="5">
                  <c:v>3.1591499999999999</c:v>
                </c:pt>
                <c:pt idx="6">
                  <c:v>3.8890099999999999</c:v>
                </c:pt>
                <c:pt idx="7">
                  <c:v>3.8890099999999999</c:v>
                </c:pt>
                <c:pt idx="8">
                  <c:v>3.8890099999999999</c:v>
                </c:pt>
                <c:pt idx="9">
                  <c:v>3.8879899999999998</c:v>
                </c:pt>
                <c:pt idx="10">
                  <c:v>3.65741</c:v>
                </c:pt>
                <c:pt idx="11">
                  <c:v>3.6247099999999999</c:v>
                </c:pt>
                <c:pt idx="12">
                  <c:v>4.2140700000000004</c:v>
                </c:pt>
                <c:pt idx="13">
                  <c:v>4.2140700000000004</c:v>
                </c:pt>
                <c:pt idx="14">
                  <c:v>4.2140700000000004</c:v>
                </c:pt>
                <c:pt idx="15">
                  <c:v>4.2023999999999999</c:v>
                </c:pt>
                <c:pt idx="16">
                  <c:v>3.87771</c:v>
                </c:pt>
                <c:pt idx="17">
                  <c:v>3.8704299999999998</c:v>
                </c:pt>
                <c:pt idx="18">
                  <c:v>3.93228</c:v>
                </c:pt>
                <c:pt idx="19">
                  <c:v>3.93228</c:v>
                </c:pt>
                <c:pt idx="20">
                  <c:v>3.93228</c:v>
                </c:pt>
                <c:pt idx="21">
                  <c:v>3.9321100000000002</c:v>
                </c:pt>
                <c:pt idx="22">
                  <c:v>3.90991</c:v>
                </c:pt>
                <c:pt idx="23">
                  <c:v>3.9068100000000001</c:v>
                </c:pt>
                <c:pt idx="24">
                  <c:v>3.8510200000000001</c:v>
                </c:pt>
                <c:pt idx="25">
                  <c:v>3.8510200000000001</c:v>
                </c:pt>
                <c:pt idx="26">
                  <c:v>3.8510200000000001</c:v>
                </c:pt>
                <c:pt idx="27">
                  <c:v>3.85222</c:v>
                </c:pt>
                <c:pt idx="28">
                  <c:v>3.9692599999999998</c:v>
                </c:pt>
                <c:pt idx="29">
                  <c:v>3.9803299999999999</c:v>
                </c:pt>
                <c:pt idx="30">
                  <c:v>3.6781199999999998</c:v>
                </c:pt>
                <c:pt idx="31">
                  <c:v>3.6781199999999998</c:v>
                </c:pt>
                <c:pt idx="32">
                  <c:v>3.6781199999999998</c:v>
                </c:pt>
                <c:pt idx="33">
                  <c:v>3.67936</c:v>
                </c:pt>
                <c:pt idx="34">
                  <c:v>3.7158699999999998</c:v>
                </c:pt>
                <c:pt idx="35">
                  <c:v>3.7155900000000002</c:v>
                </c:pt>
                <c:pt idx="36">
                  <c:v>3.6339199999999998</c:v>
                </c:pt>
                <c:pt idx="37">
                  <c:v>3.6339199999999998</c:v>
                </c:pt>
                <c:pt idx="38">
                  <c:v>3.6339199999999998</c:v>
                </c:pt>
                <c:pt idx="39">
                  <c:v>3.6344799999999999</c:v>
                </c:pt>
                <c:pt idx="40">
                  <c:v>3.6781700000000002</c:v>
                </c:pt>
                <c:pt idx="41">
                  <c:v>3.6802899999999998</c:v>
                </c:pt>
                <c:pt idx="42">
                  <c:v>3.6931500000000002</c:v>
                </c:pt>
                <c:pt idx="43">
                  <c:v>3.6908500000000002</c:v>
                </c:pt>
                <c:pt idx="44">
                  <c:v>3.6840799999999998</c:v>
                </c:pt>
                <c:pt idx="45">
                  <c:v>3.6810299999999998</c:v>
                </c:pt>
                <c:pt idx="46">
                  <c:v>3.6810299999999998</c:v>
                </c:pt>
                <c:pt idx="47">
                  <c:v>3.6810299999999998</c:v>
                </c:pt>
                <c:pt idx="48">
                  <c:v>3.6808299999999998</c:v>
                </c:pt>
                <c:pt idx="49">
                  <c:v>3.66181</c:v>
                </c:pt>
                <c:pt idx="50">
                  <c:v>3.6593</c:v>
                </c:pt>
                <c:pt idx="51">
                  <c:v>3.7307600000000001</c:v>
                </c:pt>
                <c:pt idx="52">
                  <c:v>3.7353900000000002</c:v>
                </c:pt>
                <c:pt idx="53">
                  <c:v>3.9670700000000001</c:v>
                </c:pt>
                <c:pt idx="54">
                  <c:v>3.9670700000000001</c:v>
                </c:pt>
                <c:pt idx="55">
                  <c:v>3.9670700000000001</c:v>
                </c:pt>
                <c:pt idx="56">
                  <c:v>3.9679199999999999</c:v>
                </c:pt>
                <c:pt idx="57">
                  <c:v>4.0340199999999999</c:v>
                </c:pt>
                <c:pt idx="58">
                  <c:v>4.0398699999999996</c:v>
                </c:pt>
                <c:pt idx="59">
                  <c:v>4.1564699999999997</c:v>
                </c:pt>
                <c:pt idx="60">
                  <c:v>4.1775500000000001</c:v>
                </c:pt>
                <c:pt idx="61">
                  <c:v>4.2302600000000004</c:v>
                </c:pt>
                <c:pt idx="62">
                  <c:v>4.2302600000000004</c:v>
                </c:pt>
                <c:pt idx="63">
                  <c:v>4.2302600000000004</c:v>
                </c:pt>
                <c:pt idx="64">
                  <c:v>4.2303300000000004</c:v>
                </c:pt>
                <c:pt idx="65">
                  <c:v>4.2287600000000003</c:v>
                </c:pt>
                <c:pt idx="66">
                  <c:v>4.2283799999999996</c:v>
                </c:pt>
                <c:pt idx="67">
                  <c:v>4.2563700000000004</c:v>
                </c:pt>
                <c:pt idx="68">
                  <c:v>4.2510500000000002</c:v>
                </c:pt>
                <c:pt idx="69">
                  <c:v>4.2530700000000001</c:v>
                </c:pt>
                <c:pt idx="70">
                  <c:v>4.2530700000000001</c:v>
                </c:pt>
                <c:pt idx="71">
                  <c:v>4.2530700000000001</c:v>
                </c:pt>
                <c:pt idx="72">
                  <c:v>4.2530000000000001</c:v>
                </c:pt>
                <c:pt idx="73">
                  <c:v>4.24817</c:v>
                </c:pt>
                <c:pt idx="74">
                  <c:v>4.2484799999999998</c:v>
                </c:pt>
                <c:pt idx="75">
                  <c:v>4.2430199999999996</c:v>
                </c:pt>
                <c:pt idx="76">
                  <c:v>4.2561799999999996</c:v>
                </c:pt>
                <c:pt idx="77">
                  <c:v>4.2732200000000002</c:v>
                </c:pt>
                <c:pt idx="78">
                  <c:v>4.2788199999999996</c:v>
                </c:pt>
                <c:pt idx="79">
                  <c:v>4.2788199999999996</c:v>
                </c:pt>
                <c:pt idx="80">
                  <c:v>4.2788199999999996</c:v>
                </c:pt>
                <c:pt idx="81">
                  <c:v>4.2791800000000002</c:v>
                </c:pt>
                <c:pt idx="82">
                  <c:v>4.3086000000000002</c:v>
                </c:pt>
                <c:pt idx="83">
                  <c:v>4.3112700000000004</c:v>
                </c:pt>
                <c:pt idx="84">
                  <c:v>4.3736699999999997</c:v>
                </c:pt>
                <c:pt idx="85">
                  <c:v>4.3902599999999996</c:v>
                </c:pt>
                <c:pt idx="86">
                  <c:v>4.4704699999999997</c:v>
                </c:pt>
                <c:pt idx="87">
                  <c:v>4.4704699999999997</c:v>
                </c:pt>
                <c:pt idx="88">
                  <c:v>4.4704699999999997</c:v>
                </c:pt>
                <c:pt idx="89">
                  <c:v>4.4708899999999998</c:v>
                </c:pt>
                <c:pt idx="90">
                  <c:v>4.4994399999999999</c:v>
                </c:pt>
                <c:pt idx="91">
                  <c:v>4.50136</c:v>
                </c:pt>
                <c:pt idx="92">
                  <c:v>4.5375800000000002</c:v>
                </c:pt>
                <c:pt idx="93">
                  <c:v>4.5440199999999997</c:v>
                </c:pt>
                <c:pt idx="94">
                  <c:v>4.55159</c:v>
                </c:pt>
                <c:pt idx="95">
                  <c:v>4.55159</c:v>
                </c:pt>
                <c:pt idx="96">
                  <c:v>4.55159</c:v>
                </c:pt>
                <c:pt idx="97">
                  <c:v>4.5516899999999998</c:v>
                </c:pt>
                <c:pt idx="98">
                  <c:v>4.5566500000000003</c:v>
                </c:pt>
                <c:pt idx="99">
                  <c:v>4.5568200000000001</c:v>
                </c:pt>
                <c:pt idx="100">
                  <c:v>4.5400400000000003</c:v>
                </c:pt>
                <c:pt idx="101">
                  <c:v>4.5387000000000004</c:v>
                </c:pt>
                <c:pt idx="102">
                  <c:v>4.5214800000000004</c:v>
                </c:pt>
                <c:pt idx="103">
                  <c:v>4.5214800000000004</c:v>
                </c:pt>
                <c:pt idx="104">
                  <c:v>4.5214800000000004</c:v>
                </c:pt>
                <c:pt idx="105">
                  <c:v>4.52142</c:v>
                </c:pt>
                <c:pt idx="106">
                  <c:v>4.5159700000000003</c:v>
                </c:pt>
                <c:pt idx="107">
                  <c:v>4.5156000000000001</c:v>
                </c:pt>
                <c:pt idx="108">
                  <c:v>4.5049900000000003</c:v>
                </c:pt>
                <c:pt idx="109">
                  <c:v>4.5031400000000001</c:v>
                </c:pt>
                <c:pt idx="110">
                  <c:v>4.5016499999999997</c:v>
                </c:pt>
                <c:pt idx="111">
                  <c:v>4.5013399999999999</c:v>
                </c:pt>
                <c:pt idx="112">
                  <c:v>4.5013399999999999</c:v>
                </c:pt>
                <c:pt idx="113">
                  <c:v>4.5013399999999999</c:v>
                </c:pt>
                <c:pt idx="114">
                  <c:v>4.5013199999999998</c:v>
                </c:pt>
                <c:pt idx="115">
                  <c:v>4.5004499999999998</c:v>
                </c:pt>
                <c:pt idx="116">
                  <c:v>4.5004999999999997</c:v>
                </c:pt>
                <c:pt idx="117">
                  <c:v>4.5713999999999997</c:v>
                </c:pt>
                <c:pt idx="118">
                  <c:v>4.6201299999999996</c:v>
                </c:pt>
                <c:pt idx="119">
                  <c:v>4.8134199999999998</c:v>
                </c:pt>
                <c:pt idx="120">
                  <c:v>4.8134199999999998</c:v>
                </c:pt>
                <c:pt idx="121">
                  <c:v>4.8134199999999998</c:v>
                </c:pt>
                <c:pt idx="122">
                  <c:v>4.81569</c:v>
                </c:pt>
                <c:pt idx="123">
                  <c:v>4.9880100000000001</c:v>
                </c:pt>
                <c:pt idx="124">
                  <c:v>5.0011900000000002</c:v>
                </c:pt>
                <c:pt idx="125">
                  <c:v>5.1960100000000002</c:v>
                </c:pt>
                <c:pt idx="126">
                  <c:v>5.24397</c:v>
                </c:pt>
                <c:pt idx="127">
                  <c:v>5.4280200000000001</c:v>
                </c:pt>
                <c:pt idx="128">
                  <c:v>5.4280200000000001</c:v>
                </c:pt>
                <c:pt idx="129">
                  <c:v>5.4280200000000001</c:v>
                </c:pt>
                <c:pt idx="130">
                  <c:v>5.4287200000000002</c:v>
                </c:pt>
                <c:pt idx="131">
                  <c:v>5.46652</c:v>
                </c:pt>
                <c:pt idx="132">
                  <c:v>5.4685800000000002</c:v>
                </c:pt>
                <c:pt idx="133">
                  <c:v>5.6125600000000002</c:v>
                </c:pt>
                <c:pt idx="134">
                  <c:v>5.61374</c:v>
                </c:pt>
                <c:pt idx="135">
                  <c:v>5.7124100000000002</c:v>
                </c:pt>
                <c:pt idx="136">
                  <c:v>5.7124100000000002</c:v>
                </c:pt>
                <c:pt idx="137">
                  <c:v>5.7124100000000002</c:v>
                </c:pt>
                <c:pt idx="138">
                  <c:v>5.7122799999999998</c:v>
                </c:pt>
                <c:pt idx="139">
                  <c:v>5.6949899999999998</c:v>
                </c:pt>
                <c:pt idx="140">
                  <c:v>5.6937199999999999</c:v>
                </c:pt>
                <c:pt idx="141">
                  <c:v>5.7023700000000002</c:v>
                </c:pt>
                <c:pt idx="142">
                  <c:v>5.6913299999999998</c:v>
                </c:pt>
                <c:pt idx="143">
                  <c:v>5.6802299999999999</c:v>
                </c:pt>
                <c:pt idx="144">
                  <c:v>5.6772299999999998</c:v>
                </c:pt>
                <c:pt idx="145">
                  <c:v>5.6772299999999998</c:v>
                </c:pt>
                <c:pt idx="146">
                  <c:v>5.6772299999999998</c:v>
                </c:pt>
                <c:pt idx="147">
                  <c:v>5.6770500000000004</c:v>
                </c:pt>
                <c:pt idx="148">
                  <c:v>5.6652100000000001</c:v>
                </c:pt>
                <c:pt idx="149">
                  <c:v>5.6647499999999997</c:v>
                </c:pt>
                <c:pt idx="150">
                  <c:v>5.6806999999999999</c:v>
                </c:pt>
                <c:pt idx="151">
                  <c:v>5.6925699999999999</c:v>
                </c:pt>
                <c:pt idx="152">
                  <c:v>5.8027499999999996</c:v>
                </c:pt>
                <c:pt idx="153">
                  <c:v>5.8027499999999996</c:v>
                </c:pt>
                <c:pt idx="154">
                  <c:v>5.8027499999999996</c:v>
                </c:pt>
                <c:pt idx="155">
                  <c:v>5.8037099999999997</c:v>
                </c:pt>
                <c:pt idx="156">
                  <c:v>5.8912800000000001</c:v>
                </c:pt>
                <c:pt idx="157">
                  <c:v>5.8994499999999999</c:v>
                </c:pt>
                <c:pt idx="158">
                  <c:v>6.1159699999999999</c:v>
                </c:pt>
                <c:pt idx="159">
                  <c:v>6.1760599999999997</c:v>
                </c:pt>
                <c:pt idx="160">
                  <c:v>6.3841999999999999</c:v>
                </c:pt>
                <c:pt idx="161">
                  <c:v>6.3841999999999999</c:v>
                </c:pt>
                <c:pt idx="162">
                  <c:v>6.3841999999999999</c:v>
                </c:pt>
                <c:pt idx="163">
                  <c:v>6.3859000000000004</c:v>
                </c:pt>
                <c:pt idx="164">
                  <c:v>6.5030299999999999</c:v>
                </c:pt>
                <c:pt idx="165">
                  <c:v>6.5110700000000001</c:v>
                </c:pt>
                <c:pt idx="166">
                  <c:v>6.5736699999999999</c:v>
                </c:pt>
                <c:pt idx="167">
                  <c:v>6.5966399999999998</c:v>
                </c:pt>
                <c:pt idx="168">
                  <c:v>6.5752600000000001</c:v>
                </c:pt>
                <c:pt idx="169">
                  <c:v>6.5752600000000001</c:v>
                </c:pt>
                <c:pt idx="170">
                  <c:v>6.5752600000000001</c:v>
                </c:pt>
                <c:pt idx="171">
                  <c:v>6.5755600000000003</c:v>
                </c:pt>
                <c:pt idx="172">
                  <c:v>6.59145</c:v>
                </c:pt>
                <c:pt idx="173">
                  <c:v>6.5920100000000001</c:v>
                </c:pt>
                <c:pt idx="174">
                  <c:v>6.5233400000000001</c:v>
                </c:pt>
                <c:pt idx="175">
                  <c:v>6.51729</c:v>
                </c:pt>
                <c:pt idx="176">
                  <c:v>6.5076900000000002</c:v>
                </c:pt>
                <c:pt idx="177">
                  <c:v>6.5042999999999997</c:v>
                </c:pt>
                <c:pt idx="178">
                  <c:v>6.5042999999999997</c:v>
                </c:pt>
                <c:pt idx="179">
                  <c:v>6.5042999999999997</c:v>
                </c:pt>
                <c:pt idx="180">
                  <c:v>6.5040699999999996</c:v>
                </c:pt>
                <c:pt idx="181">
                  <c:v>6.4851900000000002</c:v>
                </c:pt>
                <c:pt idx="182">
                  <c:v>6.4835099999999999</c:v>
                </c:pt>
                <c:pt idx="183">
                  <c:v>6.43255</c:v>
                </c:pt>
                <c:pt idx="184">
                  <c:v>6.4228899999999998</c:v>
                </c:pt>
                <c:pt idx="185">
                  <c:v>6.3929900000000002</c:v>
                </c:pt>
                <c:pt idx="186">
                  <c:v>6.3929900000000002</c:v>
                </c:pt>
                <c:pt idx="187">
                  <c:v>6.3929900000000002</c:v>
                </c:pt>
                <c:pt idx="188">
                  <c:v>6.39276</c:v>
                </c:pt>
                <c:pt idx="189">
                  <c:v>6.37798</c:v>
                </c:pt>
                <c:pt idx="190">
                  <c:v>6.3770199999999999</c:v>
                </c:pt>
                <c:pt idx="191">
                  <c:v>6.3633100000000002</c:v>
                </c:pt>
                <c:pt idx="192">
                  <c:v>6.3620200000000002</c:v>
                </c:pt>
                <c:pt idx="193">
                  <c:v>6.35283</c:v>
                </c:pt>
                <c:pt idx="194">
                  <c:v>6.35283</c:v>
                </c:pt>
                <c:pt idx="195">
                  <c:v>6.35283</c:v>
                </c:pt>
                <c:pt idx="196">
                  <c:v>6.3529200000000001</c:v>
                </c:pt>
                <c:pt idx="197">
                  <c:v>6.3629699999999998</c:v>
                </c:pt>
                <c:pt idx="198">
                  <c:v>6.3640600000000003</c:v>
                </c:pt>
                <c:pt idx="199">
                  <c:v>6.3587300000000004</c:v>
                </c:pt>
                <c:pt idx="200">
                  <c:v>6.3687899999999997</c:v>
                </c:pt>
                <c:pt idx="201">
                  <c:v>6.3738799999999998</c:v>
                </c:pt>
                <c:pt idx="202">
                  <c:v>6.3738799999999998</c:v>
                </c:pt>
                <c:pt idx="203">
                  <c:v>6.3738799999999998</c:v>
                </c:pt>
                <c:pt idx="204">
                  <c:v>6.3742900000000002</c:v>
                </c:pt>
                <c:pt idx="205">
                  <c:v>6.4071999999999996</c:v>
                </c:pt>
                <c:pt idx="206">
                  <c:v>6.40991</c:v>
                </c:pt>
                <c:pt idx="207">
                  <c:v>6.43912</c:v>
                </c:pt>
                <c:pt idx="208">
                  <c:v>6.4626000000000001</c:v>
                </c:pt>
                <c:pt idx="209">
                  <c:v>6.48888</c:v>
                </c:pt>
                <c:pt idx="210">
                  <c:v>6.4969900000000003</c:v>
                </c:pt>
                <c:pt idx="211">
                  <c:v>6.4969900000000003</c:v>
                </c:pt>
                <c:pt idx="212">
                  <c:v>6.4969900000000003</c:v>
                </c:pt>
                <c:pt idx="213">
                  <c:v>6.4975199999999997</c:v>
                </c:pt>
                <c:pt idx="214">
                  <c:v>6.5381</c:v>
                </c:pt>
                <c:pt idx="215">
                  <c:v>6.5412600000000003</c:v>
                </c:pt>
                <c:pt idx="216">
                  <c:v>6.6157899999999996</c:v>
                </c:pt>
                <c:pt idx="217">
                  <c:v>6.6310399999999996</c:v>
                </c:pt>
                <c:pt idx="218">
                  <c:v>6.7170199999999998</c:v>
                </c:pt>
                <c:pt idx="219">
                  <c:v>6.7170199999999998</c:v>
                </c:pt>
                <c:pt idx="220">
                  <c:v>6.7170199999999998</c:v>
                </c:pt>
                <c:pt idx="221">
                  <c:v>6.7173600000000002</c:v>
                </c:pt>
                <c:pt idx="222">
                  <c:v>6.7389999999999999</c:v>
                </c:pt>
                <c:pt idx="223">
                  <c:v>6.7403399999999998</c:v>
                </c:pt>
                <c:pt idx="224">
                  <c:v>6.8174900000000003</c:v>
                </c:pt>
                <c:pt idx="225">
                  <c:v>6.8189299999999999</c:v>
                </c:pt>
                <c:pt idx="226">
                  <c:v>6.8783700000000003</c:v>
                </c:pt>
                <c:pt idx="227">
                  <c:v>6.8783700000000003</c:v>
                </c:pt>
                <c:pt idx="228">
                  <c:v>6.8783700000000003</c:v>
                </c:pt>
                <c:pt idx="229">
                  <c:v>6.8782699999999997</c:v>
                </c:pt>
                <c:pt idx="230">
                  <c:v>6.8660699999999997</c:v>
                </c:pt>
                <c:pt idx="231">
                  <c:v>6.8650099999999998</c:v>
                </c:pt>
                <c:pt idx="232">
                  <c:v>6.8926499999999997</c:v>
                </c:pt>
                <c:pt idx="233">
                  <c:v>6.8846400000000001</c:v>
                </c:pt>
                <c:pt idx="234">
                  <c:v>6.89276</c:v>
                </c:pt>
                <c:pt idx="235">
                  <c:v>6.89276</c:v>
                </c:pt>
                <c:pt idx="236">
                  <c:v>6.89276</c:v>
                </c:pt>
                <c:pt idx="237">
                  <c:v>6.8924899999999996</c:v>
                </c:pt>
                <c:pt idx="238">
                  <c:v>6.87235</c:v>
                </c:pt>
                <c:pt idx="239">
                  <c:v>6.87087</c:v>
                </c:pt>
                <c:pt idx="240">
                  <c:v>6.8658700000000001</c:v>
                </c:pt>
                <c:pt idx="241">
                  <c:v>6.8563700000000001</c:v>
                </c:pt>
                <c:pt idx="242">
                  <c:v>6.8470300000000002</c:v>
                </c:pt>
                <c:pt idx="243">
                  <c:v>6.8444200000000004</c:v>
                </c:pt>
                <c:pt idx="244">
                  <c:v>6.8444200000000004</c:v>
                </c:pt>
                <c:pt idx="245">
                  <c:v>6.8444200000000004</c:v>
                </c:pt>
                <c:pt idx="246">
                  <c:v>6.8442600000000002</c:v>
                </c:pt>
                <c:pt idx="247">
                  <c:v>6.82613</c:v>
                </c:pt>
                <c:pt idx="248">
                  <c:v>6.8253500000000003</c:v>
                </c:pt>
                <c:pt idx="249">
                  <c:v>6.7897800000000004</c:v>
                </c:pt>
                <c:pt idx="250">
                  <c:v>6.7865900000000003</c:v>
                </c:pt>
                <c:pt idx="251">
                  <c:v>6.8747199999999999</c:v>
                </c:pt>
                <c:pt idx="252">
                  <c:v>6.8830900000000002</c:v>
                </c:pt>
                <c:pt idx="253">
                  <c:v>7.0145799999999996</c:v>
                </c:pt>
                <c:pt idx="254">
                  <c:v>7.0145799999999996</c:v>
                </c:pt>
                <c:pt idx="255">
                  <c:v>7.0145799999999996</c:v>
                </c:pt>
                <c:pt idx="256">
                  <c:v>7.0148000000000001</c:v>
                </c:pt>
                <c:pt idx="257">
                  <c:v>7.0296900000000004</c:v>
                </c:pt>
                <c:pt idx="258">
                  <c:v>7.03064</c:v>
                </c:pt>
                <c:pt idx="259">
                  <c:v>7.0667200000000001</c:v>
                </c:pt>
                <c:pt idx="260">
                  <c:v>7.0711599999999999</c:v>
                </c:pt>
                <c:pt idx="261">
                  <c:v>7.0462499999999997</c:v>
                </c:pt>
                <c:pt idx="262">
                  <c:v>7.0497199999999998</c:v>
                </c:pt>
                <c:pt idx="263">
                  <c:v>6.9779900000000001</c:v>
                </c:pt>
                <c:pt idx="264">
                  <c:v>6.9729999999999999</c:v>
                </c:pt>
                <c:pt idx="265">
                  <c:v>6.9642400000000002</c:v>
                </c:pt>
                <c:pt idx="266">
                  <c:v>6.96089</c:v>
                </c:pt>
                <c:pt idx="267">
                  <c:v>6.96089</c:v>
                </c:pt>
                <c:pt idx="268">
                  <c:v>6.96089</c:v>
                </c:pt>
                <c:pt idx="269">
                  <c:v>6.9606700000000004</c:v>
                </c:pt>
                <c:pt idx="270">
                  <c:v>6.9336500000000001</c:v>
                </c:pt>
                <c:pt idx="271">
                  <c:v>6.9314900000000002</c:v>
                </c:pt>
                <c:pt idx="272">
                  <c:v>6.8348500000000003</c:v>
                </c:pt>
                <c:pt idx="273">
                  <c:v>6.8144299999999998</c:v>
                </c:pt>
                <c:pt idx="274">
                  <c:v>6.75732</c:v>
                </c:pt>
                <c:pt idx="275">
                  <c:v>6.7358000000000002</c:v>
                </c:pt>
                <c:pt idx="276">
                  <c:v>6.7386999999999997</c:v>
                </c:pt>
                <c:pt idx="277">
                  <c:v>6.7386999999999997</c:v>
                </c:pt>
                <c:pt idx="278">
                  <c:v>6.7386999999999997</c:v>
                </c:pt>
                <c:pt idx="279">
                  <c:v>6.7383300000000004</c:v>
                </c:pt>
                <c:pt idx="280">
                  <c:v>6.7128800000000002</c:v>
                </c:pt>
                <c:pt idx="281">
                  <c:v>6.7117599999999999</c:v>
                </c:pt>
                <c:pt idx="282">
                  <c:v>6.77935</c:v>
                </c:pt>
                <c:pt idx="283">
                  <c:v>6.7845899999999997</c:v>
                </c:pt>
                <c:pt idx="284">
                  <c:v>6.8650599999999997</c:v>
                </c:pt>
                <c:pt idx="285">
                  <c:v>6.8746900000000002</c:v>
                </c:pt>
                <c:pt idx="286">
                  <c:v>6.9463699999999999</c:v>
                </c:pt>
                <c:pt idx="287">
                  <c:v>6.9568899999999996</c:v>
                </c:pt>
                <c:pt idx="288">
                  <c:v>6.9680400000000002</c:v>
                </c:pt>
                <c:pt idx="289">
                  <c:v>6.9713700000000003</c:v>
                </c:pt>
                <c:pt idx="290">
                  <c:v>6.9713700000000003</c:v>
                </c:pt>
                <c:pt idx="291">
                  <c:v>6.9713700000000003</c:v>
                </c:pt>
                <c:pt idx="292">
                  <c:v>6.97159</c:v>
                </c:pt>
                <c:pt idx="293">
                  <c:v>6.9880100000000001</c:v>
                </c:pt>
                <c:pt idx="294">
                  <c:v>6.9891899999999998</c:v>
                </c:pt>
                <c:pt idx="295">
                  <c:v>7.0167900000000003</c:v>
                </c:pt>
                <c:pt idx="296">
                  <c:v>7.0199400000000001</c:v>
                </c:pt>
                <c:pt idx="297">
                  <c:v>7.0175000000000001</c:v>
                </c:pt>
                <c:pt idx="298">
                  <c:v>7.01661</c:v>
                </c:pt>
                <c:pt idx="299">
                  <c:v>6.99207</c:v>
                </c:pt>
                <c:pt idx="300">
                  <c:v>6.99207</c:v>
                </c:pt>
                <c:pt idx="301">
                  <c:v>6.99207</c:v>
                </c:pt>
                <c:pt idx="302">
                  <c:v>6.9919700000000002</c:v>
                </c:pt>
                <c:pt idx="303">
                  <c:v>6.9803800000000003</c:v>
                </c:pt>
                <c:pt idx="304">
                  <c:v>6.97966</c:v>
                </c:pt>
                <c:pt idx="305">
                  <c:v>6.9429499999999997</c:v>
                </c:pt>
                <c:pt idx="306">
                  <c:v>6.9396199999999997</c:v>
                </c:pt>
                <c:pt idx="307">
                  <c:v>6.9162800000000004</c:v>
                </c:pt>
                <c:pt idx="308">
                  <c:v>6.9161400000000004</c:v>
                </c:pt>
                <c:pt idx="309">
                  <c:v>6.90252</c:v>
                </c:pt>
                <c:pt idx="310">
                  <c:v>6.9049199999999997</c:v>
                </c:pt>
                <c:pt idx="311">
                  <c:v>6.9075300000000004</c:v>
                </c:pt>
                <c:pt idx="312">
                  <c:v>6.90829</c:v>
                </c:pt>
                <c:pt idx="313">
                  <c:v>6.90829</c:v>
                </c:pt>
                <c:pt idx="314">
                  <c:v>6.90829</c:v>
                </c:pt>
                <c:pt idx="315">
                  <c:v>6.9083399999999999</c:v>
                </c:pt>
                <c:pt idx="316">
                  <c:v>6.91031</c:v>
                </c:pt>
                <c:pt idx="317">
                  <c:v>6.9105100000000004</c:v>
                </c:pt>
                <c:pt idx="318">
                  <c:v>6.8514299999999997</c:v>
                </c:pt>
                <c:pt idx="319">
                  <c:v>6.8516700000000004</c:v>
                </c:pt>
                <c:pt idx="320">
                  <c:v>6.7896000000000001</c:v>
                </c:pt>
                <c:pt idx="321">
                  <c:v>6.7893999999999997</c:v>
                </c:pt>
                <c:pt idx="322">
                  <c:v>6.7312799999999999</c:v>
                </c:pt>
                <c:pt idx="323">
                  <c:v>6.7312799999999999</c:v>
                </c:pt>
                <c:pt idx="324">
                  <c:v>6.7312799999999999</c:v>
                </c:pt>
                <c:pt idx="325">
                  <c:v>6.7312900000000004</c:v>
                </c:pt>
                <c:pt idx="326">
                  <c:v>6.73536</c:v>
                </c:pt>
                <c:pt idx="327">
                  <c:v>6.7353699999999996</c:v>
                </c:pt>
                <c:pt idx="328">
                  <c:v>6.7089499999999997</c:v>
                </c:pt>
                <c:pt idx="329">
                  <c:v>6.7091200000000004</c:v>
                </c:pt>
                <c:pt idx="330">
                  <c:v>6.71326</c:v>
                </c:pt>
                <c:pt idx="331">
                  <c:v>6.7124699999999997</c:v>
                </c:pt>
                <c:pt idx="332">
                  <c:v>6.7373799999999999</c:v>
                </c:pt>
                <c:pt idx="333">
                  <c:v>6.7341100000000003</c:v>
                </c:pt>
                <c:pt idx="334">
                  <c:v>6.7300399999999998</c:v>
                </c:pt>
                <c:pt idx="335">
                  <c:v>6.7286999999999999</c:v>
                </c:pt>
                <c:pt idx="336">
                  <c:v>6.7286999999999999</c:v>
                </c:pt>
                <c:pt idx="337">
                  <c:v>6.7286999999999999</c:v>
                </c:pt>
                <c:pt idx="338">
                  <c:v>6.7286200000000003</c:v>
                </c:pt>
                <c:pt idx="339">
                  <c:v>6.7220599999999999</c:v>
                </c:pt>
                <c:pt idx="340">
                  <c:v>6.7214700000000001</c:v>
                </c:pt>
                <c:pt idx="341">
                  <c:v>6.75936</c:v>
                </c:pt>
                <c:pt idx="342">
                  <c:v>6.7556099999999999</c:v>
                </c:pt>
                <c:pt idx="343">
                  <c:v>6.7844800000000003</c:v>
                </c:pt>
                <c:pt idx="344">
                  <c:v>6.7809100000000004</c:v>
                </c:pt>
                <c:pt idx="345">
                  <c:v>6.8036599999999998</c:v>
                </c:pt>
                <c:pt idx="346">
                  <c:v>6.8036599999999998</c:v>
                </c:pt>
                <c:pt idx="347">
                  <c:v>6.8036599999999998</c:v>
                </c:pt>
                <c:pt idx="348">
                  <c:v>6.8035699999999997</c:v>
                </c:pt>
                <c:pt idx="349">
                  <c:v>6.7959500000000004</c:v>
                </c:pt>
                <c:pt idx="350">
                  <c:v>6.7956000000000003</c:v>
                </c:pt>
                <c:pt idx="351">
                  <c:v>6.8104100000000001</c:v>
                </c:pt>
                <c:pt idx="352">
                  <c:v>6.8101000000000003</c:v>
                </c:pt>
                <c:pt idx="353">
                  <c:v>6.8225499999999997</c:v>
                </c:pt>
                <c:pt idx="354">
                  <c:v>6.8238700000000003</c:v>
                </c:pt>
                <c:pt idx="355">
                  <c:v>6.8372000000000002</c:v>
                </c:pt>
                <c:pt idx="356">
                  <c:v>6.8400999999999996</c:v>
                </c:pt>
                <c:pt idx="357">
                  <c:v>6.84335</c:v>
                </c:pt>
                <c:pt idx="358">
                  <c:v>6.8443399999999999</c:v>
                </c:pt>
                <c:pt idx="359">
                  <c:v>6.8443399999999999</c:v>
                </c:pt>
                <c:pt idx="360">
                  <c:v>6.8443399999999999</c:v>
                </c:pt>
                <c:pt idx="361">
                  <c:v>6.8444099999999999</c:v>
                </c:pt>
                <c:pt idx="362">
                  <c:v>6.8505000000000003</c:v>
                </c:pt>
                <c:pt idx="363">
                  <c:v>6.8508800000000001</c:v>
                </c:pt>
                <c:pt idx="364">
                  <c:v>6.8665000000000003</c:v>
                </c:pt>
                <c:pt idx="365">
                  <c:v>6.8681000000000001</c:v>
                </c:pt>
                <c:pt idx="366">
                  <c:v>6.8826599999999996</c:v>
                </c:pt>
                <c:pt idx="367">
                  <c:v>6.8836399999999998</c:v>
                </c:pt>
                <c:pt idx="368">
                  <c:v>6.8944799999999997</c:v>
                </c:pt>
                <c:pt idx="369">
                  <c:v>6.8944799999999997</c:v>
                </c:pt>
                <c:pt idx="370">
                  <c:v>6.8944799999999997</c:v>
                </c:pt>
                <c:pt idx="371">
                  <c:v>6.8944900000000002</c:v>
                </c:pt>
                <c:pt idx="372">
                  <c:v>6.89534</c:v>
                </c:pt>
                <c:pt idx="373">
                  <c:v>6.8954500000000003</c:v>
                </c:pt>
                <c:pt idx="374">
                  <c:v>6.8961699999999997</c:v>
                </c:pt>
                <c:pt idx="375">
                  <c:v>6.8965800000000002</c:v>
                </c:pt>
                <c:pt idx="376">
                  <c:v>6.88584</c:v>
                </c:pt>
                <c:pt idx="377">
                  <c:v>6.8862500000000004</c:v>
                </c:pt>
                <c:pt idx="378">
                  <c:v>6.8595899999999999</c:v>
                </c:pt>
                <c:pt idx="379">
                  <c:v>6.8601700000000001</c:v>
                </c:pt>
                <c:pt idx="380">
                  <c:v>6.8607899999999997</c:v>
                </c:pt>
                <c:pt idx="381">
                  <c:v>6.8609600000000004</c:v>
                </c:pt>
                <c:pt idx="382">
                  <c:v>6.8609600000000004</c:v>
                </c:pt>
                <c:pt idx="383">
                  <c:v>6.8609600000000004</c:v>
                </c:pt>
                <c:pt idx="384">
                  <c:v>6.86097</c:v>
                </c:pt>
                <c:pt idx="385">
                  <c:v>6.8605999999999998</c:v>
                </c:pt>
                <c:pt idx="386">
                  <c:v>6.8606499999999997</c:v>
                </c:pt>
                <c:pt idx="387">
                  <c:v>6.8021900000000004</c:v>
                </c:pt>
                <c:pt idx="388">
                  <c:v>6.8021700000000003</c:v>
                </c:pt>
                <c:pt idx="389">
                  <c:v>6.7401499999999999</c:v>
                </c:pt>
                <c:pt idx="390">
                  <c:v>6.7399300000000002</c:v>
                </c:pt>
                <c:pt idx="391">
                  <c:v>6.6760700000000002</c:v>
                </c:pt>
                <c:pt idx="392">
                  <c:v>6.6760700000000002</c:v>
                </c:pt>
                <c:pt idx="393">
                  <c:v>6.6760700000000002</c:v>
                </c:pt>
                <c:pt idx="394">
                  <c:v>6.6760599999999997</c:v>
                </c:pt>
                <c:pt idx="395">
                  <c:v>6.6778599999999999</c:v>
                </c:pt>
                <c:pt idx="396">
                  <c:v>6.6778199999999996</c:v>
                </c:pt>
                <c:pt idx="397">
                  <c:v>6.62568</c:v>
                </c:pt>
                <c:pt idx="398">
                  <c:v>6.6256700000000004</c:v>
                </c:pt>
                <c:pt idx="399">
                  <c:v>6.5927699999999998</c:v>
                </c:pt>
                <c:pt idx="400">
                  <c:v>6.5930400000000002</c:v>
                </c:pt>
                <c:pt idx="401">
                  <c:v>6.5765700000000002</c:v>
                </c:pt>
                <c:pt idx="402">
                  <c:v>6.5773099999999998</c:v>
                </c:pt>
                <c:pt idx="403">
                  <c:v>6.5781700000000001</c:v>
                </c:pt>
                <c:pt idx="404">
                  <c:v>6.5784399999999996</c:v>
                </c:pt>
                <c:pt idx="405">
                  <c:v>6.5784399999999996</c:v>
                </c:pt>
                <c:pt idx="406">
                  <c:v>6.5784399999999996</c:v>
                </c:pt>
                <c:pt idx="407">
                  <c:v>6.5784500000000001</c:v>
                </c:pt>
                <c:pt idx="408">
                  <c:v>6.5842400000000003</c:v>
                </c:pt>
                <c:pt idx="409">
                  <c:v>6.5843600000000002</c:v>
                </c:pt>
                <c:pt idx="410">
                  <c:v>6.59138</c:v>
                </c:pt>
                <c:pt idx="411">
                  <c:v>6.5920699999999997</c:v>
                </c:pt>
                <c:pt idx="412">
                  <c:v>6.6082099999999997</c:v>
                </c:pt>
                <c:pt idx="413">
                  <c:v>6.6087199999999999</c:v>
                </c:pt>
                <c:pt idx="414">
                  <c:v>6.6289400000000001</c:v>
                </c:pt>
                <c:pt idx="415">
                  <c:v>6.6289400000000001</c:v>
                </c:pt>
                <c:pt idx="416">
                  <c:v>6.6289400000000001</c:v>
                </c:pt>
                <c:pt idx="417">
                  <c:v>6.6289400000000001</c:v>
                </c:pt>
                <c:pt idx="418">
                  <c:v>6.6315999999999997</c:v>
                </c:pt>
                <c:pt idx="419">
                  <c:v>6.6316100000000002</c:v>
                </c:pt>
                <c:pt idx="420">
                  <c:v>6.6488100000000001</c:v>
                </c:pt>
                <c:pt idx="421">
                  <c:v>6.64846</c:v>
                </c:pt>
                <c:pt idx="422">
                  <c:v>6.6589700000000001</c:v>
                </c:pt>
                <c:pt idx="423">
                  <c:v>6.6582499999999998</c:v>
                </c:pt>
                <c:pt idx="424">
                  <c:v>6.6631600000000004</c:v>
                </c:pt>
                <c:pt idx="425">
                  <c:v>6.6617899999999999</c:v>
                </c:pt>
                <c:pt idx="426">
                  <c:v>6.6602300000000003</c:v>
                </c:pt>
                <c:pt idx="427">
                  <c:v>6.6597400000000002</c:v>
                </c:pt>
                <c:pt idx="428">
                  <c:v>6.6597400000000002</c:v>
                </c:pt>
                <c:pt idx="429">
                  <c:v>6.6597400000000002</c:v>
                </c:pt>
                <c:pt idx="430">
                  <c:v>6.6597099999999996</c:v>
                </c:pt>
                <c:pt idx="431">
                  <c:v>6.6573000000000002</c:v>
                </c:pt>
                <c:pt idx="432">
                  <c:v>6.6571100000000003</c:v>
                </c:pt>
                <c:pt idx="433">
                  <c:v>6.6548499999999997</c:v>
                </c:pt>
                <c:pt idx="434">
                  <c:v>6.6537499999999996</c:v>
                </c:pt>
                <c:pt idx="435">
                  <c:v>6.65008</c:v>
                </c:pt>
                <c:pt idx="436">
                  <c:v>6.6491800000000003</c:v>
                </c:pt>
                <c:pt idx="437">
                  <c:v>6.64696</c:v>
                </c:pt>
                <c:pt idx="438">
                  <c:v>6.64696</c:v>
                </c:pt>
                <c:pt idx="439">
                  <c:v>6.64696</c:v>
                </c:pt>
                <c:pt idx="440">
                  <c:v>6.6469399999999998</c:v>
                </c:pt>
                <c:pt idx="441">
                  <c:v>6.6456200000000001</c:v>
                </c:pt>
                <c:pt idx="442">
                  <c:v>6.6455299999999999</c:v>
                </c:pt>
                <c:pt idx="443">
                  <c:v>6.6463900000000002</c:v>
                </c:pt>
                <c:pt idx="444">
                  <c:v>6.6461300000000003</c:v>
                </c:pt>
                <c:pt idx="445">
                  <c:v>6.6489399999999996</c:v>
                </c:pt>
                <c:pt idx="446">
                  <c:v>6.6488500000000004</c:v>
                </c:pt>
                <c:pt idx="447">
                  <c:v>6.6531099999999999</c:v>
                </c:pt>
                <c:pt idx="448">
                  <c:v>6.6531200000000004</c:v>
                </c:pt>
                <c:pt idx="449">
                  <c:v>6.6531500000000001</c:v>
                </c:pt>
                <c:pt idx="450">
                  <c:v>6.6531599999999997</c:v>
                </c:pt>
                <c:pt idx="451">
                  <c:v>6.6531599999999997</c:v>
                </c:pt>
                <c:pt idx="452">
                  <c:v>6.6531599999999997</c:v>
                </c:pt>
                <c:pt idx="453">
                  <c:v>6.6531599999999997</c:v>
                </c:pt>
                <c:pt idx="454">
                  <c:v>6.6531599999999997</c:v>
                </c:pt>
                <c:pt idx="455">
                  <c:v>6.6531700000000003</c:v>
                </c:pt>
                <c:pt idx="456">
                  <c:v>6.65686</c:v>
                </c:pt>
                <c:pt idx="457">
                  <c:v>6.6569399999999996</c:v>
                </c:pt>
                <c:pt idx="458">
                  <c:v>6.6591100000000001</c:v>
                </c:pt>
                <c:pt idx="459">
                  <c:v>6.6591800000000001</c:v>
                </c:pt>
                <c:pt idx="460">
                  <c:v>6.6588599999999998</c:v>
                </c:pt>
                <c:pt idx="461">
                  <c:v>6.6588599999999998</c:v>
                </c:pt>
                <c:pt idx="462">
                  <c:v>6.6588599999999998</c:v>
                </c:pt>
                <c:pt idx="463">
                  <c:v>6.6588599999999998</c:v>
                </c:pt>
                <c:pt idx="464">
                  <c:v>6.65801</c:v>
                </c:pt>
                <c:pt idx="465">
                  <c:v>6.6580199999999996</c:v>
                </c:pt>
                <c:pt idx="466">
                  <c:v>6.6537300000000004</c:v>
                </c:pt>
                <c:pt idx="467">
                  <c:v>6.6537499999999996</c:v>
                </c:pt>
                <c:pt idx="468">
                  <c:v>6.6465199999999998</c:v>
                </c:pt>
                <c:pt idx="469">
                  <c:v>6.6464699999999999</c:v>
                </c:pt>
                <c:pt idx="470">
                  <c:v>6.63584</c:v>
                </c:pt>
                <c:pt idx="471">
                  <c:v>6.63565</c:v>
                </c:pt>
                <c:pt idx="472">
                  <c:v>6.6354199999999999</c:v>
                </c:pt>
                <c:pt idx="473">
                  <c:v>6.6353499999999999</c:v>
                </c:pt>
                <c:pt idx="474">
                  <c:v>6.6353499999999999</c:v>
                </c:pt>
                <c:pt idx="475">
                  <c:v>6.6353499999999999</c:v>
                </c:pt>
                <c:pt idx="476">
                  <c:v>6.6353499999999999</c:v>
                </c:pt>
                <c:pt idx="477">
                  <c:v>6.6337000000000002</c:v>
                </c:pt>
                <c:pt idx="478">
                  <c:v>6.6336700000000004</c:v>
                </c:pt>
                <c:pt idx="479">
                  <c:v>6.6158799999999998</c:v>
                </c:pt>
                <c:pt idx="480">
                  <c:v>6.6156499999999996</c:v>
                </c:pt>
                <c:pt idx="481">
                  <c:v>6.5964200000000002</c:v>
                </c:pt>
                <c:pt idx="482">
                  <c:v>6.5961299999999996</c:v>
                </c:pt>
                <c:pt idx="483">
                  <c:v>6.5750299999999999</c:v>
                </c:pt>
                <c:pt idx="484">
                  <c:v>6.5750299999999999</c:v>
                </c:pt>
                <c:pt idx="485">
                  <c:v>6.5750299999999999</c:v>
                </c:pt>
                <c:pt idx="486">
                  <c:v>6.5750200000000003</c:v>
                </c:pt>
                <c:pt idx="487">
                  <c:v>6.5739400000000003</c:v>
                </c:pt>
                <c:pt idx="488">
                  <c:v>6.5738799999999999</c:v>
                </c:pt>
                <c:pt idx="489">
                  <c:v>6.5513300000000001</c:v>
                </c:pt>
                <c:pt idx="490">
                  <c:v>6.5510200000000003</c:v>
                </c:pt>
                <c:pt idx="491">
                  <c:v>6.5298499999999997</c:v>
                </c:pt>
                <c:pt idx="492">
                  <c:v>6.5295699999999997</c:v>
                </c:pt>
                <c:pt idx="493">
                  <c:v>6.50922</c:v>
                </c:pt>
                <c:pt idx="494">
                  <c:v>6.5088800000000004</c:v>
                </c:pt>
                <c:pt idx="495">
                  <c:v>6.5085300000000004</c:v>
                </c:pt>
                <c:pt idx="496">
                  <c:v>6.5084200000000001</c:v>
                </c:pt>
                <c:pt idx="497">
                  <c:v>6.5084200000000001</c:v>
                </c:pt>
                <c:pt idx="498">
                  <c:v>6.5084200000000001</c:v>
                </c:pt>
                <c:pt idx="499">
                  <c:v>6.5084099999999996</c:v>
                </c:pt>
                <c:pt idx="500">
                  <c:v>6.5087200000000003</c:v>
                </c:pt>
                <c:pt idx="501">
                  <c:v>6.5086899999999996</c:v>
                </c:pt>
                <c:pt idx="502">
                  <c:v>6.4901099999999996</c:v>
                </c:pt>
                <c:pt idx="503">
                  <c:v>6.4899800000000001</c:v>
                </c:pt>
                <c:pt idx="504">
                  <c:v>6.4746300000000003</c:v>
                </c:pt>
                <c:pt idx="505">
                  <c:v>6.4745699999999999</c:v>
                </c:pt>
                <c:pt idx="506">
                  <c:v>6.4619299999999997</c:v>
                </c:pt>
                <c:pt idx="507">
                  <c:v>6.4619299999999997</c:v>
                </c:pt>
                <c:pt idx="508">
                  <c:v>6.4619299999999997</c:v>
                </c:pt>
                <c:pt idx="509">
                  <c:v>6.4619299999999997</c:v>
                </c:pt>
                <c:pt idx="510">
                  <c:v>6.4632300000000003</c:v>
                </c:pt>
                <c:pt idx="511">
                  <c:v>6.4632399999999999</c:v>
                </c:pt>
                <c:pt idx="512">
                  <c:v>6.4542400000000004</c:v>
                </c:pt>
                <c:pt idx="513">
                  <c:v>6.4543600000000003</c:v>
                </c:pt>
                <c:pt idx="514">
                  <c:v>6.4482200000000001</c:v>
                </c:pt>
                <c:pt idx="515">
                  <c:v>6.4483899999999998</c:v>
                </c:pt>
                <c:pt idx="516">
                  <c:v>6.4444699999999999</c:v>
                </c:pt>
                <c:pt idx="517">
                  <c:v>6.4447999999999999</c:v>
                </c:pt>
                <c:pt idx="518">
                  <c:v>6.4451799999999997</c:v>
                </c:pt>
                <c:pt idx="519">
                  <c:v>6.4452999999999996</c:v>
                </c:pt>
                <c:pt idx="520">
                  <c:v>6.4452999999999996</c:v>
                </c:pt>
                <c:pt idx="521">
                  <c:v>6.4452999999999996</c:v>
                </c:pt>
                <c:pt idx="522">
                  <c:v>6.4452999999999996</c:v>
                </c:pt>
                <c:pt idx="523">
                  <c:v>6.4470000000000001</c:v>
                </c:pt>
                <c:pt idx="524">
                  <c:v>6.4470499999999999</c:v>
                </c:pt>
                <c:pt idx="525">
                  <c:v>6.4455799999999996</c:v>
                </c:pt>
                <c:pt idx="526">
                  <c:v>6.4458700000000002</c:v>
                </c:pt>
                <c:pt idx="527">
                  <c:v>6.4451799999999997</c:v>
                </c:pt>
                <c:pt idx="528">
                  <c:v>6.4454900000000004</c:v>
                </c:pt>
                <c:pt idx="529">
                  <c:v>6.4448999999999996</c:v>
                </c:pt>
                <c:pt idx="530">
                  <c:v>6.4448999999999996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Sheet2!$G$1</c:f>
              <c:strCache>
                <c:ptCount val="1"/>
                <c:pt idx="0">
                  <c:v>Trial 4</c:v>
                </c:pt>
              </c:strCache>
            </c:strRef>
          </c:tx>
          <c:marker>
            <c:symbol val="none"/>
          </c:marker>
          <c:val>
            <c:numRef>
              <c:f>Sheet2!$G$2:$G$532</c:f>
              <c:numCache>
                <c:formatCode>0.00E+00</c:formatCode>
                <c:ptCount val="531"/>
                <c:pt idx="0">
                  <c:v>3.0501399999999999</c:v>
                </c:pt>
                <c:pt idx="1">
                  <c:v>3.0614599999999998</c:v>
                </c:pt>
                <c:pt idx="2">
                  <c:v>3.0614599999999998</c:v>
                </c:pt>
                <c:pt idx="3">
                  <c:v>3.06271</c:v>
                </c:pt>
                <c:pt idx="4">
                  <c:v>3.1530100000000001</c:v>
                </c:pt>
                <c:pt idx="5">
                  <c:v>3.1591499999999999</c:v>
                </c:pt>
                <c:pt idx="6">
                  <c:v>3.8890099999999999</c:v>
                </c:pt>
                <c:pt idx="7">
                  <c:v>3.8890099999999999</c:v>
                </c:pt>
                <c:pt idx="8">
                  <c:v>3.8890099999999999</c:v>
                </c:pt>
                <c:pt idx="9">
                  <c:v>3.8879899999999998</c:v>
                </c:pt>
                <c:pt idx="10">
                  <c:v>3.65741</c:v>
                </c:pt>
                <c:pt idx="11">
                  <c:v>3.6247099999999999</c:v>
                </c:pt>
                <c:pt idx="12">
                  <c:v>4.2140700000000004</c:v>
                </c:pt>
                <c:pt idx="13">
                  <c:v>4.2140700000000004</c:v>
                </c:pt>
                <c:pt idx="14">
                  <c:v>4.2140700000000004</c:v>
                </c:pt>
                <c:pt idx="15">
                  <c:v>4.2023999999999999</c:v>
                </c:pt>
                <c:pt idx="16">
                  <c:v>3.87771</c:v>
                </c:pt>
                <c:pt idx="17">
                  <c:v>3.8704299999999998</c:v>
                </c:pt>
                <c:pt idx="18">
                  <c:v>3.93228</c:v>
                </c:pt>
                <c:pt idx="19">
                  <c:v>3.93228</c:v>
                </c:pt>
                <c:pt idx="20">
                  <c:v>3.93228</c:v>
                </c:pt>
                <c:pt idx="21">
                  <c:v>3.9321100000000002</c:v>
                </c:pt>
                <c:pt idx="22">
                  <c:v>3.90991</c:v>
                </c:pt>
                <c:pt idx="23">
                  <c:v>3.9068100000000001</c:v>
                </c:pt>
                <c:pt idx="24">
                  <c:v>3.8510200000000001</c:v>
                </c:pt>
                <c:pt idx="25">
                  <c:v>3.8510200000000001</c:v>
                </c:pt>
                <c:pt idx="26">
                  <c:v>3.8510200000000001</c:v>
                </c:pt>
                <c:pt idx="27">
                  <c:v>3.85222</c:v>
                </c:pt>
                <c:pt idx="28">
                  <c:v>3.9692599999999998</c:v>
                </c:pt>
                <c:pt idx="29">
                  <c:v>3.9803299999999999</c:v>
                </c:pt>
                <c:pt idx="30">
                  <c:v>3.6781199999999998</c:v>
                </c:pt>
                <c:pt idx="31">
                  <c:v>3.6781199999999998</c:v>
                </c:pt>
                <c:pt idx="32">
                  <c:v>3.6781199999999998</c:v>
                </c:pt>
                <c:pt idx="33">
                  <c:v>3.67936</c:v>
                </c:pt>
                <c:pt idx="34">
                  <c:v>3.7158699999999998</c:v>
                </c:pt>
                <c:pt idx="35">
                  <c:v>3.7155900000000002</c:v>
                </c:pt>
                <c:pt idx="36">
                  <c:v>3.6339199999999998</c:v>
                </c:pt>
                <c:pt idx="37">
                  <c:v>3.6339199999999998</c:v>
                </c:pt>
                <c:pt idx="38">
                  <c:v>3.6339199999999998</c:v>
                </c:pt>
                <c:pt idx="39">
                  <c:v>3.6344799999999999</c:v>
                </c:pt>
                <c:pt idx="40">
                  <c:v>3.6781700000000002</c:v>
                </c:pt>
                <c:pt idx="41">
                  <c:v>3.6802899999999998</c:v>
                </c:pt>
                <c:pt idx="42">
                  <c:v>3.6931500000000002</c:v>
                </c:pt>
                <c:pt idx="43">
                  <c:v>3.6908500000000002</c:v>
                </c:pt>
                <c:pt idx="44">
                  <c:v>3.6840799999999998</c:v>
                </c:pt>
                <c:pt idx="45">
                  <c:v>3.6810299999999998</c:v>
                </c:pt>
                <c:pt idx="46">
                  <c:v>3.6810299999999998</c:v>
                </c:pt>
                <c:pt idx="47">
                  <c:v>3.6810299999999998</c:v>
                </c:pt>
                <c:pt idx="48">
                  <c:v>3.6808299999999998</c:v>
                </c:pt>
                <c:pt idx="49">
                  <c:v>3.66181</c:v>
                </c:pt>
                <c:pt idx="50">
                  <c:v>3.6593</c:v>
                </c:pt>
                <c:pt idx="51">
                  <c:v>3.7542900000000001</c:v>
                </c:pt>
                <c:pt idx="52">
                  <c:v>3.7583799999999998</c:v>
                </c:pt>
                <c:pt idx="53">
                  <c:v>3.96719</c:v>
                </c:pt>
                <c:pt idx="54">
                  <c:v>3.96719</c:v>
                </c:pt>
                <c:pt idx="55">
                  <c:v>3.96719</c:v>
                </c:pt>
                <c:pt idx="56">
                  <c:v>3.9676800000000001</c:v>
                </c:pt>
                <c:pt idx="57">
                  <c:v>3.9941499999999999</c:v>
                </c:pt>
                <c:pt idx="58">
                  <c:v>3.9961199999999999</c:v>
                </c:pt>
                <c:pt idx="59">
                  <c:v>4.0220399999999996</c:v>
                </c:pt>
                <c:pt idx="60">
                  <c:v>4.0236099999999997</c:v>
                </c:pt>
                <c:pt idx="61">
                  <c:v>4.0451600000000001</c:v>
                </c:pt>
                <c:pt idx="62">
                  <c:v>4.0451600000000001</c:v>
                </c:pt>
                <c:pt idx="63">
                  <c:v>4.0451600000000001</c:v>
                </c:pt>
                <c:pt idx="64">
                  <c:v>4.04514</c:v>
                </c:pt>
                <c:pt idx="65">
                  <c:v>4.0400299999999998</c:v>
                </c:pt>
                <c:pt idx="66">
                  <c:v>4.0395599999999998</c:v>
                </c:pt>
                <c:pt idx="67">
                  <c:v>4.0674900000000003</c:v>
                </c:pt>
                <c:pt idx="68">
                  <c:v>4.0634800000000002</c:v>
                </c:pt>
                <c:pt idx="69">
                  <c:v>4.0674999999999999</c:v>
                </c:pt>
                <c:pt idx="70">
                  <c:v>4.0674999999999999</c:v>
                </c:pt>
                <c:pt idx="71">
                  <c:v>4.0674999999999999</c:v>
                </c:pt>
                <c:pt idx="72">
                  <c:v>4.0674400000000004</c:v>
                </c:pt>
                <c:pt idx="73">
                  <c:v>4.0603300000000004</c:v>
                </c:pt>
                <c:pt idx="74">
                  <c:v>4.0604100000000001</c:v>
                </c:pt>
                <c:pt idx="75">
                  <c:v>4.04765</c:v>
                </c:pt>
                <c:pt idx="76">
                  <c:v>4.0516199999999998</c:v>
                </c:pt>
                <c:pt idx="77">
                  <c:v>4.0568200000000001</c:v>
                </c:pt>
                <c:pt idx="78">
                  <c:v>4.0585000000000004</c:v>
                </c:pt>
                <c:pt idx="79">
                  <c:v>4.0585000000000004</c:v>
                </c:pt>
                <c:pt idx="80">
                  <c:v>4.0585000000000004</c:v>
                </c:pt>
                <c:pt idx="81">
                  <c:v>4.0586099999999998</c:v>
                </c:pt>
                <c:pt idx="82">
                  <c:v>4.0638899999999998</c:v>
                </c:pt>
                <c:pt idx="83">
                  <c:v>4.0645499999999997</c:v>
                </c:pt>
                <c:pt idx="84">
                  <c:v>4.0624599999999997</c:v>
                </c:pt>
                <c:pt idx="85">
                  <c:v>4.0655700000000001</c:v>
                </c:pt>
                <c:pt idx="86">
                  <c:v>4.0745699999999996</c:v>
                </c:pt>
                <c:pt idx="87">
                  <c:v>4.0745699999999996</c:v>
                </c:pt>
                <c:pt idx="88">
                  <c:v>4.0745699999999996</c:v>
                </c:pt>
                <c:pt idx="89">
                  <c:v>4.07463</c:v>
                </c:pt>
                <c:pt idx="90">
                  <c:v>4.0790100000000002</c:v>
                </c:pt>
                <c:pt idx="91">
                  <c:v>4.0793200000000001</c:v>
                </c:pt>
                <c:pt idx="92">
                  <c:v>4.0802100000000001</c:v>
                </c:pt>
                <c:pt idx="93">
                  <c:v>4.0784900000000004</c:v>
                </c:pt>
                <c:pt idx="94">
                  <c:v>4.0656400000000001</c:v>
                </c:pt>
                <c:pt idx="95">
                  <c:v>4.0656400000000001</c:v>
                </c:pt>
                <c:pt idx="96">
                  <c:v>4.0656400000000001</c:v>
                </c:pt>
                <c:pt idx="97">
                  <c:v>4.0655599999999996</c:v>
                </c:pt>
                <c:pt idx="98">
                  <c:v>4.0593000000000004</c:v>
                </c:pt>
                <c:pt idx="99">
                  <c:v>4.0587799999999996</c:v>
                </c:pt>
                <c:pt idx="100">
                  <c:v>4.04047</c:v>
                </c:pt>
                <c:pt idx="101">
                  <c:v>4.0383500000000003</c:v>
                </c:pt>
                <c:pt idx="102">
                  <c:v>4.0259799999999997</c:v>
                </c:pt>
                <c:pt idx="103">
                  <c:v>4.0259799999999997</c:v>
                </c:pt>
                <c:pt idx="104">
                  <c:v>4.0259799999999997</c:v>
                </c:pt>
                <c:pt idx="105">
                  <c:v>4.0259400000000003</c:v>
                </c:pt>
                <c:pt idx="106">
                  <c:v>4.0238699999999996</c:v>
                </c:pt>
                <c:pt idx="107">
                  <c:v>4.02372</c:v>
                </c:pt>
                <c:pt idx="108">
                  <c:v>4.0217000000000001</c:v>
                </c:pt>
                <c:pt idx="109">
                  <c:v>4.0213700000000001</c:v>
                </c:pt>
                <c:pt idx="110">
                  <c:v>4.0213200000000002</c:v>
                </c:pt>
                <c:pt idx="111">
                  <c:v>4.0213700000000001</c:v>
                </c:pt>
                <c:pt idx="112">
                  <c:v>4.0213700000000001</c:v>
                </c:pt>
                <c:pt idx="113">
                  <c:v>4.0213700000000001</c:v>
                </c:pt>
                <c:pt idx="114">
                  <c:v>4.0213700000000001</c:v>
                </c:pt>
                <c:pt idx="115">
                  <c:v>4.0224299999999999</c:v>
                </c:pt>
                <c:pt idx="116">
                  <c:v>4.0225099999999996</c:v>
                </c:pt>
                <c:pt idx="117">
                  <c:v>4.0700399999999997</c:v>
                </c:pt>
                <c:pt idx="118">
                  <c:v>4.0779800000000002</c:v>
                </c:pt>
                <c:pt idx="119">
                  <c:v>4.1264700000000003</c:v>
                </c:pt>
                <c:pt idx="120">
                  <c:v>4.1264700000000003</c:v>
                </c:pt>
                <c:pt idx="121">
                  <c:v>4.1264700000000003</c:v>
                </c:pt>
                <c:pt idx="122">
                  <c:v>4.1266400000000001</c:v>
                </c:pt>
                <c:pt idx="123">
                  <c:v>4.1374000000000004</c:v>
                </c:pt>
                <c:pt idx="124">
                  <c:v>4.1380400000000002</c:v>
                </c:pt>
                <c:pt idx="125">
                  <c:v>4.1504899999999996</c:v>
                </c:pt>
                <c:pt idx="126">
                  <c:v>4.1492100000000001</c:v>
                </c:pt>
                <c:pt idx="127">
                  <c:v>4.1505700000000001</c:v>
                </c:pt>
                <c:pt idx="128">
                  <c:v>4.1505700000000001</c:v>
                </c:pt>
                <c:pt idx="129">
                  <c:v>4.1505700000000001</c:v>
                </c:pt>
                <c:pt idx="130">
                  <c:v>4.1504799999999999</c:v>
                </c:pt>
                <c:pt idx="131">
                  <c:v>4.14358</c:v>
                </c:pt>
                <c:pt idx="132">
                  <c:v>4.1430699999999998</c:v>
                </c:pt>
                <c:pt idx="133">
                  <c:v>4.1586100000000004</c:v>
                </c:pt>
                <c:pt idx="134">
                  <c:v>4.1546000000000003</c:v>
                </c:pt>
                <c:pt idx="135">
                  <c:v>4.18635</c:v>
                </c:pt>
                <c:pt idx="136">
                  <c:v>4.18635</c:v>
                </c:pt>
                <c:pt idx="137">
                  <c:v>4.18635</c:v>
                </c:pt>
                <c:pt idx="138">
                  <c:v>4.1861899999999999</c:v>
                </c:pt>
                <c:pt idx="139">
                  <c:v>4.1720899999999999</c:v>
                </c:pt>
                <c:pt idx="140">
                  <c:v>4.1710900000000004</c:v>
                </c:pt>
                <c:pt idx="141">
                  <c:v>4.2033300000000002</c:v>
                </c:pt>
                <c:pt idx="142">
                  <c:v>4.1946300000000001</c:v>
                </c:pt>
                <c:pt idx="143">
                  <c:v>4.1855399999999996</c:v>
                </c:pt>
                <c:pt idx="144">
                  <c:v>4.1829400000000003</c:v>
                </c:pt>
                <c:pt idx="145">
                  <c:v>4.1829400000000003</c:v>
                </c:pt>
                <c:pt idx="146">
                  <c:v>4.1829400000000003</c:v>
                </c:pt>
                <c:pt idx="147">
                  <c:v>4.1827699999999997</c:v>
                </c:pt>
                <c:pt idx="148">
                  <c:v>4.1689400000000001</c:v>
                </c:pt>
                <c:pt idx="149">
                  <c:v>4.1680799999999998</c:v>
                </c:pt>
                <c:pt idx="150">
                  <c:v>4.1622899999999996</c:v>
                </c:pt>
                <c:pt idx="151">
                  <c:v>4.1591500000000003</c:v>
                </c:pt>
                <c:pt idx="152">
                  <c:v>4.1520200000000003</c:v>
                </c:pt>
                <c:pt idx="153">
                  <c:v>4.1520200000000003</c:v>
                </c:pt>
                <c:pt idx="154">
                  <c:v>4.1520200000000003</c:v>
                </c:pt>
                <c:pt idx="155">
                  <c:v>4.1519899999999996</c:v>
                </c:pt>
                <c:pt idx="156">
                  <c:v>4.1495499999999996</c:v>
                </c:pt>
                <c:pt idx="157">
                  <c:v>4.1495600000000001</c:v>
                </c:pt>
                <c:pt idx="158">
                  <c:v>4.14351</c:v>
                </c:pt>
                <c:pt idx="159">
                  <c:v>4.1444799999999997</c:v>
                </c:pt>
                <c:pt idx="160">
                  <c:v>4.1391600000000004</c:v>
                </c:pt>
                <c:pt idx="161">
                  <c:v>4.1391600000000004</c:v>
                </c:pt>
                <c:pt idx="162">
                  <c:v>4.1391600000000004</c:v>
                </c:pt>
                <c:pt idx="163">
                  <c:v>4.13917</c:v>
                </c:pt>
                <c:pt idx="164">
                  <c:v>4.1389800000000001</c:v>
                </c:pt>
                <c:pt idx="165">
                  <c:v>4.1389699999999996</c:v>
                </c:pt>
                <c:pt idx="166">
                  <c:v>4.1284099999999997</c:v>
                </c:pt>
                <c:pt idx="167">
                  <c:v>4.1290100000000001</c:v>
                </c:pt>
                <c:pt idx="168">
                  <c:v>4.1163100000000004</c:v>
                </c:pt>
                <c:pt idx="169">
                  <c:v>4.1163100000000004</c:v>
                </c:pt>
                <c:pt idx="170">
                  <c:v>4.1163100000000004</c:v>
                </c:pt>
                <c:pt idx="171">
                  <c:v>4.1163600000000002</c:v>
                </c:pt>
                <c:pt idx="172">
                  <c:v>4.1197100000000004</c:v>
                </c:pt>
                <c:pt idx="173">
                  <c:v>4.11998</c:v>
                </c:pt>
                <c:pt idx="174">
                  <c:v>4.09917</c:v>
                </c:pt>
                <c:pt idx="175">
                  <c:v>4.0995799999999996</c:v>
                </c:pt>
                <c:pt idx="176">
                  <c:v>4.0991499999999998</c:v>
                </c:pt>
                <c:pt idx="177">
                  <c:v>4.0987900000000002</c:v>
                </c:pt>
                <c:pt idx="178">
                  <c:v>4.0987900000000002</c:v>
                </c:pt>
                <c:pt idx="179">
                  <c:v>4.0987900000000002</c:v>
                </c:pt>
                <c:pt idx="180">
                  <c:v>4.0987600000000004</c:v>
                </c:pt>
                <c:pt idx="181">
                  <c:v>4.0949900000000001</c:v>
                </c:pt>
                <c:pt idx="182">
                  <c:v>4.0946400000000001</c:v>
                </c:pt>
                <c:pt idx="183">
                  <c:v>4.0574500000000002</c:v>
                </c:pt>
                <c:pt idx="184">
                  <c:v>4.0545299999999997</c:v>
                </c:pt>
                <c:pt idx="185">
                  <c:v>4.0273500000000002</c:v>
                </c:pt>
                <c:pt idx="186">
                  <c:v>4.0273500000000002</c:v>
                </c:pt>
                <c:pt idx="187">
                  <c:v>4.0273500000000002</c:v>
                </c:pt>
                <c:pt idx="188">
                  <c:v>4.0272600000000001</c:v>
                </c:pt>
                <c:pt idx="189">
                  <c:v>4.01999</c:v>
                </c:pt>
                <c:pt idx="190">
                  <c:v>4.0194200000000002</c:v>
                </c:pt>
                <c:pt idx="191">
                  <c:v>4.0103900000000001</c:v>
                </c:pt>
                <c:pt idx="192">
                  <c:v>4.0079000000000002</c:v>
                </c:pt>
                <c:pt idx="193">
                  <c:v>4.0157699999999998</c:v>
                </c:pt>
                <c:pt idx="194">
                  <c:v>4.0157699999999998</c:v>
                </c:pt>
                <c:pt idx="195">
                  <c:v>4.0157699999999998</c:v>
                </c:pt>
                <c:pt idx="196">
                  <c:v>4.0157100000000003</c:v>
                </c:pt>
                <c:pt idx="197">
                  <c:v>4.0112699999999997</c:v>
                </c:pt>
                <c:pt idx="198">
                  <c:v>4.0110000000000001</c:v>
                </c:pt>
                <c:pt idx="199">
                  <c:v>4.0274000000000001</c:v>
                </c:pt>
                <c:pt idx="200">
                  <c:v>4.02644</c:v>
                </c:pt>
                <c:pt idx="201">
                  <c:v>4.0440399999999999</c:v>
                </c:pt>
                <c:pt idx="202">
                  <c:v>4.0440399999999999</c:v>
                </c:pt>
                <c:pt idx="203">
                  <c:v>4.0440399999999999</c:v>
                </c:pt>
                <c:pt idx="204">
                  <c:v>4.0440199999999997</c:v>
                </c:pt>
                <c:pt idx="205">
                  <c:v>4.0420299999999996</c:v>
                </c:pt>
                <c:pt idx="206">
                  <c:v>4.0419499999999999</c:v>
                </c:pt>
                <c:pt idx="207">
                  <c:v>4.0525500000000001</c:v>
                </c:pt>
                <c:pt idx="208">
                  <c:v>4.0523800000000003</c:v>
                </c:pt>
                <c:pt idx="209">
                  <c:v>4.0523600000000002</c:v>
                </c:pt>
                <c:pt idx="210">
                  <c:v>4.0523999999999996</c:v>
                </c:pt>
                <c:pt idx="211">
                  <c:v>4.0523999999999996</c:v>
                </c:pt>
                <c:pt idx="212">
                  <c:v>4.0523999999999996</c:v>
                </c:pt>
                <c:pt idx="213">
                  <c:v>4.0523999999999996</c:v>
                </c:pt>
                <c:pt idx="214">
                  <c:v>4.0522900000000002</c:v>
                </c:pt>
                <c:pt idx="215">
                  <c:v>4.0523300000000004</c:v>
                </c:pt>
                <c:pt idx="216">
                  <c:v>4.05274</c:v>
                </c:pt>
                <c:pt idx="217">
                  <c:v>4.0532399999999997</c:v>
                </c:pt>
                <c:pt idx="218">
                  <c:v>4.0538299999999996</c:v>
                </c:pt>
                <c:pt idx="219">
                  <c:v>4.0538299999999996</c:v>
                </c:pt>
                <c:pt idx="220">
                  <c:v>4.0538299999999996</c:v>
                </c:pt>
                <c:pt idx="221">
                  <c:v>4.0538499999999997</c:v>
                </c:pt>
                <c:pt idx="222">
                  <c:v>4.0554399999999999</c:v>
                </c:pt>
                <c:pt idx="223">
                  <c:v>4.0555899999999996</c:v>
                </c:pt>
                <c:pt idx="224">
                  <c:v>4.0587900000000001</c:v>
                </c:pt>
                <c:pt idx="225">
                  <c:v>4.0596199999999998</c:v>
                </c:pt>
                <c:pt idx="226">
                  <c:v>4.0664499999999997</c:v>
                </c:pt>
                <c:pt idx="227">
                  <c:v>4.0664499999999997</c:v>
                </c:pt>
                <c:pt idx="228">
                  <c:v>4.0664499999999997</c:v>
                </c:pt>
                <c:pt idx="229">
                  <c:v>4.0664800000000003</c:v>
                </c:pt>
                <c:pt idx="230">
                  <c:v>4.0683100000000003</c:v>
                </c:pt>
                <c:pt idx="231">
                  <c:v>4.0684699999999996</c:v>
                </c:pt>
                <c:pt idx="232">
                  <c:v>4.0787399999999998</c:v>
                </c:pt>
                <c:pt idx="233">
                  <c:v>4.0792900000000003</c:v>
                </c:pt>
                <c:pt idx="234">
                  <c:v>4.09002</c:v>
                </c:pt>
                <c:pt idx="235">
                  <c:v>4.09002</c:v>
                </c:pt>
                <c:pt idx="236">
                  <c:v>4.09002</c:v>
                </c:pt>
                <c:pt idx="237">
                  <c:v>4.0900299999999996</c:v>
                </c:pt>
                <c:pt idx="238">
                  <c:v>4.0907400000000003</c:v>
                </c:pt>
                <c:pt idx="239">
                  <c:v>4.0908100000000003</c:v>
                </c:pt>
                <c:pt idx="240">
                  <c:v>4.1004800000000001</c:v>
                </c:pt>
                <c:pt idx="241">
                  <c:v>4.1005200000000004</c:v>
                </c:pt>
                <c:pt idx="242">
                  <c:v>4.1005900000000004</c:v>
                </c:pt>
                <c:pt idx="243">
                  <c:v>4.1006200000000002</c:v>
                </c:pt>
                <c:pt idx="244">
                  <c:v>4.1006200000000002</c:v>
                </c:pt>
                <c:pt idx="245">
                  <c:v>4.1006200000000002</c:v>
                </c:pt>
                <c:pt idx="246">
                  <c:v>4.1006200000000002</c:v>
                </c:pt>
                <c:pt idx="247">
                  <c:v>4.0985399999999998</c:v>
                </c:pt>
                <c:pt idx="248">
                  <c:v>4.0985800000000001</c:v>
                </c:pt>
                <c:pt idx="249">
                  <c:v>4.1320399999999999</c:v>
                </c:pt>
                <c:pt idx="250">
                  <c:v>4.13049</c:v>
                </c:pt>
                <c:pt idx="251">
                  <c:v>4.2199</c:v>
                </c:pt>
                <c:pt idx="252">
                  <c:v>4.21828</c:v>
                </c:pt>
                <c:pt idx="253">
                  <c:v>4.3334400000000004</c:v>
                </c:pt>
                <c:pt idx="254">
                  <c:v>4.3334400000000004</c:v>
                </c:pt>
                <c:pt idx="255">
                  <c:v>4.3334400000000004</c:v>
                </c:pt>
                <c:pt idx="256">
                  <c:v>4.3333700000000004</c:v>
                </c:pt>
                <c:pt idx="257">
                  <c:v>4.3193000000000001</c:v>
                </c:pt>
                <c:pt idx="258">
                  <c:v>4.3188599999999999</c:v>
                </c:pt>
                <c:pt idx="259">
                  <c:v>4.3677200000000003</c:v>
                </c:pt>
                <c:pt idx="260">
                  <c:v>4.3654299999999999</c:v>
                </c:pt>
                <c:pt idx="261">
                  <c:v>4.3700900000000003</c:v>
                </c:pt>
                <c:pt idx="262">
                  <c:v>4.3684200000000004</c:v>
                </c:pt>
                <c:pt idx="263">
                  <c:v>4.3583800000000004</c:v>
                </c:pt>
                <c:pt idx="264">
                  <c:v>4.3571299999999997</c:v>
                </c:pt>
                <c:pt idx="265">
                  <c:v>4.3560400000000001</c:v>
                </c:pt>
                <c:pt idx="266">
                  <c:v>4.3557699999999997</c:v>
                </c:pt>
                <c:pt idx="267">
                  <c:v>4.3557699999999997</c:v>
                </c:pt>
                <c:pt idx="268">
                  <c:v>4.3557699999999997</c:v>
                </c:pt>
                <c:pt idx="269">
                  <c:v>4.3557600000000001</c:v>
                </c:pt>
                <c:pt idx="270">
                  <c:v>4.3523800000000001</c:v>
                </c:pt>
                <c:pt idx="271">
                  <c:v>4.3523300000000003</c:v>
                </c:pt>
                <c:pt idx="272">
                  <c:v>4.3402200000000004</c:v>
                </c:pt>
                <c:pt idx="273">
                  <c:v>4.3406000000000002</c:v>
                </c:pt>
                <c:pt idx="274">
                  <c:v>4.3390899999999997</c:v>
                </c:pt>
                <c:pt idx="275">
                  <c:v>4.3397899999999998</c:v>
                </c:pt>
                <c:pt idx="276">
                  <c:v>4.3304200000000002</c:v>
                </c:pt>
                <c:pt idx="277">
                  <c:v>4.3304200000000002</c:v>
                </c:pt>
                <c:pt idx="278">
                  <c:v>4.3304200000000002</c:v>
                </c:pt>
                <c:pt idx="279">
                  <c:v>4.3304400000000003</c:v>
                </c:pt>
                <c:pt idx="280">
                  <c:v>4.3319299999999998</c:v>
                </c:pt>
                <c:pt idx="281">
                  <c:v>4.33202</c:v>
                </c:pt>
                <c:pt idx="282">
                  <c:v>4.3029299999999999</c:v>
                </c:pt>
                <c:pt idx="283">
                  <c:v>4.3030799999999996</c:v>
                </c:pt>
                <c:pt idx="284">
                  <c:v>4.27196</c:v>
                </c:pt>
                <c:pt idx="285">
                  <c:v>4.2717900000000002</c:v>
                </c:pt>
                <c:pt idx="286">
                  <c:v>4.2375699999999998</c:v>
                </c:pt>
                <c:pt idx="287">
                  <c:v>4.2362599999999997</c:v>
                </c:pt>
                <c:pt idx="288">
                  <c:v>4.2343599999999997</c:v>
                </c:pt>
                <c:pt idx="289">
                  <c:v>4.2336799999999997</c:v>
                </c:pt>
                <c:pt idx="290">
                  <c:v>4.2336799999999997</c:v>
                </c:pt>
                <c:pt idx="291">
                  <c:v>4.2336799999999997</c:v>
                </c:pt>
                <c:pt idx="292">
                  <c:v>4.2336400000000003</c:v>
                </c:pt>
                <c:pt idx="293">
                  <c:v>4.2296100000000001</c:v>
                </c:pt>
                <c:pt idx="294">
                  <c:v>4.2292699999999996</c:v>
                </c:pt>
                <c:pt idx="295">
                  <c:v>4.1903199999999998</c:v>
                </c:pt>
                <c:pt idx="296">
                  <c:v>4.1882000000000001</c:v>
                </c:pt>
                <c:pt idx="297">
                  <c:v>4.1716699999999998</c:v>
                </c:pt>
                <c:pt idx="298">
                  <c:v>4.1698899999999997</c:v>
                </c:pt>
                <c:pt idx="299">
                  <c:v>4.1717000000000004</c:v>
                </c:pt>
                <c:pt idx="300">
                  <c:v>4.1717000000000004</c:v>
                </c:pt>
                <c:pt idx="301">
                  <c:v>4.1717000000000004</c:v>
                </c:pt>
                <c:pt idx="302">
                  <c:v>4.1716600000000001</c:v>
                </c:pt>
                <c:pt idx="303">
                  <c:v>4.16988</c:v>
                </c:pt>
                <c:pt idx="304">
                  <c:v>4.1697100000000002</c:v>
                </c:pt>
                <c:pt idx="305">
                  <c:v>4.1858300000000002</c:v>
                </c:pt>
                <c:pt idx="306">
                  <c:v>4.1852400000000003</c:v>
                </c:pt>
                <c:pt idx="307">
                  <c:v>4.2042599999999997</c:v>
                </c:pt>
                <c:pt idx="308">
                  <c:v>4.2037300000000002</c:v>
                </c:pt>
                <c:pt idx="309">
                  <c:v>4.2217399999999996</c:v>
                </c:pt>
                <c:pt idx="310">
                  <c:v>4.2212500000000004</c:v>
                </c:pt>
                <c:pt idx="311">
                  <c:v>4.2208699999999997</c:v>
                </c:pt>
                <c:pt idx="312">
                  <c:v>4.22079</c:v>
                </c:pt>
                <c:pt idx="313">
                  <c:v>4.22079</c:v>
                </c:pt>
                <c:pt idx="314">
                  <c:v>4.22079</c:v>
                </c:pt>
                <c:pt idx="315">
                  <c:v>4.22079</c:v>
                </c:pt>
                <c:pt idx="316">
                  <c:v>4.2197399999999998</c:v>
                </c:pt>
                <c:pt idx="317">
                  <c:v>4.2197699999999996</c:v>
                </c:pt>
                <c:pt idx="318">
                  <c:v>4.2264999999999997</c:v>
                </c:pt>
                <c:pt idx="319">
                  <c:v>4.2271000000000001</c:v>
                </c:pt>
                <c:pt idx="320">
                  <c:v>4.2289599999999998</c:v>
                </c:pt>
                <c:pt idx="321">
                  <c:v>4.2300399999999998</c:v>
                </c:pt>
                <c:pt idx="322">
                  <c:v>4.2244400000000004</c:v>
                </c:pt>
                <c:pt idx="323">
                  <c:v>4.2244400000000004</c:v>
                </c:pt>
                <c:pt idx="324">
                  <c:v>4.2244400000000004</c:v>
                </c:pt>
                <c:pt idx="325">
                  <c:v>4.2244799999999998</c:v>
                </c:pt>
                <c:pt idx="326">
                  <c:v>4.2268600000000003</c:v>
                </c:pt>
                <c:pt idx="327">
                  <c:v>4.2271099999999997</c:v>
                </c:pt>
                <c:pt idx="328">
                  <c:v>4.2090699999999996</c:v>
                </c:pt>
                <c:pt idx="329">
                  <c:v>4.2103700000000002</c:v>
                </c:pt>
                <c:pt idx="330">
                  <c:v>4.1893900000000004</c:v>
                </c:pt>
                <c:pt idx="331">
                  <c:v>4.1903300000000003</c:v>
                </c:pt>
                <c:pt idx="332">
                  <c:v>4.1645700000000003</c:v>
                </c:pt>
                <c:pt idx="333">
                  <c:v>4.165</c:v>
                </c:pt>
                <c:pt idx="334">
                  <c:v>4.16526</c:v>
                </c:pt>
                <c:pt idx="335">
                  <c:v>4.1652899999999997</c:v>
                </c:pt>
                <c:pt idx="336">
                  <c:v>4.1652899999999997</c:v>
                </c:pt>
                <c:pt idx="337">
                  <c:v>4.1652899999999997</c:v>
                </c:pt>
                <c:pt idx="338">
                  <c:v>4.1652899999999997</c:v>
                </c:pt>
                <c:pt idx="339">
                  <c:v>4.1641000000000004</c:v>
                </c:pt>
                <c:pt idx="340">
                  <c:v>4.1640600000000001</c:v>
                </c:pt>
                <c:pt idx="341">
                  <c:v>4.1278600000000001</c:v>
                </c:pt>
                <c:pt idx="342">
                  <c:v>4.1272000000000002</c:v>
                </c:pt>
                <c:pt idx="343">
                  <c:v>4.0964299999999998</c:v>
                </c:pt>
                <c:pt idx="344">
                  <c:v>4.0956799999999998</c:v>
                </c:pt>
                <c:pt idx="345">
                  <c:v>4.07036</c:v>
                </c:pt>
                <c:pt idx="346">
                  <c:v>4.07036</c:v>
                </c:pt>
                <c:pt idx="347">
                  <c:v>4.07036</c:v>
                </c:pt>
                <c:pt idx="348">
                  <c:v>4.0703399999999998</c:v>
                </c:pt>
                <c:pt idx="349">
                  <c:v>4.0683999999999996</c:v>
                </c:pt>
                <c:pt idx="350">
                  <c:v>4.0683999999999996</c:v>
                </c:pt>
                <c:pt idx="351">
                  <c:v>4.0517399999999997</c:v>
                </c:pt>
                <c:pt idx="352">
                  <c:v>4.0525599999999997</c:v>
                </c:pt>
                <c:pt idx="353">
                  <c:v>4.0441799999999999</c:v>
                </c:pt>
                <c:pt idx="354">
                  <c:v>4.0457299999999998</c:v>
                </c:pt>
                <c:pt idx="355">
                  <c:v>4.0404299999999997</c:v>
                </c:pt>
                <c:pt idx="356">
                  <c:v>4.0431400000000002</c:v>
                </c:pt>
                <c:pt idx="357">
                  <c:v>4.0461299999999998</c:v>
                </c:pt>
                <c:pt idx="358">
                  <c:v>4.04704</c:v>
                </c:pt>
                <c:pt idx="359">
                  <c:v>4.04704</c:v>
                </c:pt>
                <c:pt idx="360">
                  <c:v>4.04704</c:v>
                </c:pt>
                <c:pt idx="361">
                  <c:v>4.0471000000000004</c:v>
                </c:pt>
                <c:pt idx="362">
                  <c:v>4.0510200000000003</c:v>
                </c:pt>
                <c:pt idx="363">
                  <c:v>4.0513500000000002</c:v>
                </c:pt>
                <c:pt idx="364">
                  <c:v>4.0364000000000004</c:v>
                </c:pt>
                <c:pt idx="365">
                  <c:v>4.0378699999999998</c:v>
                </c:pt>
                <c:pt idx="366">
                  <c:v>4.0232799999999997</c:v>
                </c:pt>
                <c:pt idx="367">
                  <c:v>4.0243599999999997</c:v>
                </c:pt>
                <c:pt idx="368">
                  <c:v>4.0088999999999997</c:v>
                </c:pt>
                <c:pt idx="369">
                  <c:v>4.0088999999999997</c:v>
                </c:pt>
                <c:pt idx="370">
                  <c:v>4.0088999999999997</c:v>
                </c:pt>
                <c:pt idx="371">
                  <c:v>4.0089199999999998</c:v>
                </c:pt>
                <c:pt idx="372">
                  <c:v>4.0105300000000002</c:v>
                </c:pt>
                <c:pt idx="373">
                  <c:v>4.01065</c:v>
                </c:pt>
                <c:pt idx="374">
                  <c:v>3.99987</c:v>
                </c:pt>
                <c:pt idx="375">
                  <c:v>4.0002899999999997</c:v>
                </c:pt>
                <c:pt idx="376">
                  <c:v>3.9974799999999999</c:v>
                </c:pt>
                <c:pt idx="377">
                  <c:v>3.9977100000000001</c:v>
                </c:pt>
                <c:pt idx="378">
                  <c:v>4.0012299999999996</c:v>
                </c:pt>
                <c:pt idx="379">
                  <c:v>4.0013300000000003</c:v>
                </c:pt>
                <c:pt idx="380">
                  <c:v>4.0014099999999999</c:v>
                </c:pt>
                <c:pt idx="381">
                  <c:v>4.00143</c:v>
                </c:pt>
                <c:pt idx="382">
                  <c:v>4.00143</c:v>
                </c:pt>
                <c:pt idx="383">
                  <c:v>4.00143</c:v>
                </c:pt>
                <c:pt idx="384">
                  <c:v>4.00143</c:v>
                </c:pt>
                <c:pt idx="385">
                  <c:v>4.0003500000000001</c:v>
                </c:pt>
                <c:pt idx="386">
                  <c:v>4.0003500000000001</c:v>
                </c:pt>
                <c:pt idx="387">
                  <c:v>4.0078800000000001</c:v>
                </c:pt>
                <c:pt idx="388">
                  <c:v>4.00779</c:v>
                </c:pt>
                <c:pt idx="389">
                  <c:v>4.01539</c:v>
                </c:pt>
                <c:pt idx="390">
                  <c:v>4.0152299999999999</c:v>
                </c:pt>
                <c:pt idx="391">
                  <c:v>4.0210600000000003</c:v>
                </c:pt>
                <c:pt idx="392">
                  <c:v>4.0210600000000003</c:v>
                </c:pt>
                <c:pt idx="393">
                  <c:v>4.0210600000000003</c:v>
                </c:pt>
                <c:pt idx="394">
                  <c:v>4.0210499999999998</c:v>
                </c:pt>
                <c:pt idx="395">
                  <c:v>4.0184899999999999</c:v>
                </c:pt>
                <c:pt idx="396">
                  <c:v>4.0184499999999996</c:v>
                </c:pt>
                <c:pt idx="397">
                  <c:v>4.0194200000000002</c:v>
                </c:pt>
                <c:pt idx="398">
                  <c:v>4.01919</c:v>
                </c:pt>
                <c:pt idx="399">
                  <c:v>4.0170700000000004</c:v>
                </c:pt>
                <c:pt idx="400">
                  <c:v>4.0168900000000001</c:v>
                </c:pt>
                <c:pt idx="401">
                  <c:v>4.0132199999999996</c:v>
                </c:pt>
                <c:pt idx="402">
                  <c:v>4.0131199999999998</c:v>
                </c:pt>
                <c:pt idx="403">
                  <c:v>4.0130600000000003</c:v>
                </c:pt>
                <c:pt idx="404">
                  <c:v>4.0130499999999998</c:v>
                </c:pt>
                <c:pt idx="405">
                  <c:v>4.0130499999999998</c:v>
                </c:pt>
                <c:pt idx="406">
                  <c:v>4.0130499999999998</c:v>
                </c:pt>
                <c:pt idx="407">
                  <c:v>4.0130499999999998</c:v>
                </c:pt>
                <c:pt idx="408">
                  <c:v>4.0118799999999997</c:v>
                </c:pt>
                <c:pt idx="409">
                  <c:v>4.0118900000000002</c:v>
                </c:pt>
                <c:pt idx="410">
                  <c:v>4.0074300000000003</c:v>
                </c:pt>
                <c:pt idx="411">
                  <c:v>4.0076299999999998</c:v>
                </c:pt>
                <c:pt idx="412">
                  <c:v>4.0082399999999998</c:v>
                </c:pt>
                <c:pt idx="413">
                  <c:v>4.0085499999999996</c:v>
                </c:pt>
                <c:pt idx="414">
                  <c:v>4.0150499999999996</c:v>
                </c:pt>
                <c:pt idx="415">
                  <c:v>4.0150499999999996</c:v>
                </c:pt>
                <c:pt idx="416">
                  <c:v>4.0150499999999996</c:v>
                </c:pt>
                <c:pt idx="417">
                  <c:v>4.0150600000000001</c:v>
                </c:pt>
                <c:pt idx="418">
                  <c:v>4.0154699999999997</c:v>
                </c:pt>
                <c:pt idx="419">
                  <c:v>4.0155399999999997</c:v>
                </c:pt>
                <c:pt idx="420">
                  <c:v>4.0268100000000002</c:v>
                </c:pt>
                <c:pt idx="421">
                  <c:v>4.0271299999999997</c:v>
                </c:pt>
                <c:pt idx="422">
                  <c:v>4.0405300000000004</c:v>
                </c:pt>
                <c:pt idx="423">
                  <c:v>4.0407000000000002</c:v>
                </c:pt>
                <c:pt idx="424">
                  <c:v>4.0552000000000001</c:v>
                </c:pt>
                <c:pt idx="425">
                  <c:v>4.0551700000000004</c:v>
                </c:pt>
                <c:pt idx="426">
                  <c:v>4.0551000000000004</c:v>
                </c:pt>
                <c:pt idx="427">
                  <c:v>4.0550699999999997</c:v>
                </c:pt>
                <c:pt idx="428">
                  <c:v>4.0550699999999997</c:v>
                </c:pt>
                <c:pt idx="429">
                  <c:v>4.0550699999999997</c:v>
                </c:pt>
                <c:pt idx="430">
                  <c:v>4.0550699999999997</c:v>
                </c:pt>
                <c:pt idx="431">
                  <c:v>4.0539800000000001</c:v>
                </c:pt>
                <c:pt idx="432">
                  <c:v>4.0539500000000004</c:v>
                </c:pt>
                <c:pt idx="433">
                  <c:v>4.0659099999999997</c:v>
                </c:pt>
                <c:pt idx="434">
                  <c:v>4.0656600000000003</c:v>
                </c:pt>
                <c:pt idx="435">
                  <c:v>4.0750200000000003</c:v>
                </c:pt>
                <c:pt idx="436">
                  <c:v>4.0746900000000004</c:v>
                </c:pt>
                <c:pt idx="437">
                  <c:v>4.0819299999999998</c:v>
                </c:pt>
                <c:pt idx="438">
                  <c:v>4.0819299999999998</c:v>
                </c:pt>
                <c:pt idx="439">
                  <c:v>4.0819299999999998</c:v>
                </c:pt>
                <c:pt idx="440">
                  <c:v>4.0819200000000002</c:v>
                </c:pt>
                <c:pt idx="441">
                  <c:v>4.0799899999999996</c:v>
                </c:pt>
                <c:pt idx="442">
                  <c:v>4.0799200000000004</c:v>
                </c:pt>
                <c:pt idx="443">
                  <c:v>4.0836699999999997</c:v>
                </c:pt>
                <c:pt idx="444">
                  <c:v>4.0833000000000004</c:v>
                </c:pt>
                <c:pt idx="445">
                  <c:v>4.0846</c:v>
                </c:pt>
                <c:pt idx="446">
                  <c:v>4.0842400000000003</c:v>
                </c:pt>
                <c:pt idx="447">
                  <c:v>4.0842900000000002</c:v>
                </c:pt>
                <c:pt idx="448">
                  <c:v>4.0838099999999997</c:v>
                </c:pt>
                <c:pt idx="449">
                  <c:v>4.0832899999999999</c:v>
                </c:pt>
                <c:pt idx="450">
                  <c:v>4.0831400000000002</c:v>
                </c:pt>
                <c:pt idx="451">
                  <c:v>4.0831400000000002</c:v>
                </c:pt>
                <c:pt idx="452">
                  <c:v>4.0831400000000002</c:v>
                </c:pt>
                <c:pt idx="453">
                  <c:v>4.0831299999999997</c:v>
                </c:pt>
                <c:pt idx="454">
                  <c:v>4.0816400000000002</c:v>
                </c:pt>
                <c:pt idx="455">
                  <c:v>4.0815799999999998</c:v>
                </c:pt>
                <c:pt idx="456">
                  <c:v>4.0808099999999996</c:v>
                </c:pt>
                <c:pt idx="457">
                  <c:v>4.0805600000000002</c:v>
                </c:pt>
                <c:pt idx="458">
                  <c:v>4.0808</c:v>
                </c:pt>
                <c:pt idx="459">
                  <c:v>4.0806399999999998</c:v>
                </c:pt>
                <c:pt idx="460">
                  <c:v>4.0826799999999999</c:v>
                </c:pt>
                <c:pt idx="461">
                  <c:v>4.0826799999999999</c:v>
                </c:pt>
                <c:pt idx="462">
                  <c:v>4.0826799999999999</c:v>
                </c:pt>
                <c:pt idx="463">
                  <c:v>4.0826799999999999</c:v>
                </c:pt>
                <c:pt idx="464">
                  <c:v>4.0823400000000003</c:v>
                </c:pt>
                <c:pt idx="465">
                  <c:v>4.0823299999999998</c:v>
                </c:pt>
                <c:pt idx="466">
                  <c:v>4.0867000000000004</c:v>
                </c:pt>
                <c:pt idx="467">
                  <c:v>4.0867100000000001</c:v>
                </c:pt>
                <c:pt idx="468">
                  <c:v>4.0929599999999997</c:v>
                </c:pt>
                <c:pt idx="469">
                  <c:v>4.0930400000000002</c:v>
                </c:pt>
                <c:pt idx="470">
                  <c:v>4.1010099999999996</c:v>
                </c:pt>
                <c:pt idx="471">
                  <c:v>4.10121</c:v>
                </c:pt>
                <c:pt idx="472">
                  <c:v>4.1014499999999998</c:v>
                </c:pt>
                <c:pt idx="473">
                  <c:v>4.1015199999999998</c:v>
                </c:pt>
                <c:pt idx="474">
                  <c:v>4.1015199999999998</c:v>
                </c:pt>
                <c:pt idx="475">
                  <c:v>4.1015199999999998</c:v>
                </c:pt>
                <c:pt idx="476">
                  <c:v>4.1015300000000003</c:v>
                </c:pt>
                <c:pt idx="477">
                  <c:v>4.1020500000000002</c:v>
                </c:pt>
                <c:pt idx="478">
                  <c:v>4.1020799999999999</c:v>
                </c:pt>
                <c:pt idx="479">
                  <c:v>4.1112700000000002</c:v>
                </c:pt>
                <c:pt idx="480">
                  <c:v>4.1114600000000001</c:v>
                </c:pt>
                <c:pt idx="481">
                  <c:v>4.1208499999999999</c:v>
                </c:pt>
                <c:pt idx="482">
                  <c:v>4.1210599999999999</c:v>
                </c:pt>
                <c:pt idx="483">
                  <c:v>4.1302399999999997</c:v>
                </c:pt>
                <c:pt idx="484">
                  <c:v>4.1302399999999997</c:v>
                </c:pt>
                <c:pt idx="485">
                  <c:v>4.1302399999999997</c:v>
                </c:pt>
                <c:pt idx="486">
                  <c:v>4.1302399999999997</c:v>
                </c:pt>
                <c:pt idx="487">
                  <c:v>4.1308600000000002</c:v>
                </c:pt>
                <c:pt idx="488">
                  <c:v>4.1308999999999996</c:v>
                </c:pt>
                <c:pt idx="489">
                  <c:v>4.1385800000000001</c:v>
                </c:pt>
                <c:pt idx="490">
                  <c:v>4.1387799999999997</c:v>
                </c:pt>
                <c:pt idx="491">
                  <c:v>4.1448400000000003</c:v>
                </c:pt>
                <c:pt idx="492">
                  <c:v>4.14499</c:v>
                </c:pt>
                <c:pt idx="493">
                  <c:v>4.1492899999999997</c:v>
                </c:pt>
                <c:pt idx="494">
                  <c:v>4.1494600000000004</c:v>
                </c:pt>
                <c:pt idx="495">
                  <c:v>4.1496399999999998</c:v>
                </c:pt>
                <c:pt idx="496">
                  <c:v>4.1496899999999997</c:v>
                </c:pt>
                <c:pt idx="497">
                  <c:v>4.1496899999999997</c:v>
                </c:pt>
                <c:pt idx="498">
                  <c:v>4.1496899999999997</c:v>
                </c:pt>
                <c:pt idx="499">
                  <c:v>4.1496899999999997</c:v>
                </c:pt>
                <c:pt idx="500">
                  <c:v>4.14994</c:v>
                </c:pt>
                <c:pt idx="501">
                  <c:v>4.1499600000000001</c:v>
                </c:pt>
                <c:pt idx="502">
                  <c:v>4.1507100000000001</c:v>
                </c:pt>
                <c:pt idx="503">
                  <c:v>4.1507199999999997</c:v>
                </c:pt>
                <c:pt idx="504">
                  <c:v>4.1498999999999997</c:v>
                </c:pt>
                <c:pt idx="505">
                  <c:v>4.1498600000000003</c:v>
                </c:pt>
                <c:pt idx="506">
                  <c:v>4.1477500000000003</c:v>
                </c:pt>
                <c:pt idx="507">
                  <c:v>4.1477500000000003</c:v>
                </c:pt>
                <c:pt idx="508">
                  <c:v>4.1477500000000003</c:v>
                </c:pt>
                <c:pt idx="509">
                  <c:v>4.1477399999999998</c:v>
                </c:pt>
                <c:pt idx="510">
                  <c:v>4.1476199999999999</c:v>
                </c:pt>
                <c:pt idx="511">
                  <c:v>4.1475999999999997</c:v>
                </c:pt>
                <c:pt idx="512">
                  <c:v>4.1444000000000001</c:v>
                </c:pt>
                <c:pt idx="513">
                  <c:v>4.1442500000000004</c:v>
                </c:pt>
                <c:pt idx="514">
                  <c:v>4.1408500000000004</c:v>
                </c:pt>
                <c:pt idx="515">
                  <c:v>4.1406900000000002</c:v>
                </c:pt>
                <c:pt idx="516">
                  <c:v>4.1374500000000003</c:v>
                </c:pt>
                <c:pt idx="517">
                  <c:v>4.1372099999999996</c:v>
                </c:pt>
                <c:pt idx="518">
                  <c:v>4.1369600000000002</c:v>
                </c:pt>
                <c:pt idx="519">
                  <c:v>4.1368799999999997</c:v>
                </c:pt>
                <c:pt idx="520">
                  <c:v>4.1368799999999997</c:v>
                </c:pt>
                <c:pt idx="521">
                  <c:v>4.1368799999999997</c:v>
                </c:pt>
                <c:pt idx="522">
                  <c:v>4.13687</c:v>
                </c:pt>
                <c:pt idx="523">
                  <c:v>4.1368</c:v>
                </c:pt>
                <c:pt idx="524">
                  <c:v>4.1367700000000003</c:v>
                </c:pt>
                <c:pt idx="525">
                  <c:v>4.1339399999999999</c:v>
                </c:pt>
                <c:pt idx="526">
                  <c:v>4.1337999999999999</c:v>
                </c:pt>
                <c:pt idx="527">
                  <c:v>4.1316800000000002</c:v>
                </c:pt>
                <c:pt idx="528">
                  <c:v>4.1315600000000003</c:v>
                </c:pt>
                <c:pt idx="529">
                  <c:v>4.1299799999999998</c:v>
                </c:pt>
                <c:pt idx="530">
                  <c:v>4.1299799999999998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088064"/>
        <c:axId val="78089600"/>
      </c:lineChart>
      <c:catAx>
        <c:axId val="78088064"/>
        <c:scaling>
          <c:orientation val="minMax"/>
        </c:scaling>
        <c:delete val="0"/>
        <c:axPos val="b"/>
        <c:majorTickMark val="out"/>
        <c:minorTickMark val="none"/>
        <c:tickLblPos val="nextTo"/>
        <c:crossAx val="78089600"/>
        <c:crosses val="autoZero"/>
        <c:auto val="1"/>
        <c:lblAlgn val="ctr"/>
        <c:lblOffset val="100"/>
        <c:noMultiLvlLbl val="0"/>
      </c:catAx>
      <c:valAx>
        <c:axId val="78089600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78088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DFC159A-D98F-4572-B7A7-9668A98D9B7D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FA59E27-1644-4F08-8EEB-02F1C4281D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19200"/>
            <a:ext cx="7175351" cy="1793167"/>
          </a:xfrm>
        </p:spPr>
        <p:txBody>
          <a:bodyPr/>
          <a:lstStyle/>
          <a:p>
            <a:r>
              <a:rPr lang="en-US" dirty="0" smtClean="0"/>
              <a:t>Design of a 1 </a:t>
            </a:r>
            <a:r>
              <a:rPr lang="en-US" dirty="0" err="1" smtClean="0"/>
              <a:t>GeV</a:t>
            </a:r>
            <a:r>
              <a:rPr lang="en-US" dirty="0" smtClean="0"/>
              <a:t> SC Proton </a:t>
            </a:r>
            <a:r>
              <a:rPr lang="en-US" dirty="0" err="1" smtClean="0"/>
              <a:t>Linac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5791200"/>
            <a:ext cx="3505200" cy="882119"/>
          </a:xfrm>
        </p:spPr>
        <p:txBody>
          <a:bodyPr/>
          <a:lstStyle/>
          <a:p>
            <a:r>
              <a:rPr lang="en-US" dirty="0" smtClean="0"/>
              <a:t>Arjun </a:t>
            </a:r>
            <a:r>
              <a:rPr lang="en-US" dirty="0" err="1" smtClean="0"/>
              <a:t>Kar</a:t>
            </a:r>
            <a:endParaRPr lang="en-US" dirty="0" smtClean="0"/>
          </a:p>
          <a:p>
            <a:r>
              <a:rPr lang="en-US" dirty="0" smtClean="0"/>
              <a:t>Mentor: </a:t>
            </a:r>
            <a:r>
              <a:rPr lang="en-US" dirty="0" err="1" smtClean="0"/>
              <a:t>Brahim</a:t>
            </a:r>
            <a:r>
              <a:rPr lang="en-US" dirty="0" smtClean="0"/>
              <a:t> Mustapha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31242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Goals: Minimize </a:t>
            </a:r>
            <a:r>
              <a:rPr lang="en-US" dirty="0" err="1" smtClean="0">
                <a:solidFill>
                  <a:schemeClr val="bg1"/>
                </a:solidFill>
              </a:rPr>
              <a:t>emittance</a:t>
            </a:r>
            <a:r>
              <a:rPr lang="en-US" dirty="0" smtClean="0">
                <a:solidFill>
                  <a:schemeClr val="bg1"/>
                </a:solidFill>
              </a:rPr>
              <a:t> growth, smooth wavenumber and phase advances, control beam envelope fluctuations via matching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8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144862"/>
              </p:ext>
            </p:extLst>
          </p:nvPr>
        </p:nvGraphicFramePr>
        <p:xfrm>
          <a:off x="152400" y="76200"/>
          <a:ext cx="78486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614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Possibly </a:t>
            </a:r>
            <a:r>
              <a:rPr lang="en-US" dirty="0" smtClean="0"/>
              <a:t>reconcile beam envelope with low </a:t>
            </a:r>
            <a:r>
              <a:rPr lang="en-US" dirty="0" err="1" smtClean="0"/>
              <a:t>emittance</a:t>
            </a:r>
            <a:endParaRPr lang="en-US" dirty="0"/>
          </a:p>
          <a:p>
            <a:r>
              <a:rPr lang="en-US" dirty="0" smtClean="0"/>
              <a:t>Possibly reconcile wavenumber and phase advance smoothing with low </a:t>
            </a:r>
            <a:r>
              <a:rPr lang="en-US" dirty="0" err="1" smtClean="0"/>
              <a:t>emittance</a:t>
            </a:r>
            <a:endParaRPr lang="en-US" dirty="0" smtClean="0"/>
          </a:p>
          <a:p>
            <a:r>
              <a:rPr lang="en-US" dirty="0" smtClean="0"/>
              <a:t>Examine theoretical reasons for the </a:t>
            </a:r>
            <a:r>
              <a:rPr lang="en-US" dirty="0" err="1" smtClean="0"/>
              <a:t>emittance</a:t>
            </a:r>
            <a:r>
              <a:rPr lang="en-US" dirty="0" smtClean="0"/>
              <a:t> drops and sensitivity of 25mA design</a:t>
            </a:r>
            <a:endParaRPr lang="en-US" dirty="0"/>
          </a:p>
          <a:p>
            <a:r>
              <a:rPr lang="en-US" dirty="0" smtClean="0"/>
              <a:t>Result will hopefully be an acceptable accelerator design, ready for </a:t>
            </a:r>
            <a:r>
              <a:rPr lang="en-US" dirty="0" smtClean="0"/>
              <a:t>error analysis, construction, </a:t>
            </a:r>
            <a:r>
              <a:rPr lang="en-US" dirty="0" smtClean="0"/>
              <a:t>and subsequent use in nuclear waste transmutation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1672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1766</TotalTime>
  <Words>88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Opulent</vt:lpstr>
      <vt:lpstr>Design of a 1 GeV SC Proton Linac</vt:lpstr>
      <vt:lpstr>PowerPoint Presentation</vt:lpstr>
      <vt:lpstr>Future directions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Kar, Arjun</dc:creator>
  <cp:lastModifiedBy>Kar, Arjun</cp:lastModifiedBy>
  <cp:revision>5</cp:revision>
  <dcterms:created xsi:type="dcterms:W3CDTF">2014-07-22T14:53:55Z</dcterms:created>
  <dcterms:modified xsi:type="dcterms:W3CDTF">2014-07-25T14:11:23Z</dcterms:modified>
</cp:coreProperties>
</file>