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59F9-A651-44D2-99EA-7DAA6A58EB04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8DF4-F7BD-42C8-AB2A-F4F874671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97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59F9-A651-44D2-99EA-7DAA6A58EB04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8DF4-F7BD-42C8-AB2A-F4F874671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4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59F9-A651-44D2-99EA-7DAA6A58EB04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8DF4-F7BD-42C8-AB2A-F4F87467140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0625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59F9-A651-44D2-99EA-7DAA6A58EB04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8DF4-F7BD-42C8-AB2A-F4F874671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335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59F9-A651-44D2-99EA-7DAA6A58EB04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8DF4-F7BD-42C8-AB2A-F4F87467140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5059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59F9-A651-44D2-99EA-7DAA6A58EB04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8DF4-F7BD-42C8-AB2A-F4F874671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6998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59F9-A651-44D2-99EA-7DAA6A58EB04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8DF4-F7BD-42C8-AB2A-F4F874671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1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59F9-A651-44D2-99EA-7DAA6A58EB04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8DF4-F7BD-42C8-AB2A-F4F874671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58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59F9-A651-44D2-99EA-7DAA6A58EB04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8DF4-F7BD-42C8-AB2A-F4F874671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72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59F9-A651-44D2-99EA-7DAA6A58EB04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8DF4-F7BD-42C8-AB2A-F4F874671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30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59F9-A651-44D2-99EA-7DAA6A58EB04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8DF4-F7BD-42C8-AB2A-F4F874671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59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59F9-A651-44D2-99EA-7DAA6A58EB04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8DF4-F7BD-42C8-AB2A-F4F874671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804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59F9-A651-44D2-99EA-7DAA6A58EB04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8DF4-F7BD-42C8-AB2A-F4F874671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31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59F9-A651-44D2-99EA-7DAA6A58EB04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8DF4-F7BD-42C8-AB2A-F4F874671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823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59F9-A651-44D2-99EA-7DAA6A58EB04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8DF4-F7BD-42C8-AB2A-F4F874671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56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59F9-A651-44D2-99EA-7DAA6A58EB04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8DF4-F7BD-42C8-AB2A-F4F874671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36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459F9-A651-44D2-99EA-7DAA6A58EB04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5E48DF4-F7BD-42C8-AB2A-F4F874671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463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Dielectric sample test and preparation </a:t>
            </a:r>
            <a:r>
              <a:rPr lang="en-US" dirty="0" smtClean="0"/>
              <a:t>for</a:t>
            </a:r>
            <a:r>
              <a:rPr lang="en-US" dirty="0" smtClean="0"/>
              <a:t> </a:t>
            </a:r>
            <a:r>
              <a:rPr lang="en-US" dirty="0" smtClean="0"/>
              <a:t>MTA beam test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Huy Phan</a:t>
            </a:r>
          </a:p>
          <a:p>
            <a:pPr algn="ctr"/>
            <a:r>
              <a:rPr lang="en-US" dirty="0" smtClean="0"/>
              <a:t>McDaniel College, </a:t>
            </a:r>
            <a:r>
              <a:rPr lang="en-US" dirty="0" err="1" smtClean="0"/>
              <a:t>Fermilab</a:t>
            </a:r>
            <a:endParaRPr lang="en-US" dirty="0" smtClean="0"/>
          </a:p>
          <a:p>
            <a:pPr algn="ctr"/>
            <a:r>
              <a:rPr lang="en-US" dirty="0" smtClean="0"/>
              <a:t>Advisor: </a:t>
            </a:r>
            <a:r>
              <a:rPr lang="en-US" dirty="0" err="1" smtClean="0"/>
              <a:t>Katsuya</a:t>
            </a:r>
            <a:r>
              <a:rPr lang="en-US" dirty="0" smtClean="0"/>
              <a:t> </a:t>
            </a:r>
            <a:r>
              <a:rPr lang="en-US" dirty="0" err="1" smtClean="0"/>
              <a:t>Yonehara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399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434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1/ Test </a:t>
            </a:r>
            <a:r>
              <a:rPr lang="en-US" b="1" dirty="0" smtClean="0"/>
              <a:t>materials </a:t>
            </a:r>
            <a:r>
              <a:rPr lang="en-US" b="1" dirty="0" smtClean="0"/>
              <a:t>to be used as insert rings in Helical Cooling Channel for proposed </a:t>
            </a:r>
            <a:r>
              <a:rPr lang="en-US" b="1" dirty="0" err="1" smtClean="0"/>
              <a:t>muon</a:t>
            </a:r>
            <a:r>
              <a:rPr lang="en-US" b="1" dirty="0" smtClean="0"/>
              <a:t> collider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9213"/>
            <a:ext cx="10515600" cy="4977750"/>
          </a:xfrm>
        </p:spPr>
        <p:txBody>
          <a:bodyPr/>
          <a:lstStyle/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sz="1800" dirty="0" smtClean="0"/>
              <a:t>Insert </a:t>
            </a:r>
            <a:r>
              <a:rPr lang="en-US" sz="1800" dirty="0" smtClean="0"/>
              <a:t>dielectric ring inside the cavity to reduce its radius and fit into the helical cooling channel of the </a:t>
            </a:r>
            <a:r>
              <a:rPr lang="en-US" sz="1800" dirty="0" err="1" smtClean="0"/>
              <a:t>muon</a:t>
            </a:r>
            <a:r>
              <a:rPr lang="en-US" sz="1800" dirty="0" smtClean="0"/>
              <a:t> accelerator </a:t>
            </a:r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marL="457200" lvl="1" indent="0">
              <a:buNone/>
            </a:pPr>
            <a:endParaRPr lang="en-US" sz="1800" dirty="0" smtClean="0"/>
          </a:p>
          <a:p>
            <a:pPr lvl="1"/>
            <a:r>
              <a:rPr lang="en-US" sz="1800" dirty="0" smtClean="0"/>
              <a:t>Sample test: measure the loss tangent and dielectric constant of alumina and other material sample</a:t>
            </a:r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3238548"/>
              </p:ext>
            </p:extLst>
          </p:nvPr>
        </p:nvGraphicFramePr>
        <p:xfrm>
          <a:off x="4370020" y="2454298"/>
          <a:ext cx="2925288" cy="9573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" imgW="1396800" imgH="457200" progId="Equation.DSMT4">
                  <p:embed/>
                </p:oleObj>
              </mc:Choice>
              <mc:Fallback>
                <p:oleObj name="Equation" r:id="rId3" imgW="13968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70020" y="2454298"/>
                        <a:ext cx="2925288" cy="9573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352" y="4232321"/>
            <a:ext cx="3512623" cy="2218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47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endParaRPr lang="en-US" dirty="0" smtClean="0"/>
          </a:p>
          <a:p>
            <a:pPr marL="228600" lvl="1">
              <a:spcBef>
                <a:spcPts val="1000"/>
              </a:spcBef>
            </a:pPr>
            <a:r>
              <a:rPr lang="en-US" sz="1800" dirty="0" smtClean="0"/>
              <a:t>Method: using Poisson/</a:t>
            </a:r>
            <a:r>
              <a:rPr lang="en-US" sz="1800" dirty="0" err="1" smtClean="0"/>
              <a:t>Superfish</a:t>
            </a:r>
            <a:r>
              <a:rPr lang="en-US" sz="1800" dirty="0" smtClean="0"/>
              <a:t> simulation to calculate expected Q-factor and resonant frequency =&gt; compare with measurement values</a:t>
            </a:r>
          </a:p>
          <a:p>
            <a:pPr marL="228600" lvl="1">
              <a:spcBef>
                <a:spcPts val="1000"/>
              </a:spcBef>
            </a:pPr>
            <a:r>
              <a:rPr lang="en-US" sz="1800" dirty="0" smtClean="0"/>
              <a:t>More data is being taken =&gt; analysis follows </a:t>
            </a:r>
            <a:r>
              <a:rPr lang="en-US" sz="1800" dirty="0" smtClean="0"/>
              <a:t>shortly</a:t>
            </a:r>
          </a:p>
          <a:p>
            <a:pPr marL="228600" lvl="1">
              <a:spcBef>
                <a:spcPts val="1000"/>
              </a:spcBef>
            </a:pPr>
            <a:r>
              <a:rPr lang="en-US" sz="1800" dirty="0" smtClean="0"/>
              <a:t>Alumina (Al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O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) is most possible candidate</a:t>
            </a:r>
            <a:endParaRPr lang="en-US" sz="1800" dirty="0" smtClean="0"/>
          </a:p>
          <a:p>
            <a:pPr marL="228600" lvl="1">
              <a:spcBef>
                <a:spcPts val="1000"/>
              </a:spcBef>
            </a:pPr>
            <a:endParaRPr lang="en-US" sz="1800" dirty="0"/>
          </a:p>
          <a:p>
            <a:pPr marL="0" lvl="1" indent="0">
              <a:spcBef>
                <a:spcPts val="1000"/>
              </a:spcBef>
              <a:buNone/>
            </a:pPr>
            <a:endParaRPr lang="en-US" dirty="0" smtClean="0"/>
          </a:p>
          <a:p>
            <a:pPr marL="0" lvl="1" indent="0">
              <a:spcBef>
                <a:spcPts val="1000"/>
              </a:spcBef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2321144"/>
            <a:ext cx="6227618" cy="378308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5819" y="2321143"/>
            <a:ext cx="3276518" cy="3783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52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2/ Investigate thermal stress on the ring to prepare for beam test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1209"/>
            <a:ext cx="10515600" cy="4815754"/>
          </a:xfrm>
        </p:spPr>
        <p:txBody>
          <a:bodyPr/>
          <a:lstStyle/>
          <a:p>
            <a:r>
              <a:rPr lang="en-US" dirty="0" smtClean="0"/>
              <a:t>Electric field heats up dielectric material</a:t>
            </a:r>
          </a:p>
          <a:p>
            <a:endParaRPr lang="en-US" dirty="0" smtClean="0"/>
          </a:p>
          <a:p>
            <a:r>
              <a:rPr lang="en-US" dirty="0" smtClean="0"/>
              <a:t>Heat </a:t>
            </a:r>
            <a:r>
              <a:rPr lang="en-US" dirty="0" smtClean="0"/>
              <a:t>diffusion equation: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Temperature </a:t>
            </a:r>
            <a:r>
              <a:rPr lang="en-US" dirty="0" smtClean="0"/>
              <a:t>rises to max 0.2K per </a:t>
            </a:r>
            <a:r>
              <a:rPr lang="en-US" dirty="0" smtClean="0"/>
              <a:t>pulse, steady-state temperature reaches max at ~400K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Thermal </a:t>
            </a:r>
            <a:r>
              <a:rPr lang="en-US" dirty="0" smtClean="0"/>
              <a:t>stress is minimal for 15Hz pulses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64734"/>
              </p:ext>
            </p:extLst>
          </p:nvPr>
        </p:nvGraphicFramePr>
        <p:xfrm>
          <a:off x="4614463" y="2718983"/>
          <a:ext cx="2004545" cy="7966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990360" imgH="393480" progId="Equation.DSMT4">
                  <p:embed/>
                </p:oleObj>
              </mc:Choice>
              <mc:Fallback>
                <p:oleObj name="Equation" r:id="rId3" imgW="990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14463" y="2718983"/>
                        <a:ext cx="2004545" cy="7966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640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8535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3/Design beam diagnostics for HCC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71601"/>
            <a:ext cx="8596668" cy="4669762"/>
          </a:xfrm>
        </p:spPr>
        <p:txBody>
          <a:bodyPr/>
          <a:lstStyle/>
          <a:p>
            <a:r>
              <a:rPr lang="en-US" dirty="0" smtClean="0"/>
              <a:t>Ideas: using ionized electrons and/or decay electron to monitor the beam</a:t>
            </a:r>
          </a:p>
          <a:p>
            <a:endParaRPr lang="en-US" dirty="0"/>
          </a:p>
          <a:p>
            <a:r>
              <a:rPr lang="en-US" dirty="0" smtClean="0"/>
              <a:t>Energy spectrum of electron can give information about beam profile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0287" y="3002971"/>
            <a:ext cx="3163715" cy="26838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2414" y="3002971"/>
            <a:ext cx="3959913" cy="2331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15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345</TotalTime>
  <Words>180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Equation</vt:lpstr>
      <vt:lpstr>Dielectric sample test and preparation for MTA beam test</vt:lpstr>
      <vt:lpstr>1/ Test materials to be used as insert rings in Helical Cooling Channel for proposed muon collider</vt:lpstr>
      <vt:lpstr>PowerPoint Presentation</vt:lpstr>
      <vt:lpstr>2/ Investigate thermal stress on the ring to prepare for beam test</vt:lpstr>
      <vt:lpstr>3/Design beam diagnostics for HCC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Dielectric sample testing</dc:title>
  <dc:creator>hdp001@live.com</dc:creator>
  <cp:lastModifiedBy>hdp001@live.com</cp:lastModifiedBy>
  <cp:revision>19</cp:revision>
  <dcterms:created xsi:type="dcterms:W3CDTF">2014-07-25T02:09:27Z</dcterms:created>
  <dcterms:modified xsi:type="dcterms:W3CDTF">2014-07-25T13:53:35Z</dcterms:modified>
</cp:coreProperties>
</file>