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7" r:id="rId16"/>
    <p:sldId id="281" r:id="rId17"/>
    <p:sldId id="282" r:id="rId18"/>
    <p:sldId id="283" r:id="rId19"/>
    <p:sldId id="284" r:id="rId20"/>
    <p:sldId id="285" r:id="rId21"/>
    <p:sldId id="286" r:id="rId22"/>
    <p:sldId id="296" r:id="rId23"/>
    <p:sldId id="29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8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pellico\My%20Documents\Copy%20of%20FY10ProtonTables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layout>
        <c:manualLayout>
          <c:xMode val="edge"/>
          <c:yMode val="edge"/>
          <c:x val="0.35609589073823272"/>
          <c:y val="0"/>
        </c:manualLayout>
      </c:layout>
      <c:overlay val="0"/>
      <c:txPr>
        <a:bodyPr/>
        <a:lstStyle/>
        <a:p>
          <a:pPr>
            <a:defRPr>
              <a:solidFill>
                <a:schemeClr val="accent6"/>
              </a:solidFill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42458634500792E-2"/>
          <c:y val="8.3081282448606894E-2"/>
          <c:w val="0.90637284557179354"/>
          <c:h val="0.86894022132509185"/>
        </c:manualLayout>
      </c:layout>
      <c:scatterChart>
        <c:scatterStyle val="lineMarker"/>
        <c:varyColors val="0"/>
        <c:ser>
          <c:idx val="0"/>
          <c:order val="0"/>
          <c:tx>
            <c:strRef>
              <c:f>FY10ProtonTables.xls!$J$3</c:f>
              <c:strCache>
                <c:ptCount val="1"/>
                <c:pt idx="0">
                  <c:v> Ave Rep Rate(Hz) </c:v>
                </c:pt>
              </c:strCache>
            </c:strRef>
          </c:tx>
          <c:spPr>
            <a:ln w="66675">
              <a:noFill/>
            </a:ln>
          </c:spPr>
          <c:dLbls>
            <c:delete val="1"/>
          </c:dLbls>
          <c:xVal>
            <c:numRef>
              <c:f>FY10ProtonTables.xls!$A$4:$A$3265</c:f>
              <c:numCache>
                <c:formatCode>m/d/yyyy</c:formatCode>
                <c:ptCount val="3262"/>
                <c:pt idx="0">
                  <c:v>37746</c:v>
                </c:pt>
                <c:pt idx="1">
                  <c:v>37747</c:v>
                </c:pt>
                <c:pt idx="2">
                  <c:v>37748</c:v>
                </c:pt>
                <c:pt idx="3">
                  <c:v>37749</c:v>
                </c:pt>
                <c:pt idx="4">
                  <c:v>37750</c:v>
                </c:pt>
                <c:pt idx="5">
                  <c:v>37751</c:v>
                </c:pt>
                <c:pt idx="6">
                  <c:v>37752</c:v>
                </c:pt>
                <c:pt idx="7">
                  <c:v>37753</c:v>
                </c:pt>
                <c:pt idx="8">
                  <c:v>37754</c:v>
                </c:pt>
                <c:pt idx="9">
                  <c:v>37755</c:v>
                </c:pt>
                <c:pt idx="10">
                  <c:v>37756</c:v>
                </c:pt>
                <c:pt idx="11">
                  <c:v>37757</c:v>
                </c:pt>
                <c:pt idx="12">
                  <c:v>37758</c:v>
                </c:pt>
                <c:pt idx="13">
                  <c:v>37759</c:v>
                </c:pt>
                <c:pt idx="14">
                  <c:v>37760</c:v>
                </c:pt>
                <c:pt idx="15">
                  <c:v>37761</c:v>
                </c:pt>
                <c:pt idx="16">
                  <c:v>37762</c:v>
                </c:pt>
                <c:pt idx="17">
                  <c:v>37763</c:v>
                </c:pt>
                <c:pt idx="18">
                  <c:v>37764</c:v>
                </c:pt>
                <c:pt idx="19">
                  <c:v>37765</c:v>
                </c:pt>
                <c:pt idx="20">
                  <c:v>37766</c:v>
                </c:pt>
                <c:pt idx="21">
                  <c:v>37767</c:v>
                </c:pt>
                <c:pt idx="22">
                  <c:v>37768</c:v>
                </c:pt>
                <c:pt idx="23">
                  <c:v>37769</c:v>
                </c:pt>
                <c:pt idx="24">
                  <c:v>37770</c:v>
                </c:pt>
                <c:pt idx="25">
                  <c:v>37771</c:v>
                </c:pt>
                <c:pt idx="26">
                  <c:v>37772</c:v>
                </c:pt>
                <c:pt idx="27">
                  <c:v>37773</c:v>
                </c:pt>
                <c:pt idx="28">
                  <c:v>37774</c:v>
                </c:pt>
                <c:pt idx="29">
                  <c:v>37775</c:v>
                </c:pt>
                <c:pt idx="30">
                  <c:v>37776</c:v>
                </c:pt>
                <c:pt idx="31">
                  <c:v>37777</c:v>
                </c:pt>
                <c:pt idx="32">
                  <c:v>37778</c:v>
                </c:pt>
                <c:pt idx="33">
                  <c:v>37779</c:v>
                </c:pt>
                <c:pt idx="34">
                  <c:v>37780</c:v>
                </c:pt>
                <c:pt idx="35">
                  <c:v>37781</c:v>
                </c:pt>
                <c:pt idx="36">
                  <c:v>37782</c:v>
                </c:pt>
                <c:pt idx="37">
                  <c:v>37783</c:v>
                </c:pt>
                <c:pt idx="38">
                  <c:v>37784</c:v>
                </c:pt>
                <c:pt idx="39">
                  <c:v>37785</c:v>
                </c:pt>
                <c:pt idx="40">
                  <c:v>37786</c:v>
                </c:pt>
                <c:pt idx="41">
                  <c:v>37787</c:v>
                </c:pt>
                <c:pt idx="42">
                  <c:v>37788</c:v>
                </c:pt>
                <c:pt idx="43">
                  <c:v>37789</c:v>
                </c:pt>
                <c:pt idx="44">
                  <c:v>37790</c:v>
                </c:pt>
                <c:pt idx="45">
                  <c:v>37791</c:v>
                </c:pt>
                <c:pt idx="46">
                  <c:v>37792</c:v>
                </c:pt>
                <c:pt idx="47">
                  <c:v>37793</c:v>
                </c:pt>
                <c:pt idx="48">
                  <c:v>37794</c:v>
                </c:pt>
                <c:pt idx="49">
                  <c:v>37795</c:v>
                </c:pt>
                <c:pt idx="50">
                  <c:v>37796</c:v>
                </c:pt>
                <c:pt idx="51">
                  <c:v>37797</c:v>
                </c:pt>
                <c:pt idx="52">
                  <c:v>37798</c:v>
                </c:pt>
                <c:pt idx="53">
                  <c:v>37799</c:v>
                </c:pt>
                <c:pt idx="54">
                  <c:v>37800</c:v>
                </c:pt>
                <c:pt idx="55">
                  <c:v>37801</c:v>
                </c:pt>
                <c:pt idx="56">
                  <c:v>37802</c:v>
                </c:pt>
                <c:pt idx="57">
                  <c:v>37803</c:v>
                </c:pt>
                <c:pt idx="58">
                  <c:v>37804</c:v>
                </c:pt>
                <c:pt idx="59">
                  <c:v>37805</c:v>
                </c:pt>
                <c:pt idx="60">
                  <c:v>37806</c:v>
                </c:pt>
                <c:pt idx="61">
                  <c:v>37807</c:v>
                </c:pt>
                <c:pt idx="62">
                  <c:v>37808</c:v>
                </c:pt>
                <c:pt idx="63">
                  <c:v>37809</c:v>
                </c:pt>
                <c:pt idx="64">
                  <c:v>37810</c:v>
                </c:pt>
                <c:pt idx="65">
                  <c:v>37811</c:v>
                </c:pt>
                <c:pt idx="66">
                  <c:v>37812</c:v>
                </c:pt>
                <c:pt idx="67">
                  <c:v>37813</c:v>
                </c:pt>
                <c:pt idx="68">
                  <c:v>37814</c:v>
                </c:pt>
                <c:pt idx="69">
                  <c:v>37815</c:v>
                </c:pt>
                <c:pt idx="70">
                  <c:v>37816</c:v>
                </c:pt>
                <c:pt idx="71">
                  <c:v>37817</c:v>
                </c:pt>
                <c:pt idx="72">
                  <c:v>37818</c:v>
                </c:pt>
                <c:pt idx="73">
                  <c:v>37819</c:v>
                </c:pt>
                <c:pt idx="74">
                  <c:v>37820</c:v>
                </c:pt>
                <c:pt idx="75">
                  <c:v>37821</c:v>
                </c:pt>
                <c:pt idx="76">
                  <c:v>37822</c:v>
                </c:pt>
                <c:pt idx="77">
                  <c:v>37823</c:v>
                </c:pt>
                <c:pt idx="78">
                  <c:v>37824</c:v>
                </c:pt>
                <c:pt idx="79">
                  <c:v>37825</c:v>
                </c:pt>
                <c:pt idx="80">
                  <c:v>37826</c:v>
                </c:pt>
                <c:pt idx="81">
                  <c:v>37827</c:v>
                </c:pt>
                <c:pt idx="82">
                  <c:v>37828</c:v>
                </c:pt>
                <c:pt idx="83">
                  <c:v>37829</c:v>
                </c:pt>
                <c:pt idx="84">
                  <c:v>37830</c:v>
                </c:pt>
                <c:pt idx="85">
                  <c:v>37831</c:v>
                </c:pt>
                <c:pt idx="86">
                  <c:v>37832</c:v>
                </c:pt>
                <c:pt idx="87">
                  <c:v>37833</c:v>
                </c:pt>
                <c:pt idx="88">
                  <c:v>37834</c:v>
                </c:pt>
                <c:pt idx="89">
                  <c:v>37835</c:v>
                </c:pt>
                <c:pt idx="90">
                  <c:v>37836</c:v>
                </c:pt>
                <c:pt idx="91">
                  <c:v>37837</c:v>
                </c:pt>
                <c:pt idx="92">
                  <c:v>37838</c:v>
                </c:pt>
                <c:pt idx="93">
                  <c:v>37839</c:v>
                </c:pt>
                <c:pt idx="94">
                  <c:v>37840</c:v>
                </c:pt>
                <c:pt idx="95">
                  <c:v>37841</c:v>
                </c:pt>
                <c:pt idx="96">
                  <c:v>37842</c:v>
                </c:pt>
                <c:pt idx="97">
                  <c:v>37843</c:v>
                </c:pt>
                <c:pt idx="98">
                  <c:v>37844</c:v>
                </c:pt>
                <c:pt idx="99">
                  <c:v>37845</c:v>
                </c:pt>
                <c:pt idx="100">
                  <c:v>37846</c:v>
                </c:pt>
                <c:pt idx="101">
                  <c:v>37847</c:v>
                </c:pt>
                <c:pt idx="102">
                  <c:v>37848</c:v>
                </c:pt>
                <c:pt idx="103">
                  <c:v>37849</c:v>
                </c:pt>
                <c:pt idx="104">
                  <c:v>37850</c:v>
                </c:pt>
                <c:pt idx="105">
                  <c:v>37851</c:v>
                </c:pt>
                <c:pt idx="106">
                  <c:v>37852</c:v>
                </c:pt>
                <c:pt idx="107">
                  <c:v>37853</c:v>
                </c:pt>
                <c:pt idx="108">
                  <c:v>37854</c:v>
                </c:pt>
                <c:pt idx="109">
                  <c:v>37855</c:v>
                </c:pt>
                <c:pt idx="110">
                  <c:v>37856</c:v>
                </c:pt>
                <c:pt idx="111">
                  <c:v>37857</c:v>
                </c:pt>
                <c:pt idx="112">
                  <c:v>37858</c:v>
                </c:pt>
                <c:pt idx="113">
                  <c:v>37859</c:v>
                </c:pt>
                <c:pt idx="114">
                  <c:v>37860</c:v>
                </c:pt>
                <c:pt idx="115">
                  <c:v>37861</c:v>
                </c:pt>
                <c:pt idx="116">
                  <c:v>37862</c:v>
                </c:pt>
                <c:pt idx="117">
                  <c:v>37863</c:v>
                </c:pt>
                <c:pt idx="118">
                  <c:v>37864</c:v>
                </c:pt>
                <c:pt idx="119">
                  <c:v>37865</c:v>
                </c:pt>
                <c:pt idx="120">
                  <c:v>37866</c:v>
                </c:pt>
                <c:pt idx="121">
                  <c:v>37867</c:v>
                </c:pt>
                <c:pt idx="122">
                  <c:v>37868</c:v>
                </c:pt>
                <c:pt idx="123">
                  <c:v>37869</c:v>
                </c:pt>
                <c:pt idx="124">
                  <c:v>37870</c:v>
                </c:pt>
                <c:pt idx="125">
                  <c:v>37871</c:v>
                </c:pt>
                <c:pt idx="126">
                  <c:v>37872</c:v>
                </c:pt>
                <c:pt idx="127">
                  <c:v>37873</c:v>
                </c:pt>
                <c:pt idx="128">
                  <c:v>37874</c:v>
                </c:pt>
                <c:pt idx="129">
                  <c:v>37875</c:v>
                </c:pt>
                <c:pt idx="130">
                  <c:v>37876</c:v>
                </c:pt>
                <c:pt idx="131">
                  <c:v>37877</c:v>
                </c:pt>
                <c:pt idx="132">
                  <c:v>37878</c:v>
                </c:pt>
                <c:pt idx="133">
                  <c:v>37879</c:v>
                </c:pt>
                <c:pt idx="134">
                  <c:v>37880</c:v>
                </c:pt>
                <c:pt idx="135">
                  <c:v>37881</c:v>
                </c:pt>
                <c:pt idx="136">
                  <c:v>37882</c:v>
                </c:pt>
                <c:pt idx="137">
                  <c:v>37883</c:v>
                </c:pt>
                <c:pt idx="138">
                  <c:v>37884</c:v>
                </c:pt>
                <c:pt idx="139">
                  <c:v>37885</c:v>
                </c:pt>
                <c:pt idx="140">
                  <c:v>37886</c:v>
                </c:pt>
                <c:pt idx="141">
                  <c:v>37887</c:v>
                </c:pt>
                <c:pt idx="142">
                  <c:v>37888</c:v>
                </c:pt>
                <c:pt idx="143">
                  <c:v>37889</c:v>
                </c:pt>
                <c:pt idx="144">
                  <c:v>37890</c:v>
                </c:pt>
                <c:pt idx="145">
                  <c:v>37891</c:v>
                </c:pt>
                <c:pt idx="146">
                  <c:v>37892</c:v>
                </c:pt>
                <c:pt idx="147">
                  <c:v>37893</c:v>
                </c:pt>
                <c:pt idx="148">
                  <c:v>37894</c:v>
                </c:pt>
                <c:pt idx="149">
                  <c:v>37895</c:v>
                </c:pt>
                <c:pt idx="150">
                  <c:v>37896</c:v>
                </c:pt>
                <c:pt idx="151">
                  <c:v>37897</c:v>
                </c:pt>
                <c:pt idx="152">
                  <c:v>37898</c:v>
                </c:pt>
                <c:pt idx="153">
                  <c:v>37899</c:v>
                </c:pt>
                <c:pt idx="154">
                  <c:v>37900</c:v>
                </c:pt>
                <c:pt idx="155">
                  <c:v>37901</c:v>
                </c:pt>
                <c:pt idx="156">
                  <c:v>37902</c:v>
                </c:pt>
                <c:pt idx="157">
                  <c:v>37903</c:v>
                </c:pt>
                <c:pt idx="158">
                  <c:v>37904</c:v>
                </c:pt>
                <c:pt idx="159">
                  <c:v>37905</c:v>
                </c:pt>
                <c:pt idx="160">
                  <c:v>37906</c:v>
                </c:pt>
                <c:pt idx="161">
                  <c:v>37907</c:v>
                </c:pt>
                <c:pt idx="162">
                  <c:v>37908</c:v>
                </c:pt>
                <c:pt idx="163">
                  <c:v>37909</c:v>
                </c:pt>
                <c:pt idx="164">
                  <c:v>37910</c:v>
                </c:pt>
                <c:pt idx="165">
                  <c:v>37911</c:v>
                </c:pt>
                <c:pt idx="166">
                  <c:v>37912</c:v>
                </c:pt>
                <c:pt idx="167">
                  <c:v>37913</c:v>
                </c:pt>
                <c:pt idx="168">
                  <c:v>37914</c:v>
                </c:pt>
                <c:pt idx="169">
                  <c:v>37915</c:v>
                </c:pt>
                <c:pt idx="170">
                  <c:v>37916</c:v>
                </c:pt>
                <c:pt idx="171">
                  <c:v>37917</c:v>
                </c:pt>
                <c:pt idx="172">
                  <c:v>37918</c:v>
                </c:pt>
                <c:pt idx="173">
                  <c:v>37919</c:v>
                </c:pt>
                <c:pt idx="174">
                  <c:v>37920</c:v>
                </c:pt>
                <c:pt idx="175">
                  <c:v>37921</c:v>
                </c:pt>
                <c:pt idx="176">
                  <c:v>37922</c:v>
                </c:pt>
                <c:pt idx="177">
                  <c:v>37923</c:v>
                </c:pt>
                <c:pt idx="178">
                  <c:v>37924</c:v>
                </c:pt>
                <c:pt idx="179">
                  <c:v>37925</c:v>
                </c:pt>
                <c:pt idx="180">
                  <c:v>37926</c:v>
                </c:pt>
                <c:pt idx="181">
                  <c:v>37927</c:v>
                </c:pt>
                <c:pt idx="182">
                  <c:v>37928</c:v>
                </c:pt>
                <c:pt idx="183">
                  <c:v>37929</c:v>
                </c:pt>
                <c:pt idx="184">
                  <c:v>37930</c:v>
                </c:pt>
                <c:pt idx="185">
                  <c:v>37931</c:v>
                </c:pt>
                <c:pt idx="186">
                  <c:v>37932</c:v>
                </c:pt>
                <c:pt idx="187">
                  <c:v>37933</c:v>
                </c:pt>
                <c:pt idx="188">
                  <c:v>37934</c:v>
                </c:pt>
                <c:pt idx="189">
                  <c:v>37935</c:v>
                </c:pt>
                <c:pt idx="190">
                  <c:v>37936</c:v>
                </c:pt>
                <c:pt idx="191">
                  <c:v>37937</c:v>
                </c:pt>
                <c:pt idx="192">
                  <c:v>37938</c:v>
                </c:pt>
                <c:pt idx="193">
                  <c:v>37939</c:v>
                </c:pt>
                <c:pt idx="194">
                  <c:v>37940</c:v>
                </c:pt>
                <c:pt idx="195">
                  <c:v>37941</c:v>
                </c:pt>
                <c:pt idx="196">
                  <c:v>37942</c:v>
                </c:pt>
                <c:pt idx="197">
                  <c:v>37943</c:v>
                </c:pt>
                <c:pt idx="198">
                  <c:v>37944</c:v>
                </c:pt>
                <c:pt idx="199">
                  <c:v>37945</c:v>
                </c:pt>
                <c:pt idx="200">
                  <c:v>37946</c:v>
                </c:pt>
                <c:pt idx="201">
                  <c:v>37947</c:v>
                </c:pt>
                <c:pt idx="202">
                  <c:v>37948</c:v>
                </c:pt>
                <c:pt idx="203">
                  <c:v>37949</c:v>
                </c:pt>
                <c:pt idx="204">
                  <c:v>37950</c:v>
                </c:pt>
                <c:pt idx="205">
                  <c:v>37951</c:v>
                </c:pt>
                <c:pt idx="206">
                  <c:v>37952</c:v>
                </c:pt>
                <c:pt idx="207">
                  <c:v>37953</c:v>
                </c:pt>
                <c:pt idx="208">
                  <c:v>37954</c:v>
                </c:pt>
                <c:pt idx="209">
                  <c:v>37955</c:v>
                </c:pt>
                <c:pt idx="210">
                  <c:v>37956</c:v>
                </c:pt>
                <c:pt idx="211">
                  <c:v>37957</c:v>
                </c:pt>
                <c:pt idx="212">
                  <c:v>37958</c:v>
                </c:pt>
                <c:pt idx="213">
                  <c:v>37959</c:v>
                </c:pt>
                <c:pt idx="214">
                  <c:v>37960</c:v>
                </c:pt>
                <c:pt idx="215">
                  <c:v>37961</c:v>
                </c:pt>
                <c:pt idx="216">
                  <c:v>37962</c:v>
                </c:pt>
                <c:pt idx="217">
                  <c:v>37963</c:v>
                </c:pt>
                <c:pt idx="218">
                  <c:v>37964</c:v>
                </c:pt>
                <c:pt idx="219">
                  <c:v>37965</c:v>
                </c:pt>
                <c:pt idx="220">
                  <c:v>37966</c:v>
                </c:pt>
                <c:pt idx="221">
                  <c:v>37967</c:v>
                </c:pt>
                <c:pt idx="222">
                  <c:v>37968</c:v>
                </c:pt>
                <c:pt idx="223">
                  <c:v>37969</c:v>
                </c:pt>
                <c:pt idx="224">
                  <c:v>37970</c:v>
                </c:pt>
                <c:pt idx="225">
                  <c:v>37971</c:v>
                </c:pt>
                <c:pt idx="226">
                  <c:v>37972</c:v>
                </c:pt>
                <c:pt idx="227">
                  <c:v>37973</c:v>
                </c:pt>
                <c:pt idx="228">
                  <c:v>37974</c:v>
                </c:pt>
                <c:pt idx="229">
                  <c:v>37975</c:v>
                </c:pt>
                <c:pt idx="230">
                  <c:v>37976</c:v>
                </c:pt>
                <c:pt idx="231">
                  <c:v>37977</c:v>
                </c:pt>
                <c:pt idx="232">
                  <c:v>37978</c:v>
                </c:pt>
                <c:pt idx="233">
                  <c:v>37979</c:v>
                </c:pt>
                <c:pt idx="234">
                  <c:v>37980</c:v>
                </c:pt>
                <c:pt idx="235">
                  <c:v>37981</c:v>
                </c:pt>
                <c:pt idx="236">
                  <c:v>37982</c:v>
                </c:pt>
                <c:pt idx="237">
                  <c:v>37983</c:v>
                </c:pt>
                <c:pt idx="238">
                  <c:v>37984</c:v>
                </c:pt>
                <c:pt idx="239">
                  <c:v>37985</c:v>
                </c:pt>
                <c:pt idx="240">
                  <c:v>37986</c:v>
                </c:pt>
                <c:pt idx="241">
                  <c:v>37987</c:v>
                </c:pt>
                <c:pt idx="242">
                  <c:v>37988</c:v>
                </c:pt>
                <c:pt idx="243">
                  <c:v>37989</c:v>
                </c:pt>
                <c:pt idx="244">
                  <c:v>37990</c:v>
                </c:pt>
                <c:pt idx="245">
                  <c:v>37991</c:v>
                </c:pt>
                <c:pt idx="246">
                  <c:v>37992</c:v>
                </c:pt>
                <c:pt idx="247">
                  <c:v>37993</c:v>
                </c:pt>
                <c:pt idx="248">
                  <c:v>37994</c:v>
                </c:pt>
                <c:pt idx="249">
                  <c:v>37995</c:v>
                </c:pt>
                <c:pt idx="250">
                  <c:v>37996</c:v>
                </c:pt>
                <c:pt idx="251">
                  <c:v>37997</c:v>
                </c:pt>
                <c:pt idx="252">
                  <c:v>37998</c:v>
                </c:pt>
                <c:pt idx="253">
                  <c:v>37999</c:v>
                </c:pt>
                <c:pt idx="254">
                  <c:v>38000</c:v>
                </c:pt>
                <c:pt idx="255">
                  <c:v>38001</c:v>
                </c:pt>
                <c:pt idx="256">
                  <c:v>38002</c:v>
                </c:pt>
                <c:pt idx="257">
                  <c:v>38003</c:v>
                </c:pt>
                <c:pt idx="258">
                  <c:v>38004</c:v>
                </c:pt>
                <c:pt idx="259">
                  <c:v>38005</c:v>
                </c:pt>
                <c:pt idx="260">
                  <c:v>38006</c:v>
                </c:pt>
                <c:pt idx="261">
                  <c:v>38007</c:v>
                </c:pt>
                <c:pt idx="262">
                  <c:v>38008</c:v>
                </c:pt>
                <c:pt idx="263">
                  <c:v>38009</c:v>
                </c:pt>
                <c:pt idx="264">
                  <c:v>38010</c:v>
                </c:pt>
                <c:pt idx="265">
                  <c:v>38011</c:v>
                </c:pt>
                <c:pt idx="266">
                  <c:v>38012</c:v>
                </c:pt>
                <c:pt idx="267">
                  <c:v>38013</c:v>
                </c:pt>
                <c:pt idx="268">
                  <c:v>38014</c:v>
                </c:pt>
                <c:pt idx="269">
                  <c:v>38015</c:v>
                </c:pt>
                <c:pt idx="270">
                  <c:v>38016</c:v>
                </c:pt>
                <c:pt idx="271">
                  <c:v>38017</c:v>
                </c:pt>
                <c:pt idx="272">
                  <c:v>38018</c:v>
                </c:pt>
                <c:pt idx="273">
                  <c:v>38019</c:v>
                </c:pt>
                <c:pt idx="274">
                  <c:v>38020</c:v>
                </c:pt>
                <c:pt idx="275">
                  <c:v>38021</c:v>
                </c:pt>
                <c:pt idx="276">
                  <c:v>38022</c:v>
                </c:pt>
                <c:pt idx="277">
                  <c:v>38023</c:v>
                </c:pt>
                <c:pt idx="278">
                  <c:v>38024</c:v>
                </c:pt>
                <c:pt idx="279">
                  <c:v>38025</c:v>
                </c:pt>
                <c:pt idx="280">
                  <c:v>38026</c:v>
                </c:pt>
                <c:pt idx="281">
                  <c:v>38027</c:v>
                </c:pt>
                <c:pt idx="282">
                  <c:v>38028</c:v>
                </c:pt>
                <c:pt idx="283">
                  <c:v>38029</c:v>
                </c:pt>
                <c:pt idx="284">
                  <c:v>38030</c:v>
                </c:pt>
                <c:pt idx="285">
                  <c:v>38031</c:v>
                </c:pt>
                <c:pt idx="286">
                  <c:v>38032</c:v>
                </c:pt>
                <c:pt idx="287">
                  <c:v>38033</c:v>
                </c:pt>
                <c:pt idx="288">
                  <c:v>38034</c:v>
                </c:pt>
                <c:pt idx="289">
                  <c:v>38035</c:v>
                </c:pt>
                <c:pt idx="290">
                  <c:v>38036</c:v>
                </c:pt>
                <c:pt idx="291">
                  <c:v>38037</c:v>
                </c:pt>
                <c:pt idx="292">
                  <c:v>38038</c:v>
                </c:pt>
                <c:pt idx="293">
                  <c:v>38039</c:v>
                </c:pt>
                <c:pt idx="294">
                  <c:v>38040</c:v>
                </c:pt>
                <c:pt idx="295">
                  <c:v>38041</c:v>
                </c:pt>
                <c:pt idx="296">
                  <c:v>38042</c:v>
                </c:pt>
                <c:pt idx="297">
                  <c:v>38043</c:v>
                </c:pt>
                <c:pt idx="298">
                  <c:v>38044</c:v>
                </c:pt>
                <c:pt idx="299">
                  <c:v>38045</c:v>
                </c:pt>
                <c:pt idx="300">
                  <c:v>38046</c:v>
                </c:pt>
                <c:pt idx="301">
                  <c:v>38047</c:v>
                </c:pt>
                <c:pt idx="302">
                  <c:v>38048</c:v>
                </c:pt>
                <c:pt idx="303">
                  <c:v>38049</c:v>
                </c:pt>
                <c:pt idx="304">
                  <c:v>38050</c:v>
                </c:pt>
                <c:pt idx="305">
                  <c:v>38051</c:v>
                </c:pt>
                <c:pt idx="306">
                  <c:v>38052</c:v>
                </c:pt>
                <c:pt idx="307">
                  <c:v>38053</c:v>
                </c:pt>
                <c:pt idx="308">
                  <c:v>38054</c:v>
                </c:pt>
                <c:pt idx="309">
                  <c:v>38055</c:v>
                </c:pt>
                <c:pt idx="310">
                  <c:v>38056</c:v>
                </c:pt>
                <c:pt idx="311">
                  <c:v>38057</c:v>
                </c:pt>
                <c:pt idx="312">
                  <c:v>38058</c:v>
                </c:pt>
                <c:pt idx="313">
                  <c:v>38059</c:v>
                </c:pt>
                <c:pt idx="314">
                  <c:v>38060</c:v>
                </c:pt>
                <c:pt idx="315">
                  <c:v>38061</c:v>
                </c:pt>
                <c:pt idx="316">
                  <c:v>38062</c:v>
                </c:pt>
                <c:pt idx="317">
                  <c:v>38063</c:v>
                </c:pt>
                <c:pt idx="318">
                  <c:v>38064</c:v>
                </c:pt>
                <c:pt idx="319">
                  <c:v>38065</c:v>
                </c:pt>
                <c:pt idx="320">
                  <c:v>38066</c:v>
                </c:pt>
                <c:pt idx="321">
                  <c:v>38067</c:v>
                </c:pt>
                <c:pt idx="322">
                  <c:v>38068</c:v>
                </c:pt>
                <c:pt idx="323">
                  <c:v>38069</c:v>
                </c:pt>
                <c:pt idx="324">
                  <c:v>38070</c:v>
                </c:pt>
                <c:pt idx="325">
                  <c:v>38071</c:v>
                </c:pt>
                <c:pt idx="326">
                  <c:v>38072</c:v>
                </c:pt>
                <c:pt idx="327">
                  <c:v>38073</c:v>
                </c:pt>
                <c:pt idx="328">
                  <c:v>38074</c:v>
                </c:pt>
                <c:pt idx="329">
                  <c:v>38075</c:v>
                </c:pt>
                <c:pt idx="330">
                  <c:v>38076</c:v>
                </c:pt>
                <c:pt idx="331">
                  <c:v>38077</c:v>
                </c:pt>
                <c:pt idx="332">
                  <c:v>38078</c:v>
                </c:pt>
                <c:pt idx="333">
                  <c:v>38079</c:v>
                </c:pt>
                <c:pt idx="334">
                  <c:v>38080</c:v>
                </c:pt>
                <c:pt idx="335">
                  <c:v>38081</c:v>
                </c:pt>
                <c:pt idx="336">
                  <c:v>38082</c:v>
                </c:pt>
                <c:pt idx="337">
                  <c:v>38083</c:v>
                </c:pt>
                <c:pt idx="338">
                  <c:v>38084</c:v>
                </c:pt>
                <c:pt idx="339">
                  <c:v>38085</c:v>
                </c:pt>
                <c:pt idx="340">
                  <c:v>38086</c:v>
                </c:pt>
                <c:pt idx="341">
                  <c:v>38087</c:v>
                </c:pt>
                <c:pt idx="342">
                  <c:v>38088</c:v>
                </c:pt>
                <c:pt idx="343">
                  <c:v>38089</c:v>
                </c:pt>
                <c:pt idx="344">
                  <c:v>38090</c:v>
                </c:pt>
                <c:pt idx="345">
                  <c:v>38091</c:v>
                </c:pt>
                <c:pt idx="346">
                  <c:v>38092</c:v>
                </c:pt>
                <c:pt idx="347">
                  <c:v>38093</c:v>
                </c:pt>
                <c:pt idx="348">
                  <c:v>38094</c:v>
                </c:pt>
                <c:pt idx="349">
                  <c:v>38095</c:v>
                </c:pt>
                <c:pt idx="350">
                  <c:v>38096</c:v>
                </c:pt>
                <c:pt idx="351">
                  <c:v>38097</c:v>
                </c:pt>
                <c:pt idx="352">
                  <c:v>38098</c:v>
                </c:pt>
                <c:pt idx="353">
                  <c:v>38099</c:v>
                </c:pt>
                <c:pt idx="354">
                  <c:v>38100</c:v>
                </c:pt>
                <c:pt idx="355">
                  <c:v>38101</c:v>
                </c:pt>
                <c:pt idx="356">
                  <c:v>38102</c:v>
                </c:pt>
                <c:pt idx="357">
                  <c:v>38103</c:v>
                </c:pt>
                <c:pt idx="358">
                  <c:v>38104</c:v>
                </c:pt>
                <c:pt idx="359">
                  <c:v>38105</c:v>
                </c:pt>
                <c:pt idx="360">
                  <c:v>38106</c:v>
                </c:pt>
                <c:pt idx="361">
                  <c:v>38107</c:v>
                </c:pt>
                <c:pt idx="362">
                  <c:v>38108</c:v>
                </c:pt>
                <c:pt idx="363">
                  <c:v>38109</c:v>
                </c:pt>
                <c:pt idx="364">
                  <c:v>38110</c:v>
                </c:pt>
                <c:pt idx="365">
                  <c:v>38111</c:v>
                </c:pt>
                <c:pt idx="366">
                  <c:v>38112</c:v>
                </c:pt>
                <c:pt idx="367">
                  <c:v>38113</c:v>
                </c:pt>
                <c:pt idx="368">
                  <c:v>38114</c:v>
                </c:pt>
                <c:pt idx="369">
                  <c:v>38115</c:v>
                </c:pt>
                <c:pt idx="370">
                  <c:v>38116</c:v>
                </c:pt>
                <c:pt idx="371">
                  <c:v>38117</c:v>
                </c:pt>
                <c:pt idx="372">
                  <c:v>38118</c:v>
                </c:pt>
                <c:pt idx="373">
                  <c:v>38119</c:v>
                </c:pt>
                <c:pt idx="374">
                  <c:v>38120</c:v>
                </c:pt>
                <c:pt idx="375">
                  <c:v>38121</c:v>
                </c:pt>
                <c:pt idx="376">
                  <c:v>38122</c:v>
                </c:pt>
                <c:pt idx="377">
                  <c:v>38123</c:v>
                </c:pt>
                <c:pt idx="378">
                  <c:v>38124</c:v>
                </c:pt>
                <c:pt idx="379">
                  <c:v>38125</c:v>
                </c:pt>
                <c:pt idx="380">
                  <c:v>38126</c:v>
                </c:pt>
                <c:pt idx="381">
                  <c:v>38127</c:v>
                </c:pt>
                <c:pt idx="382">
                  <c:v>38128</c:v>
                </c:pt>
                <c:pt idx="383">
                  <c:v>38129</c:v>
                </c:pt>
                <c:pt idx="384">
                  <c:v>38130</c:v>
                </c:pt>
                <c:pt idx="385">
                  <c:v>38131</c:v>
                </c:pt>
                <c:pt idx="386">
                  <c:v>38132</c:v>
                </c:pt>
                <c:pt idx="387">
                  <c:v>38133</c:v>
                </c:pt>
                <c:pt idx="388">
                  <c:v>38134</c:v>
                </c:pt>
                <c:pt idx="389">
                  <c:v>38135</c:v>
                </c:pt>
                <c:pt idx="390">
                  <c:v>38136</c:v>
                </c:pt>
                <c:pt idx="391">
                  <c:v>38137</c:v>
                </c:pt>
                <c:pt idx="392">
                  <c:v>38138</c:v>
                </c:pt>
                <c:pt idx="393">
                  <c:v>38139</c:v>
                </c:pt>
                <c:pt idx="394">
                  <c:v>38140</c:v>
                </c:pt>
                <c:pt idx="395">
                  <c:v>38141</c:v>
                </c:pt>
                <c:pt idx="396">
                  <c:v>38142</c:v>
                </c:pt>
                <c:pt idx="397">
                  <c:v>38143</c:v>
                </c:pt>
                <c:pt idx="398">
                  <c:v>38144</c:v>
                </c:pt>
                <c:pt idx="399">
                  <c:v>38145</c:v>
                </c:pt>
                <c:pt idx="400">
                  <c:v>38146</c:v>
                </c:pt>
                <c:pt idx="401">
                  <c:v>38147</c:v>
                </c:pt>
                <c:pt idx="402">
                  <c:v>38148</c:v>
                </c:pt>
                <c:pt idx="403">
                  <c:v>38149</c:v>
                </c:pt>
                <c:pt idx="404">
                  <c:v>38150</c:v>
                </c:pt>
                <c:pt idx="405">
                  <c:v>38151</c:v>
                </c:pt>
                <c:pt idx="406">
                  <c:v>38152</c:v>
                </c:pt>
                <c:pt idx="407">
                  <c:v>38153</c:v>
                </c:pt>
                <c:pt idx="408">
                  <c:v>38154</c:v>
                </c:pt>
                <c:pt idx="409">
                  <c:v>38155</c:v>
                </c:pt>
                <c:pt idx="410">
                  <c:v>38156</c:v>
                </c:pt>
                <c:pt idx="411">
                  <c:v>38157</c:v>
                </c:pt>
                <c:pt idx="412">
                  <c:v>38158</c:v>
                </c:pt>
                <c:pt idx="413">
                  <c:v>38159</c:v>
                </c:pt>
                <c:pt idx="414">
                  <c:v>38160</c:v>
                </c:pt>
                <c:pt idx="415">
                  <c:v>38161</c:v>
                </c:pt>
                <c:pt idx="416">
                  <c:v>38162</c:v>
                </c:pt>
                <c:pt idx="417">
                  <c:v>38163</c:v>
                </c:pt>
                <c:pt idx="418">
                  <c:v>38164</c:v>
                </c:pt>
                <c:pt idx="419">
                  <c:v>38165</c:v>
                </c:pt>
                <c:pt idx="420">
                  <c:v>38166</c:v>
                </c:pt>
                <c:pt idx="421">
                  <c:v>38167</c:v>
                </c:pt>
                <c:pt idx="422">
                  <c:v>38168</c:v>
                </c:pt>
                <c:pt idx="423">
                  <c:v>38169</c:v>
                </c:pt>
                <c:pt idx="424">
                  <c:v>38170</c:v>
                </c:pt>
                <c:pt idx="425">
                  <c:v>38171</c:v>
                </c:pt>
                <c:pt idx="426">
                  <c:v>38172</c:v>
                </c:pt>
                <c:pt idx="427">
                  <c:v>38173</c:v>
                </c:pt>
                <c:pt idx="428">
                  <c:v>38174</c:v>
                </c:pt>
                <c:pt idx="429">
                  <c:v>38175</c:v>
                </c:pt>
                <c:pt idx="430">
                  <c:v>38176</c:v>
                </c:pt>
                <c:pt idx="431">
                  <c:v>38177</c:v>
                </c:pt>
                <c:pt idx="432">
                  <c:v>38178</c:v>
                </c:pt>
                <c:pt idx="433">
                  <c:v>38179</c:v>
                </c:pt>
                <c:pt idx="434">
                  <c:v>38180</c:v>
                </c:pt>
                <c:pt idx="435">
                  <c:v>38181</c:v>
                </c:pt>
                <c:pt idx="436">
                  <c:v>38182</c:v>
                </c:pt>
                <c:pt idx="437">
                  <c:v>38183</c:v>
                </c:pt>
                <c:pt idx="438">
                  <c:v>38184</c:v>
                </c:pt>
                <c:pt idx="439">
                  <c:v>38185</c:v>
                </c:pt>
                <c:pt idx="440">
                  <c:v>38186</c:v>
                </c:pt>
                <c:pt idx="441">
                  <c:v>38187</c:v>
                </c:pt>
                <c:pt idx="442">
                  <c:v>38188</c:v>
                </c:pt>
                <c:pt idx="443">
                  <c:v>38189</c:v>
                </c:pt>
                <c:pt idx="444">
                  <c:v>38190</c:v>
                </c:pt>
                <c:pt idx="445">
                  <c:v>38191</c:v>
                </c:pt>
                <c:pt idx="446">
                  <c:v>38192</c:v>
                </c:pt>
                <c:pt idx="447">
                  <c:v>38193</c:v>
                </c:pt>
                <c:pt idx="448">
                  <c:v>38194</c:v>
                </c:pt>
                <c:pt idx="449">
                  <c:v>38195</c:v>
                </c:pt>
                <c:pt idx="450">
                  <c:v>38196</c:v>
                </c:pt>
                <c:pt idx="451">
                  <c:v>38197</c:v>
                </c:pt>
                <c:pt idx="452">
                  <c:v>38198</c:v>
                </c:pt>
                <c:pt idx="453">
                  <c:v>38199</c:v>
                </c:pt>
                <c:pt idx="454">
                  <c:v>38200</c:v>
                </c:pt>
                <c:pt idx="455">
                  <c:v>38201</c:v>
                </c:pt>
                <c:pt idx="456">
                  <c:v>38202</c:v>
                </c:pt>
                <c:pt idx="457">
                  <c:v>38203</c:v>
                </c:pt>
                <c:pt idx="458">
                  <c:v>38204</c:v>
                </c:pt>
                <c:pt idx="459">
                  <c:v>38205</c:v>
                </c:pt>
                <c:pt idx="460">
                  <c:v>38206</c:v>
                </c:pt>
                <c:pt idx="461">
                  <c:v>38207</c:v>
                </c:pt>
                <c:pt idx="462">
                  <c:v>38208</c:v>
                </c:pt>
                <c:pt idx="463">
                  <c:v>38209</c:v>
                </c:pt>
                <c:pt idx="464">
                  <c:v>38210</c:v>
                </c:pt>
                <c:pt idx="465">
                  <c:v>38211</c:v>
                </c:pt>
                <c:pt idx="466">
                  <c:v>38212</c:v>
                </c:pt>
                <c:pt idx="467">
                  <c:v>38213</c:v>
                </c:pt>
                <c:pt idx="468">
                  <c:v>38214</c:v>
                </c:pt>
                <c:pt idx="469">
                  <c:v>38215</c:v>
                </c:pt>
                <c:pt idx="470">
                  <c:v>38216</c:v>
                </c:pt>
                <c:pt idx="471">
                  <c:v>38217</c:v>
                </c:pt>
                <c:pt idx="472">
                  <c:v>38218</c:v>
                </c:pt>
                <c:pt idx="473">
                  <c:v>38219</c:v>
                </c:pt>
                <c:pt idx="474">
                  <c:v>38220</c:v>
                </c:pt>
                <c:pt idx="475">
                  <c:v>38221</c:v>
                </c:pt>
                <c:pt idx="476">
                  <c:v>38222</c:v>
                </c:pt>
                <c:pt idx="477">
                  <c:v>38223</c:v>
                </c:pt>
                <c:pt idx="478">
                  <c:v>38224</c:v>
                </c:pt>
                <c:pt idx="479">
                  <c:v>38225</c:v>
                </c:pt>
                <c:pt idx="480">
                  <c:v>38226</c:v>
                </c:pt>
                <c:pt idx="481">
                  <c:v>38227</c:v>
                </c:pt>
                <c:pt idx="482">
                  <c:v>38228</c:v>
                </c:pt>
                <c:pt idx="483">
                  <c:v>38229</c:v>
                </c:pt>
                <c:pt idx="484">
                  <c:v>38230</c:v>
                </c:pt>
                <c:pt idx="485">
                  <c:v>38231</c:v>
                </c:pt>
                <c:pt idx="486">
                  <c:v>38232</c:v>
                </c:pt>
                <c:pt idx="487">
                  <c:v>38233</c:v>
                </c:pt>
                <c:pt idx="488">
                  <c:v>38234</c:v>
                </c:pt>
                <c:pt idx="489">
                  <c:v>38235</c:v>
                </c:pt>
                <c:pt idx="490">
                  <c:v>38236</c:v>
                </c:pt>
                <c:pt idx="491">
                  <c:v>38237</c:v>
                </c:pt>
                <c:pt idx="492">
                  <c:v>38238</c:v>
                </c:pt>
                <c:pt idx="493">
                  <c:v>38239</c:v>
                </c:pt>
                <c:pt idx="494">
                  <c:v>38240</c:v>
                </c:pt>
                <c:pt idx="495">
                  <c:v>38241</c:v>
                </c:pt>
                <c:pt idx="496">
                  <c:v>38242</c:v>
                </c:pt>
                <c:pt idx="497">
                  <c:v>38243</c:v>
                </c:pt>
                <c:pt idx="498">
                  <c:v>38244</c:v>
                </c:pt>
                <c:pt idx="499">
                  <c:v>38245</c:v>
                </c:pt>
                <c:pt idx="500">
                  <c:v>38246</c:v>
                </c:pt>
                <c:pt idx="501">
                  <c:v>38247</c:v>
                </c:pt>
                <c:pt idx="502">
                  <c:v>38248</c:v>
                </c:pt>
                <c:pt idx="503">
                  <c:v>38249</c:v>
                </c:pt>
                <c:pt idx="504">
                  <c:v>38250</c:v>
                </c:pt>
                <c:pt idx="505">
                  <c:v>38251</c:v>
                </c:pt>
                <c:pt idx="506">
                  <c:v>38252</c:v>
                </c:pt>
                <c:pt idx="507">
                  <c:v>38253</c:v>
                </c:pt>
                <c:pt idx="508">
                  <c:v>38254</c:v>
                </c:pt>
                <c:pt idx="509">
                  <c:v>38255</c:v>
                </c:pt>
                <c:pt idx="510">
                  <c:v>38297</c:v>
                </c:pt>
                <c:pt idx="511">
                  <c:v>38298</c:v>
                </c:pt>
                <c:pt idx="512">
                  <c:v>38299</c:v>
                </c:pt>
                <c:pt idx="513">
                  <c:v>38300</c:v>
                </c:pt>
                <c:pt idx="514">
                  <c:v>38301</c:v>
                </c:pt>
                <c:pt idx="515">
                  <c:v>38302</c:v>
                </c:pt>
                <c:pt idx="516">
                  <c:v>38303</c:v>
                </c:pt>
                <c:pt idx="517">
                  <c:v>38304</c:v>
                </c:pt>
                <c:pt idx="518">
                  <c:v>38305</c:v>
                </c:pt>
                <c:pt idx="519">
                  <c:v>38306</c:v>
                </c:pt>
                <c:pt idx="520">
                  <c:v>38307</c:v>
                </c:pt>
                <c:pt idx="521">
                  <c:v>38308</c:v>
                </c:pt>
                <c:pt idx="522">
                  <c:v>38309</c:v>
                </c:pt>
                <c:pt idx="523">
                  <c:v>38310</c:v>
                </c:pt>
                <c:pt idx="524">
                  <c:v>38311</c:v>
                </c:pt>
                <c:pt idx="525">
                  <c:v>38312</c:v>
                </c:pt>
                <c:pt idx="526">
                  <c:v>38313</c:v>
                </c:pt>
                <c:pt idx="527">
                  <c:v>38314</c:v>
                </c:pt>
                <c:pt idx="528">
                  <c:v>38315</c:v>
                </c:pt>
                <c:pt idx="529">
                  <c:v>38316</c:v>
                </c:pt>
                <c:pt idx="530">
                  <c:v>38317</c:v>
                </c:pt>
                <c:pt idx="531">
                  <c:v>38318</c:v>
                </c:pt>
                <c:pt idx="532">
                  <c:v>38319</c:v>
                </c:pt>
                <c:pt idx="533">
                  <c:v>38320</c:v>
                </c:pt>
                <c:pt idx="534">
                  <c:v>38321</c:v>
                </c:pt>
                <c:pt idx="535">
                  <c:v>38322</c:v>
                </c:pt>
                <c:pt idx="536">
                  <c:v>38323</c:v>
                </c:pt>
                <c:pt idx="537">
                  <c:v>38324</c:v>
                </c:pt>
                <c:pt idx="538">
                  <c:v>38325</c:v>
                </c:pt>
                <c:pt idx="539">
                  <c:v>38326</c:v>
                </c:pt>
                <c:pt idx="540">
                  <c:v>38327</c:v>
                </c:pt>
                <c:pt idx="541">
                  <c:v>38328</c:v>
                </c:pt>
                <c:pt idx="542">
                  <c:v>38329</c:v>
                </c:pt>
                <c:pt idx="543">
                  <c:v>38330</c:v>
                </c:pt>
                <c:pt idx="544">
                  <c:v>38331</c:v>
                </c:pt>
                <c:pt idx="545">
                  <c:v>38332</c:v>
                </c:pt>
                <c:pt idx="546">
                  <c:v>38333</c:v>
                </c:pt>
                <c:pt idx="547">
                  <c:v>38334</c:v>
                </c:pt>
                <c:pt idx="548">
                  <c:v>38335</c:v>
                </c:pt>
                <c:pt idx="549">
                  <c:v>38336</c:v>
                </c:pt>
                <c:pt idx="550">
                  <c:v>38337</c:v>
                </c:pt>
                <c:pt idx="551">
                  <c:v>38338</c:v>
                </c:pt>
                <c:pt idx="552">
                  <c:v>38339</c:v>
                </c:pt>
                <c:pt idx="553">
                  <c:v>38340</c:v>
                </c:pt>
                <c:pt idx="554">
                  <c:v>38341</c:v>
                </c:pt>
                <c:pt idx="555">
                  <c:v>38342</c:v>
                </c:pt>
                <c:pt idx="556">
                  <c:v>38343</c:v>
                </c:pt>
                <c:pt idx="557">
                  <c:v>38344</c:v>
                </c:pt>
                <c:pt idx="558">
                  <c:v>38345</c:v>
                </c:pt>
                <c:pt idx="559">
                  <c:v>38346</c:v>
                </c:pt>
                <c:pt idx="560">
                  <c:v>38347</c:v>
                </c:pt>
                <c:pt idx="561">
                  <c:v>38348</c:v>
                </c:pt>
                <c:pt idx="562">
                  <c:v>38349</c:v>
                </c:pt>
                <c:pt idx="563">
                  <c:v>38350</c:v>
                </c:pt>
                <c:pt idx="564">
                  <c:v>38351</c:v>
                </c:pt>
                <c:pt idx="565">
                  <c:v>38352</c:v>
                </c:pt>
                <c:pt idx="566">
                  <c:v>38353</c:v>
                </c:pt>
                <c:pt idx="567">
                  <c:v>38354</c:v>
                </c:pt>
                <c:pt idx="568">
                  <c:v>38355</c:v>
                </c:pt>
                <c:pt idx="569">
                  <c:v>38356</c:v>
                </c:pt>
                <c:pt idx="570">
                  <c:v>38357</c:v>
                </c:pt>
                <c:pt idx="571">
                  <c:v>38358</c:v>
                </c:pt>
                <c:pt idx="572">
                  <c:v>38359</c:v>
                </c:pt>
                <c:pt idx="573">
                  <c:v>38360</c:v>
                </c:pt>
                <c:pt idx="574">
                  <c:v>38361</c:v>
                </c:pt>
                <c:pt idx="575">
                  <c:v>38362</c:v>
                </c:pt>
                <c:pt idx="576">
                  <c:v>38363</c:v>
                </c:pt>
                <c:pt idx="577">
                  <c:v>38364</c:v>
                </c:pt>
                <c:pt idx="578">
                  <c:v>38365</c:v>
                </c:pt>
                <c:pt idx="579">
                  <c:v>38366</c:v>
                </c:pt>
                <c:pt idx="580">
                  <c:v>38367</c:v>
                </c:pt>
                <c:pt idx="581">
                  <c:v>38368</c:v>
                </c:pt>
                <c:pt idx="582">
                  <c:v>38369</c:v>
                </c:pt>
                <c:pt idx="583">
                  <c:v>38370</c:v>
                </c:pt>
                <c:pt idx="584">
                  <c:v>38371</c:v>
                </c:pt>
                <c:pt idx="585">
                  <c:v>38372</c:v>
                </c:pt>
                <c:pt idx="586">
                  <c:v>38373</c:v>
                </c:pt>
                <c:pt idx="587">
                  <c:v>38374</c:v>
                </c:pt>
                <c:pt idx="588">
                  <c:v>38375</c:v>
                </c:pt>
                <c:pt idx="589">
                  <c:v>38376</c:v>
                </c:pt>
                <c:pt idx="590">
                  <c:v>38377</c:v>
                </c:pt>
                <c:pt idx="591">
                  <c:v>38378</c:v>
                </c:pt>
                <c:pt idx="592">
                  <c:v>38379</c:v>
                </c:pt>
                <c:pt idx="593">
                  <c:v>38380</c:v>
                </c:pt>
                <c:pt idx="594">
                  <c:v>38381</c:v>
                </c:pt>
                <c:pt idx="595">
                  <c:v>38382</c:v>
                </c:pt>
                <c:pt idx="596">
                  <c:v>38383</c:v>
                </c:pt>
                <c:pt idx="597">
                  <c:v>38384</c:v>
                </c:pt>
                <c:pt idx="598">
                  <c:v>38385</c:v>
                </c:pt>
                <c:pt idx="599">
                  <c:v>38386</c:v>
                </c:pt>
                <c:pt idx="600">
                  <c:v>38387</c:v>
                </c:pt>
                <c:pt idx="601">
                  <c:v>38388</c:v>
                </c:pt>
                <c:pt idx="602">
                  <c:v>38389</c:v>
                </c:pt>
                <c:pt idx="603">
                  <c:v>38390</c:v>
                </c:pt>
                <c:pt idx="604">
                  <c:v>38391</c:v>
                </c:pt>
                <c:pt idx="605">
                  <c:v>38392</c:v>
                </c:pt>
                <c:pt idx="606">
                  <c:v>38393</c:v>
                </c:pt>
                <c:pt idx="607">
                  <c:v>38394</c:v>
                </c:pt>
                <c:pt idx="608">
                  <c:v>38395</c:v>
                </c:pt>
                <c:pt idx="609">
                  <c:v>38396</c:v>
                </c:pt>
                <c:pt idx="610">
                  <c:v>38397</c:v>
                </c:pt>
                <c:pt idx="611">
                  <c:v>38398</c:v>
                </c:pt>
                <c:pt idx="612">
                  <c:v>38399</c:v>
                </c:pt>
                <c:pt idx="613">
                  <c:v>38400</c:v>
                </c:pt>
                <c:pt idx="614">
                  <c:v>38401</c:v>
                </c:pt>
                <c:pt idx="615">
                  <c:v>38402</c:v>
                </c:pt>
                <c:pt idx="616">
                  <c:v>38403</c:v>
                </c:pt>
                <c:pt idx="617">
                  <c:v>38404</c:v>
                </c:pt>
                <c:pt idx="618">
                  <c:v>38405</c:v>
                </c:pt>
                <c:pt idx="619">
                  <c:v>38406</c:v>
                </c:pt>
                <c:pt idx="620">
                  <c:v>38407</c:v>
                </c:pt>
                <c:pt idx="621">
                  <c:v>38408</c:v>
                </c:pt>
                <c:pt idx="622">
                  <c:v>38409</c:v>
                </c:pt>
                <c:pt idx="623">
                  <c:v>38410</c:v>
                </c:pt>
                <c:pt idx="624">
                  <c:v>38411</c:v>
                </c:pt>
                <c:pt idx="625">
                  <c:v>38412</c:v>
                </c:pt>
                <c:pt idx="626">
                  <c:v>38413</c:v>
                </c:pt>
                <c:pt idx="627">
                  <c:v>38414</c:v>
                </c:pt>
                <c:pt idx="628">
                  <c:v>38415</c:v>
                </c:pt>
                <c:pt idx="629">
                  <c:v>38416</c:v>
                </c:pt>
                <c:pt idx="630">
                  <c:v>38417</c:v>
                </c:pt>
                <c:pt idx="631">
                  <c:v>38418</c:v>
                </c:pt>
                <c:pt idx="632">
                  <c:v>38419</c:v>
                </c:pt>
                <c:pt idx="633">
                  <c:v>38420</c:v>
                </c:pt>
                <c:pt idx="634">
                  <c:v>38421</c:v>
                </c:pt>
                <c:pt idx="635">
                  <c:v>38422</c:v>
                </c:pt>
                <c:pt idx="636">
                  <c:v>38423</c:v>
                </c:pt>
                <c:pt idx="637">
                  <c:v>38424</c:v>
                </c:pt>
                <c:pt idx="638">
                  <c:v>38425</c:v>
                </c:pt>
                <c:pt idx="639">
                  <c:v>38426</c:v>
                </c:pt>
                <c:pt idx="640">
                  <c:v>38427</c:v>
                </c:pt>
                <c:pt idx="641">
                  <c:v>38428</c:v>
                </c:pt>
                <c:pt idx="642">
                  <c:v>38429</c:v>
                </c:pt>
                <c:pt idx="643">
                  <c:v>38430</c:v>
                </c:pt>
                <c:pt idx="644">
                  <c:v>38431</c:v>
                </c:pt>
                <c:pt idx="645">
                  <c:v>38432</c:v>
                </c:pt>
                <c:pt idx="646">
                  <c:v>38433</c:v>
                </c:pt>
                <c:pt idx="647">
                  <c:v>38434</c:v>
                </c:pt>
                <c:pt idx="648">
                  <c:v>38435</c:v>
                </c:pt>
                <c:pt idx="649">
                  <c:v>38436</c:v>
                </c:pt>
                <c:pt idx="650">
                  <c:v>38437</c:v>
                </c:pt>
                <c:pt idx="651">
                  <c:v>38438</c:v>
                </c:pt>
                <c:pt idx="652">
                  <c:v>38439</c:v>
                </c:pt>
                <c:pt idx="653">
                  <c:v>38440</c:v>
                </c:pt>
                <c:pt idx="654">
                  <c:v>38441</c:v>
                </c:pt>
                <c:pt idx="655">
                  <c:v>38442</c:v>
                </c:pt>
                <c:pt idx="656">
                  <c:v>38443</c:v>
                </c:pt>
                <c:pt idx="657">
                  <c:v>38444</c:v>
                </c:pt>
                <c:pt idx="658">
                  <c:v>38445</c:v>
                </c:pt>
                <c:pt idx="659">
                  <c:v>38446</c:v>
                </c:pt>
                <c:pt idx="660">
                  <c:v>38447</c:v>
                </c:pt>
                <c:pt idx="661">
                  <c:v>38448</c:v>
                </c:pt>
                <c:pt idx="662">
                  <c:v>38449</c:v>
                </c:pt>
                <c:pt idx="663">
                  <c:v>38450</c:v>
                </c:pt>
                <c:pt idx="664">
                  <c:v>38451</c:v>
                </c:pt>
                <c:pt idx="665">
                  <c:v>38452</c:v>
                </c:pt>
                <c:pt idx="666">
                  <c:v>38453</c:v>
                </c:pt>
                <c:pt idx="667">
                  <c:v>38454</c:v>
                </c:pt>
                <c:pt idx="668">
                  <c:v>38455</c:v>
                </c:pt>
                <c:pt idx="669">
                  <c:v>38456</c:v>
                </c:pt>
                <c:pt idx="670">
                  <c:v>38457</c:v>
                </c:pt>
                <c:pt idx="671">
                  <c:v>38458</c:v>
                </c:pt>
                <c:pt idx="672">
                  <c:v>38459</c:v>
                </c:pt>
                <c:pt idx="673">
                  <c:v>38460</c:v>
                </c:pt>
                <c:pt idx="674">
                  <c:v>38461</c:v>
                </c:pt>
                <c:pt idx="675">
                  <c:v>38462</c:v>
                </c:pt>
                <c:pt idx="676">
                  <c:v>38463</c:v>
                </c:pt>
                <c:pt idx="677">
                  <c:v>38464</c:v>
                </c:pt>
                <c:pt idx="678">
                  <c:v>38465</c:v>
                </c:pt>
                <c:pt idx="679">
                  <c:v>38466</c:v>
                </c:pt>
                <c:pt idx="680">
                  <c:v>38467</c:v>
                </c:pt>
                <c:pt idx="681">
                  <c:v>38468</c:v>
                </c:pt>
                <c:pt idx="682">
                  <c:v>38469</c:v>
                </c:pt>
                <c:pt idx="683">
                  <c:v>38470</c:v>
                </c:pt>
                <c:pt idx="684">
                  <c:v>38471</c:v>
                </c:pt>
                <c:pt idx="685">
                  <c:v>38472</c:v>
                </c:pt>
                <c:pt idx="686">
                  <c:v>38473</c:v>
                </c:pt>
                <c:pt idx="687">
                  <c:v>38474</c:v>
                </c:pt>
                <c:pt idx="688">
                  <c:v>38475</c:v>
                </c:pt>
                <c:pt idx="689">
                  <c:v>38476</c:v>
                </c:pt>
                <c:pt idx="690">
                  <c:v>38477</c:v>
                </c:pt>
                <c:pt idx="691">
                  <c:v>38478</c:v>
                </c:pt>
                <c:pt idx="692">
                  <c:v>38479</c:v>
                </c:pt>
                <c:pt idx="693">
                  <c:v>38480</c:v>
                </c:pt>
                <c:pt idx="694">
                  <c:v>38481</c:v>
                </c:pt>
                <c:pt idx="695">
                  <c:v>38482</c:v>
                </c:pt>
                <c:pt idx="696">
                  <c:v>38483</c:v>
                </c:pt>
                <c:pt idx="697">
                  <c:v>38484</c:v>
                </c:pt>
                <c:pt idx="698">
                  <c:v>38485</c:v>
                </c:pt>
                <c:pt idx="699">
                  <c:v>38486</c:v>
                </c:pt>
                <c:pt idx="700">
                  <c:v>38487</c:v>
                </c:pt>
                <c:pt idx="701">
                  <c:v>38488</c:v>
                </c:pt>
                <c:pt idx="702">
                  <c:v>38489</c:v>
                </c:pt>
                <c:pt idx="703">
                  <c:v>38490</c:v>
                </c:pt>
                <c:pt idx="704">
                  <c:v>38491</c:v>
                </c:pt>
                <c:pt idx="705">
                  <c:v>38492</c:v>
                </c:pt>
                <c:pt idx="706">
                  <c:v>38493</c:v>
                </c:pt>
                <c:pt idx="707">
                  <c:v>38494</c:v>
                </c:pt>
                <c:pt idx="708">
                  <c:v>38495</c:v>
                </c:pt>
                <c:pt idx="709">
                  <c:v>38496</c:v>
                </c:pt>
                <c:pt idx="710">
                  <c:v>38497</c:v>
                </c:pt>
                <c:pt idx="711">
                  <c:v>38498</c:v>
                </c:pt>
                <c:pt idx="712">
                  <c:v>38499</c:v>
                </c:pt>
                <c:pt idx="713">
                  <c:v>38500</c:v>
                </c:pt>
                <c:pt idx="714">
                  <c:v>38501</c:v>
                </c:pt>
                <c:pt idx="715">
                  <c:v>38502</c:v>
                </c:pt>
                <c:pt idx="716">
                  <c:v>38503</c:v>
                </c:pt>
                <c:pt idx="717">
                  <c:v>38504</c:v>
                </c:pt>
                <c:pt idx="718">
                  <c:v>38505</c:v>
                </c:pt>
                <c:pt idx="719">
                  <c:v>38506</c:v>
                </c:pt>
                <c:pt idx="720">
                  <c:v>38507</c:v>
                </c:pt>
                <c:pt idx="721">
                  <c:v>38508</c:v>
                </c:pt>
                <c:pt idx="722">
                  <c:v>38509</c:v>
                </c:pt>
                <c:pt idx="723">
                  <c:v>38510</c:v>
                </c:pt>
                <c:pt idx="724">
                  <c:v>38511</c:v>
                </c:pt>
                <c:pt idx="725">
                  <c:v>38512</c:v>
                </c:pt>
                <c:pt idx="726">
                  <c:v>38513</c:v>
                </c:pt>
                <c:pt idx="727">
                  <c:v>38514</c:v>
                </c:pt>
                <c:pt idx="728">
                  <c:v>38515</c:v>
                </c:pt>
                <c:pt idx="729">
                  <c:v>38516</c:v>
                </c:pt>
                <c:pt idx="730">
                  <c:v>38517</c:v>
                </c:pt>
                <c:pt idx="731">
                  <c:v>38518</c:v>
                </c:pt>
                <c:pt idx="732">
                  <c:v>38519</c:v>
                </c:pt>
                <c:pt idx="733">
                  <c:v>38520</c:v>
                </c:pt>
                <c:pt idx="734">
                  <c:v>38521</c:v>
                </c:pt>
                <c:pt idx="735">
                  <c:v>38522</c:v>
                </c:pt>
                <c:pt idx="736">
                  <c:v>38523</c:v>
                </c:pt>
                <c:pt idx="737">
                  <c:v>38524</c:v>
                </c:pt>
                <c:pt idx="738">
                  <c:v>38525</c:v>
                </c:pt>
                <c:pt idx="739">
                  <c:v>38526</c:v>
                </c:pt>
                <c:pt idx="740">
                  <c:v>38527</c:v>
                </c:pt>
                <c:pt idx="741">
                  <c:v>38528</c:v>
                </c:pt>
                <c:pt idx="742">
                  <c:v>38529</c:v>
                </c:pt>
                <c:pt idx="743">
                  <c:v>38530</c:v>
                </c:pt>
                <c:pt idx="744">
                  <c:v>38531</c:v>
                </c:pt>
                <c:pt idx="745">
                  <c:v>38532</c:v>
                </c:pt>
                <c:pt idx="746">
                  <c:v>38533</c:v>
                </c:pt>
                <c:pt idx="747">
                  <c:v>38534</c:v>
                </c:pt>
                <c:pt idx="748">
                  <c:v>38535</c:v>
                </c:pt>
                <c:pt idx="749">
                  <c:v>38536</c:v>
                </c:pt>
                <c:pt idx="750">
                  <c:v>38537</c:v>
                </c:pt>
                <c:pt idx="751">
                  <c:v>38538</c:v>
                </c:pt>
                <c:pt idx="752">
                  <c:v>38539</c:v>
                </c:pt>
                <c:pt idx="753">
                  <c:v>38540</c:v>
                </c:pt>
                <c:pt idx="754">
                  <c:v>38541</c:v>
                </c:pt>
                <c:pt idx="755">
                  <c:v>38542</c:v>
                </c:pt>
                <c:pt idx="756">
                  <c:v>38543</c:v>
                </c:pt>
                <c:pt idx="757">
                  <c:v>38544</c:v>
                </c:pt>
                <c:pt idx="758">
                  <c:v>38545</c:v>
                </c:pt>
                <c:pt idx="759">
                  <c:v>38546</c:v>
                </c:pt>
                <c:pt idx="760">
                  <c:v>38547</c:v>
                </c:pt>
                <c:pt idx="761">
                  <c:v>38548</c:v>
                </c:pt>
                <c:pt idx="762">
                  <c:v>38549</c:v>
                </c:pt>
                <c:pt idx="763">
                  <c:v>38550</c:v>
                </c:pt>
                <c:pt idx="764">
                  <c:v>38551</c:v>
                </c:pt>
                <c:pt idx="765">
                  <c:v>38552</c:v>
                </c:pt>
                <c:pt idx="766">
                  <c:v>38553</c:v>
                </c:pt>
                <c:pt idx="767">
                  <c:v>38554</c:v>
                </c:pt>
                <c:pt idx="768">
                  <c:v>38555</c:v>
                </c:pt>
                <c:pt idx="769">
                  <c:v>38556</c:v>
                </c:pt>
                <c:pt idx="770">
                  <c:v>38557</c:v>
                </c:pt>
                <c:pt idx="771">
                  <c:v>38558</c:v>
                </c:pt>
                <c:pt idx="772">
                  <c:v>38559</c:v>
                </c:pt>
                <c:pt idx="773">
                  <c:v>38560</c:v>
                </c:pt>
                <c:pt idx="774">
                  <c:v>38561</c:v>
                </c:pt>
                <c:pt idx="775">
                  <c:v>38562</c:v>
                </c:pt>
                <c:pt idx="776">
                  <c:v>38563</c:v>
                </c:pt>
                <c:pt idx="777">
                  <c:v>38564</c:v>
                </c:pt>
                <c:pt idx="778">
                  <c:v>38565</c:v>
                </c:pt>
                <c:pt idx="779">
                  <c:v>38566</c:v>
                </c:pt>
                <c:pt idx="780">
                  <c:v>38567</c:v>
                </c:pt>
                <c:pt idx="781">
                  <c:v>38568</c:v>
                </c:pt>
                <c:pt idx="782">
                  <c:v>38569</c:v>
                </c:pt>
                <c:pt idx="783">
                  <c:v>38570</c:v>
                </c:pt>
                <c:pt idx="784">
                  <c:v>38571</c:v>
                </c:pt>
                <c:pt idx="785">
                  <c:v>38572</c:v>
                </c:pt>
                <c:pt idx="786">
                  <c:v>38573</c:v>
                </c:pt>
                <c:pt idx="787">
                  <c:v>38574</c:v>
                </c:pt>
                <c:pt idx="788">
                  <c:v>38575</c:v>
                </c:pt>
                <c:pt idx="789">
                  <c:v>38576</c:v>
                </c:pt>
                <c:pt idx="790">
                  <c:v>38577</c:v>
                </c:pt>
                <c:pt idx="791">
                  <c:v>38578</c:v>
                </c:pt>
                <c:pt idx="792">
                  <c:v>38579</c:v>
                </c:pt>
                <c:pt idx="793">
                  <c:v>38580</c:v>
                </c:pt>
                <c:pt idx="794">
                  <c:v>38581</c:v>
                </c:pt>
                <c:pt idx="795">
                  <c:v>38582</c:v>
                </c:pt>
                <c:pt idx="796">
                  <c:v>38583</c:v>
                </c:pt>
                <c:pt idx="797">
                  <c:v>38584</c:v>
                </c:pt>
                <c:pt idx="798">
                  <c:v>38585</c:v>
                </c:pt>
                <c:pt idx="799">
                  <c:v>38586</c:v>
                </c:pt>
                <c:pt idx="800">
                  <c:v>38587</c:v>
                </c:pt>
                <c:pt idx="801">
                  <c:v>38588</c:v>
                </c:pt>
                <c:pt idx="802">
                  <c:v>38589</c:v>
                </c:pt>
                <c:pt idx="803">
                  <c:v>38590</c:v>
                </c:pt>
                <c:pt idx="804">
                  <c:v>38591</c:v>
                </c:pt>
                <c:pt idx="805">
                  <c:v>38592</c:v>
                </c:pt>
                <c:pt idx="806">
                  <c:v>38593</c:v>
                </c:pt>
                <c:pt idx="807">
                  <c:v>38594</c:v>
                </c:pt>
                <c:pt idx="808">
                  <c:v>38595</c:v>
                </c:pt>
                <c:pt idx="809">
                  <c:v>38596</c:v>
                </c:pt>
                <c:pt idx="810">
                  <c:v>38597</c:v>
                </c:pt>
                <c:pt idx="811">
                  <c:v>38598</c:v>
                </c:pt>
                <c:pt idx="812">
                  <c:v>38599</c:v>
                </c:pt>
                <c:pt idx="813">
                  <c:v>38600</c:v>
                </c:pt>
                <c:pt idx="814">
                  <c:v>38601</c:v>
                </c:pt>
                <c:pt idx="815">
                  <c:v>38602</c:v>
                </c:pt>
                <c:pt idx="816">
                  <c:v>38603</c:v>
                </c:pt>
                <c:pt idx="817">
                  <c:v>38604</c:v>
                </c:pt>
                <c:pt idx="818">
                  <c:v>38605</c:v>
                </c:pt>
                <c:pt idx="819">
                  <c:v>38606</c:v>
                </c:pt>
                <c:pt idx="820">
                  <c:v>38607</c:v>
                </c:pt>
                <c:pt idx="821">
                  <c:v>38608</c:v>
                </c:pt>
                <c:pt idx="822">
                  <c:v>38609</c:v>
                </c:pt>
                <c:pt idx="823">
                  <c:v>38610</c:v>
                </c:pt>
                <c:pt idx="824">
                  <c:v>38611</c:v>
                </c:pt>
                <c:pt idx="825">
                  <c:v>38612</c:v>
                </c:pt>
                <c:pt idx="826">
                  <c:v>38613</c:v>
                </c:pt>
                <c:pt idx="827">
                  <c:v>38614</c:v>
                </c:pt>
                <c:pt idx="828">
                  <c:v>38615</c:v>
                </c:pt>
                <c:pt idx="829">
                  <c:v>38616</c:v>
                </c:pt>
                <c:pt idx="830">
                  <c:v>38617</c:v>
                </c:pt>
                <c:pt idx="831">
                  <c:v>38618</c:v>
                </c:pt>
                <c:pt idx="832">
                  <c:v>38619</c:v>
                </c:pt>
                <c:pt idx="833">
                  <c:v>38620</c:v>
                </c:pt>
                <c:pt idx="834">
                  <c:v>38621</c:v>
                </c:pt>
                <c:pt idx="835">
                  <c:v>38622</c:v>
                </c:pt>
                <c:pt idx="836">
                  <c:v>38623</c:v>
                </c:pt>
                <c:pt idx="837">
                  <c:v>38624</c:v>
                </c:pt>
                <c:pt idx="838">
                  <c:v>38625</c:v>
                </c:pt>
                <c:pt idx="839">
                  <c:v>38626</c:v>
                </c:pt>
                <c:pt idx="840">
                  <c:v>38627</c:v>
                </c:pt>
                <c:pt idx="841">
                  <c:v>38628</c:v>
                </c:pt>
                <c:pt idx="842">
                  <c:v>38629</c:v>
                </c:pt>
                <c:pt idx="843">
                  <c:v>38630</c:v>
                </c:pt>
                <c:pt idx="844">
                  <c:v>38631</c:v>
                </c:pt>
                <c:pt idx="845">
                  <c:v>38632</c:v>
                </c:pt>
                <c:pt idx="846">
                  <c:v>38633</c:v>
                </c:pt>
                <c:pt idx="847">
                  <c:v>38634</c:v>
                </c:pt>
                <c:pt idx="848">
                  <c:v>38635</c:v>
                </c:pt>
                <c:pt idx="849">
                  <c:v>38636</c:v>
                </c:pt>
                <c:pt idx="850">
                  <c:v>38637</c:v>
                </c:pt>
                <c:pt idx="851">
                  <c:v>38638</c:v>
                </c:pt>
                <c:pt idx="852">
                  <c:v>38639</c:v>
                </c:pt>
                <c:pt idx="853">
                  <c:v>38640</c:v>
                </c:pt>
                <c:pt idx="854">
                  <c:v>38641</c:v>
                </c:pt>
                <c:pt idx="855">
                  <c:v>38642</c:v>
                </c:pt>
                <c:pt idx="856">
                  <c:v>38643</c:v>
                </c:pt>
                <c:pt idx="857">
                  <c:v>38644</c:v>
                </c:pt>
                <c:pt idx="858">
                  <c:v>38645</c:v>
                </c:pt>
                <c:pt idx="859">
                  <c:v>38646</c:v>
                </c:pt>
                <c:pt idx="860">
                  <c:v>38647</c:v>
                </c:pt>
                <c:pt idx="861">
                  <c:v>38648</c:v>
                </c:pt>
                <c:pt idx="862">
                  <c:v>38649</c:v>
                </c:pt>
                <c:pt idx="863">
                  <c:v>38650</c:v>
                </c:pt>
                <c:pt idx="864">
                  <c:v>38651</c:v>
                </c:pt>
                <c:pt idx="865">
                  <c:v>38652</c:v>
                </c:pt>
                <c:pt idx="866">
                  <c:v>38653</c:v>
                </c:pt>
                <c:pt idx="867">
                  <c:v>38654</c:v>
                </c:pt>
                <c:pt idx="868">
                  <c:v>38655</c:v>
                </c:pt>
                <c:pt idx="869">
                  <c:v>38655</c:v>
                </c:pt>
                <c:pt idx="870">
                  <c:v>38656</c:v>
                </c:pt>
                <c:pt idx="871">
                  <c:v>38657</c:v>
                </c:pt>
                <c:pt idx="872">
                  <c:v>38658</c:v>
                </c:pt>
                <c:pt idx="873">
                  <c:v>38659</c:v>
                </c:pt>
                <c:pt idx="874">
                  <c:v>38660</c:v>
                </c:pt>
                <c:pt idx="875">
                  <c:v>38661</c:v>
                </c:pt>
                <c:pt idx="876">
                  <c:v>38662</c:v>
                </c:pt>
                <c:pt idx="877">
                  <c:v>38663</c:v>
                </c:pt>
                <c:pt idx="878">
                  <c:v>38664</c:v>
                </c:pt>
                <c:pt idx="879">
                  <c:v>38665</c:v>
                </c:pt>
                <c:pt idx="880">
                  <c:v>38666</c:v>
                </c:pt>
                <c:pt idx="881">
                  <c:v>38667</c:v>
                </c:pt>
                <c:pt idx="882">
                  <c:v>38668</c:v>
                </c:pt>
                <c:pt idx="883">
                  <c:v>38669</c:v>
                </c:pt>
                <c:pt idx="884">
                  <c:v>38670</c:v>
                </c:pt>
                <c:pt idx="885">
                  <c:v>38671</c:v>
                </c:pt>
                <c:pt idx="886">
                  <c:v>38672</c:v>
                </c:pt>
                <c:pt idx="887">
                  <c:v>38673</c:v>
                </c:pt>
                <c:pt idx="888">
                  <c:v>38674</c:v>
                </c:pt>
                <c:pt idx="889">
                  <c:v>38675</c:v>
                </c:pt>
                <c:pt idx="890">
                  <c:v>38676</c:v>
                </c:pt>
                <c:pt idx="891">
                  <c:v>38677</c:v>
                </c:pt>
                <c:pt idx="892">
                  <c:v>38678</c:v>
                </c:pt>
                <c:pt idx="893">
                  <c:v>38679</c:v>
                </c:pt>
                <c:pt idx="894">
                  <c:v>38680</c:v>
                </c:pt>
                <c:pt idx="895">
                  <c:v>38681</c:v>
                </c:pt>
                <c:pt idx="896">
                  <c:v>38682</c:v>
                </c:pt>
                <c:pt idx="897">
                  <c:v>38683</c:v>
                </c:pt>
                <c:pt idx="898">
                  <c:v>38684</c:v>
                </c:pt>
                <c:pt idx="899">
                  <c:v>38685</c:v>
                </c:pt>
                <c:pt idx="900">
                  <c:v>38686</c:v>
                </c:pt>
                <c:pt idx="901">
                  <c:v>38687</c:v>
                </c:pt>
                <c:pt idx="902">
                  <c:v>38688</c:v>
                </c:pt>
                <c:pt idx="903">
                  <c:v>38689</c:v>
                </c:pt>
                <c:pt idx="904">
                  <c:v>38690</c:v>
                </c:pt>
                <c:pt idx="905">
                  <c:v>38691</c:v>
                </c:pt>
                <c:pt idx="906">
                  <c:v>38692</c:v>
                </c:pt>
                <c:pt idx="907">
                  <c:v>38693</c:v>
                </c:pt>
                <c:pt idx="908">
                  <c:v>38694</c:v>
                </c:pt>
                <c:pt idx="909">
                  <c:v>38695</c:v>
                </c:pt>
                <c:pt idx="910">
                  <c:v>38696</c:v>
                </c:pt>
                <c:pt idx="911">
                  <c:v>38697</c:v>
                </c:pt>
                <c:pt idx="912">
                  <c:v>38698</c:v>
                </c:pt>
                <c:pt idx="913">
                  <c:v>38699</c:v>
                </c:pt>
                <c:pt idx="914">
                  <c:v>38700</c:v>
                </c:pt>
                <c:pt idx="915">
                  <c:v>38701</c:v>
                </c:pt>
                <c:pt idx="916">
                  <c:v>38702</c:v>
                </c:pt>
                <c:pt idx="917">
                  <c:v>38703</c:v>
                </c:pt>
                <c:pt idx="918">
                  <c:v>38704</c:v>
                </c:pt>
                <c:pt idx="919">
                  <c:v>38705</c:v>
                </c:pt>
                <c:pt idx="920">
                  <c:v>38706</c:v>
                </c:pt>
                <c:pt idx="921">
                  <c:v>38707</c:v>
                </c:pt>
                <c:pt idx="922">
                  <c:v>38708</c:v>
                </c:pt>
                <c:pt idx="923">
                  <c:v>38709</c:v>
                </c:pt>
                <c:pt idx="924">
                  <c:v>38710</c:v>
                </c:pt>
                <c:pt idx="925">
                  <c:v>38711</c:v>
                </c:pt>
                <c:pt idx="926">
                  <c:v>38712</c:v>
                </c:pt>
                <c:pt idx="927">
                  <c:v>38713</c:v>
                </c:pt>
                <c:pt idx="928">
                  <c:v>38714</c:v>
                </c:pt>
                <c:pt idx="929">
                  <c:v>38715</c:v>
                </c:pt>
                <c:pt idx="930">
                  <c:v>38716</c:v>
                </c:pt>
                <c:pt idx="931">
                  <c:v>38717</c:v>
                </c:pt>
                <c:pt idx="932">
                  <c:v>38718</c:v>
                </c:pt>
                <c:pt idx="933">
                  <c:v>38719</c:v>
                </c:pt>
                <c:pt idx="934">
                  <c:v>38720</c:v>
                </c:pt>
                <c:pt idx="935">
                  <c:v>38721</c:v>
                </c:pt>
                <c:pt idx="936">
                  <c:v>38722</c:v>
                </c:pt>
                <c:pt idx="937">
                  <c:v>38723</c:v>
                </c:pt>
                <c:pt idx="938">
                  <c:v>38724</c:v>
                </c:pt>
                <c:pt idx="939">
                  <c:v>38725</c:v>
                </c:pt>
                <c:pt idx="940">
                  <c:v>38726</c:v>
                </c:pt>
                <c:pt idx="941">
                  <c:v>38727</c:v>
                </c:pt>
                <c:pt idx="942">
                  <c:v>38728</c:v>
                </c:pt>
                <c:pt idx="943">
                  <c:v>38729</c:v>
                </c:pt>
                <c:pt idx="944">
                  <c:v>38730</c:v>
                </c:pt>
                <c:pt idx="945">
                  <c:v>38731</c:v>
                </c:pt>
                <c:pt idx="946">
                  <c:v>38732</c:v>
                </c:pt>
                <c:pt idx="947">
                  <c:v>38733</c:v>
                </c:pt>
                <c:pt idx="948">
                  <c:v>38734</c:v>
                </c:pt>
                <c:pt idx="949">
                  <c:v>38735</c:v>
                </c:pt>
                <c:pt idx="950">
                  <c:v>38736</c:v>
                </c:pt>
                <c:pt idx="951">
                  <c:v>38737</c:v>
                </c:pt>
                <c:pt idx="952">
                  <c:v>38738</c:v>
                </c:pt>
                <c:pt idx="953">
                  <c:v>38739</c:v>
                </c:pt>
                <c:pt idx="954">
                  <c:v>38740</c:v>
                </c:pt>
                <c:pt idx="955">
                  <c:v>38741</c:v>
                </c:pt>
                <c:pt idx="956">
                  <c:v>38742</c:v>
                </c:pt>
                <c:pt idx="957">
                  <c:v>38743</c:v>
                </c:pt>
                <c:pt idx="958">
                  <c:v>38744</c:v>
                </c:pt>
                <c:pt idx="959">
                  <c:v>38745</c:v>
                </c:pt>
                <c:pt idx="960">
                  <c:v>38746</c:v>
                </c:pt>
                <c:pt idx="961">
                  <c:v>38747</c:v>
                </c:pt>
                <c:pt idx="962">
                  <c:v>38748</c:v>
                </c:pt>
                <c:pt idx="963">
                  <c:v>38749</c:v>
                </c:pt>
                <c:pt idx="964">
                  <c:v>38750</c:v>
                </c:pt>
                <c:pt idx="965">
                  <c:v>38751</c:v>
                </c:pt>
                <c:pt idx="966">
                  <c:v>38752</c:v>
                </c:pt>
                <c:pt idx="967">
                  <c:v>38753</c:v>
                </c:pt>
                <c:pt idx="968">
                  <c:v>38754</c:v>
                </c:pt>
                <c:pt idx="969">
                  <c:v>38755</c:v>
                </c:pt>
                <c:pt idx="970">
                  <c:v>38756</c:v>
                </c:pt>
                <c:pt idx="971">
                  <c:v>38757</c:v>
                </c:pt>
                <c:pt idx="972">
                  <c:v>38758</c:v>
                </c:pt>
                <c:pt idx="973">
                  <c:v>38759</c:v>
                </c:pt>
                <c:pt idx="974">
                  <c:v>38760</c:v>
                </c:pt>
                <c:pt idx="975">
                  <c:v>38761</c:v>
                </c:pt>
                <c:pt idx="976">
                  <c:v>38762</c:v>
                </c:pt>
                <c:pt idx="977">
                  <c:v>38763</c:v>
                </c:pt>
                <c:pt idx="978">
                  <c:v>38764</c:v>
                </c:pt>
                <c:pt idx="979">
                  <c:v>38765</c:v>
                </c:pt>
                <c:pt idx="980">
                  <c:v>38766</c:v>
                </c:pt>
                <c:pt idx="981">
                  <c:v>38767</c:v>
                </c:pt>
                <c:pt idx="982">
                  <c:v>38768</c:v>
                </c:pt>
                <c:pt idx="983">
                  <c:v>38769</c:v>
                </c:pt>
                <c:pt idx="984">
                  <c:v>38770</c:v>
                </c:pt>
                <c:pt idx="985">
                  <c:v>38771</c:v>
                </c:pt>
                <c:pt idx="986">
                  <c:v>38772</c:v>
                </c:pt>
                <c:pt idx="987">
                  <c:v>38773</c:v>
                </c:pt>
                <c:pt idx="988">
                  <c:v>38774</c:v>
                </c:pt>
                <c:pt idx="989">
                  <c:v>38775</c:v>
                </c:pt>
                <c:pt idx="990">
                  <c:v>38776</c:v>
                </c:pt>
                <c:pt idx="991">
                  <c:v>38777</c:v>
                </c:pt>
                <c:pt idx="992">
                  <c:v>38778</c:v>
                </c:pt>
                <c:pt idx="993">
                  <c:v>38779</c:v>
                </c:pt>
                <c:pt idx="994">
                  <c:v>38780</c:v>
                </c:pt>
                <c:pt idx="995">
                  <c:v>38781</c:v>
                </c:pt>
                <c:pt idx="996">
                  <c:v>38782</c:v>
                </c:pt>
                <c:pt idx="997">
                  <c:v>38783</c:v>
                </c:pt>
                <c:pt idx="998">
                  <c:v>38784</c:v>
                </c:pt>
                <c:pt idx="999">
                  <c:v>38785</c:v>
                </c:pt>
                <c:pt idx="1000">
                  <c:v>38786</c:v>
                </c:pt>
                <c:pt idx="1001">
                  <c:v>38787</c:v>
                </c:pt>
                <c:pt idx="1002">
                  <c:v>38788</c:v>
                </c:pt>
                <c:pt idx="1003">
                  <c:v>38789</c:v>
                </c:pt>
                <c:pt idx="1004">
                  <c:v>38790</c:v>
                </c:pt>
                <c:pt idx="1005">
                  <c:v>38791</c:v>
                </c:pt>
                <c:pt idx="1006">
                  <c:v>38792</c:v>
                </c:pt>
                <c:pt idx="1007">
                  <c:v>38793</c:v>
                </c:pt>
                <c:pt idx="1008">
                  <c:v>38794</c:v>
                </c:pt>
                <c:pt idx="1009">
                  <c:v>38795</c:v>
                </c:pt>
                <c:pt idx="1010">
                  <c:v>38796</c:v>
                </c:pt>
                <c:pt idx="1011">
                  <c:v>38797</c:v>
                </c:pt>
                <c:pt idx="1012">
                  <c:v>38798</c:v>
                </c:pt>
                <c:pt idx="1013">
                  <c:v>38799</c:v>
                </c:pt>
                <c:pt idx="1014">
                  <c:v>38800</c:v>
                </c:pt>
                <c:pt idx="1015">
                  <c:v>38801</c:v>
                </c:pt>
                <c:pt idx="1016">
                  <c:v>38802</c:v>
                </c:pt>
                <c:pt idx="1017">
                  <c:v>38803</c:v>
                </c:pt>
                <c:pt idx="1018">
                  <c:v>38804</c:v>
                </c:pt>
                <c:pt idx="1019">
                  <c:v>38805</c:v>
                </c:pt>
                <c:pt idx="1020">
                  <c:v>38806</c:v>
                </c:pt>
                <c:pt idx="1021">
                  <c:v>38807</c:v>
                </c:pt>
                <c:pt idx="1022">
                  <c:v>38808</c:v>
                </c:pt>
                <c:pt idx="1023">
                  <c:v>38809</c:v>
                </c:pt>
                <c:pt idx="1024">
                  <c:v>38810</c:v>
                </c:pt>
                <c:pt idx="1025">
                  <c:v>38811</c:v>
                </c:pt>
                <c:pt idx="1026">
                  <c:v>38812</c:v>
                </c:pt>
                <c:pt idx="1027">
                  <c:v>38813</c:v>
                </c:pt>
                <c:pt idx="1028">
                  <c:v>38814</c:v>
                </c:pt>
                <c:pt idx="1029">
                  <c:v>38815</c:v>
                </c:pt>
                <c:pt idx="1030">
                  <c:v>38816</c:v>
                </c:pt>
                <c:pt idx="1031">
                  <c:v>38817</c:v>
                </c:pt>
                <c:pt idx="1032">
                  <c:v>38818</c:v>
                </c:pt>
                <c:pt idx="1033">
                  <c:v>38819</c:v>
                </c:pt>
                <c:pt idx="1034">
                  <c:v>38820</c:v>
                </c:pt>
                <c:pt idx="1035">
                  <c:v>38821</c:v>
                </c:pt>
                <c:pt idx="1036">
                  <c:v>38822</c:v>
                </c:pt>
                <c:pt idx="1037">
                  <c:v>38823</c:v>
                </c:pt>
                <c:pt idx="1038">
                  <c:v>38824</c:v>
                </c:pt>
                <c:pt idx="1039">
                  <c:v>38825</c:v>
                </c:pt>
                <c:pt idx="1040">
                  <c:v>38826</c:v>
                </c:pt>
                <c:pt idx="1041">
                  <c:v>38827</c:v>
                </c:pt>
                <c:pt idx="1042">
                  <c:v>38828</c:v>
                </c:pt>
                <c:pt idx="1043">
                  <c:v>38829</c:v>
                </c:pt>
                <c:pt idx="1044">
                  <c:v>38830</c:v>
                </c:pt>
                <c:pt idx="1045">
                  <c:v>38831</c:v>
                </c:pt>
                <c:pt idx="1046">
                  <c:v>38832</c:v>
                </c:pt>
                <c:pt idx="1047">
                  <c:v>38833</c:v>
                </c:pt>
                <c:pt idx="1048">
                  <c:v>38834</c:v>
                </c:pt>
                <c:pt idx="1049">
                  <c:v>38835</c:v>
                </c:pt>
                <c:pt idx="1050">
                  <c:v>38836</c:v>
                </c:pt>
                <c:pt idx="1051">
                  <c:v>38837</c:v>
                </c:pt>
                <c:pt idx="1052">
                  <c:v>38838</c:v>
                </c:pt>
                <c:pt idx="1053">
                  <c:v>38839</c:v>
                </c:pt>
                <c:pt idx="1054">
                  <c:v>38840</c:v>
                </c:pt>
                <c:pt idx="1055">
                  <c:v>38841</c:v>
                </c:pt>
                <c:pt idx="1056">
                  <c:v>38842</c:v>
                </c:pt>
                <c:pt idx="1057">
                  <c:v>38843</c:v>
                </c:pt>
                <c:pt idx="1058">
                  <c:v>38844</c:v>
                </c:pt>
                <c:pt idx="1059">
                  <c:v>38845</c:v>
                </c:pt>
                <c:pt idx="1060">
                  <c:v>38846</c:v>
                </c:pt>
                <c:pt idx="1061">
                  <c:v>38847</c:v>
                </c:pt>
                <c:pt idx="1062">
                  <c:v>38848</c:v>
                </c:pt>
                <c:pt idx="1063">
                  <c:v>38849</c:v>
                </c:pt>
                <c:pt idx="1064">
                  <c:v>38850</c:v>
                </c:pt>
                <c:pt idx="1065">
                  <c:v>38851</c:v>
                </c:pt>
                <c:pt idx="1066">
                  <c:v>38852</c:v>
                </c:pt>
                <c:pt idx="1067">
                  <c:v>38853</c:v>
                </c:pt>
                <c:pt idx="1068">
                  <c:v>38854</c:v>
                </c:pt>
                <c:pt idx="1069">
                  <c:v>38855</c:v>
                </c:pt>
                <c:pt idx="1070">
                  <c:v>38856</c:v>
                </c:pt>
                <c:pt idx="1071">
                  <c:v>38857</c:v>
                </c:pt>
                <c:pt idx="1072">
                  <c:v>38858</c:v>
                </c:pt>
                <c:pt idx="1073">
                  <c:v>38859</c:v>
                </c:pt>
                <c:pt idx="1074">
                  <c:v>38860</c:v>
                </c:pt>
                <c:pt idx="1075">
                  <c:v>38861</c:v>
                </c:pt>
                <c:pt idx="1076">
                  <c:v>38862</c:v>
                </c:pt>
                <c:pt idx="1077">
                  <c:v>38863</c:v>
                </c:pt>
                <c:pt idx="1078">
                  <c:v>38864</c:v>
                </c:pt>
                <c:pt idx="1079">
                  <c:v>38865</c:v>
                </c:pt>
                <c:pt idx="1080">
                  <c:v>38866</c:v>
                </c:pt>
                <c:pt idx="1081">
                  <c:v>38867</c:v>
                </c:pt>
                <c:pt idx="1082">
                  <c:v>38868</c:v>
                </c:pt>
                <c:pt idx="1083">
                  <c:v>38869</c:v>
                </c:pt>
                <c:pt idx="1084">
                  <c:v>38870</c:v>
                </c:pt>
                <c:pt idx="1085">
                  <c:v>38871</c:v>
                </c:pt>
                <c:pt idx="1086">
                  <c:v>38872</c:v>
                </c:pt>
                <c:pt idx="1087">
                  <c:v>38873</c:v>
                </c:pt>
                <c:pt idx="1088">
                  <c:v>38874</c:v>
                </c:pt>
                <c:pt idx="1089">
                  <c:v>38875</c:v>
                </c:pt>
                <c:pt idx="1090">
                  <c:v>38876</c:v>
                </c:pt>
                <c:pt idx="1091">
                  <c:v>38877</c:v>
                </c:pt>
                <c:pt idx="1092">
                  <c:v>38878</c:v>
                </c:pt>
                <c:pt idx="1093">
                  <c:v>38879</c:v>
                </c:pt>
                <c:pt idx="1094">
                  <c:v>38880</c:v>
                </c:pt>
                <c:pt idx="1095">
                  <c:v>38881</c:v>
                </c:pt>
                <c:pt idx="1096">
                  <c:v>38882</c:v>
                </c:pt>
                <c:pt idx="1097">
                  <c:v>38883</c:v>
                </c:pt>
                <c:pt idx="1098">
                  <c:v>38884</c:v>
                </c:pt>
                <c:pt idx="1099">
                  <c:v>38885</c:v>
                </c:pt>
                <c:pt idx="1100">
                  <c:v>38886</c:v>
                </c:pt>
                <c:pt idx="1101">
                  <c:v>38887</c:v>
                </c:pt>
                <c:pt idx="1102">
                  <c:v>38888</c:v>
                </c:pt>
                <c:pt idx="1103">
                  <c:v>38889</c:v>
                </c:pt>
                <c:pt idx="1104">
                  <c:v>38890</c:v>
                </c:pt>
                <c:pt idx="1105">
                  <c:v>38891</c:v>
                </c:pt>
                <c:pt idx="1106">
                  <c:v>38892</c:v>
                </c:pt>
                <c:pt idx="1107">
                  <c:v>38893</c:v>
                </c:pt>
                <c:pt idx="1108">
                  <c:v>38894</c:v>
                </c:pt>
                <c:pt idx="1109">
                  <c:v>38895</c:v>
                </c:pt>
                <c:pt idx="1110">
                  <c:v>38896</c:v>
                </c:pt>
                <c:pt idx="1111">
                  <c:v>38897</c:v>
                </c:pt>
                <c:pt idx="1112">
                  <c:v>38898</c:v>
                </c:pt>
                <c:pt idx="1113">
                  <c:v>38899</c:v>
                </c:pt>
                <c:pt idx="1114">
                  <c:v>38900</c:v>
                </c:pt>
                <c:pt idx="1115">
                  <c:v>38901</c:v>
                </c:pt>
                <c:pt idx="1116">
                  <c:v>38902</c:v>
                </c:pt>
                <c:pt idx="1117">
                  <c:v>38903</c:v>
                </c:pt>
                <c:pt idx="1118">
                  <c:v>38904</c:v>
                </c:pt>
                <c:pt idx="1119">
                  <c:v>38905</c:v>
                </c:pt>
                <c:pt idx="1120">
                  <c:v>38906</c:v>
                </c:pt>
                <c:pt idx="1121">
                  <c:v>38907</c:v>
                </c:pt>
                <c:pt idx="1122">
                  <c:v>38908</c:v>
                </c:pt>
                <c:pt idx="1123">
                  <c:v>38909</c:v>
                </c:pt>
                <c:pt idx="1124">
                  <c:v>38910</c:v>
                </c:pt>
                <c:pt idx="1125">
                  <c:v>38911</c:v>
                </c:pt>
                <c:pt idx="1126">
                  <c:v>38912</c:v>
                </c:pt>
                <c:pt idx="1127">
                  <c:v>38913</c:v>
                </c:pt>
                <c:pt idx="1128">
                  <c:v>38914</c:v>
                </c:pt>
                <c:pt idx="1129">
                  <c:v>38915</c:v>
                </c:pt>
                <c:pt idx="1130">
                  <c:v>38916</c:v>
                </c:pt>
                <c:pt idx="1131">
                  <c:v>38917</c:v>
                </c:pt>
                <c:pt idx="1132">
                  <c:v>38918</c:v>
                </c:pt>
                <c:pt idx="1133">
                  <c:v>38919</c:v>
                </c:pt>
                <c:pt idx="1134">
                  <c:v>38920</c:v>
                </c:pt>
                <c:pt idx="1135">
                  <c:v>38921</c:v>
                </c:pt>
                <c:pt idx="1136">
                  <c:v>38922</c:v>
                </c:pt>
                <c:pt idx="1137">
                  <c:v>38923</c:v>
                </c:pt>
                <c:pt idx="1138">
                  <c:v>38924</c:v>
                </c:pt>
                <c:pt idx="1139">
                  <c:v>38925</c:v>
                </c:pt>
                <c:pt idx="1140">
                  <c:v>38926</c:v>
                </c:pt>
                <c:pt idx="1141">
                  <c:v>38927</c:v>
                </c:pt>
                <c:pt idx="1142">
                  <c:v>38928</c:v>
                </c:pt>
                <c:pt idx="1143">
                  <c:v>38929</c:v>
                </c:pt>
                <c:pt idx="1144">
                  <c:v>38930</c:v>
                </c:pt>
                <c:pt idx="1145">
                  <c:v>38931</c:v>
                </c:pt>
                <c:pt idx="1146">
                  <c:v>38932</c:v>
                </c:pt>
                <c:pt idx="1147">
                  <c:v>38933</c:v>
                </c:pt>
                <c:pt idx="1148">
                  <c:v>38934</c:v>
                </c:pt>
                <c:pt idx="1149">
                  <c:v>38935</c:v>
                </c:pt>
                <c:pt idx="1150">
                  <c:v>38936</c:v>
                </c:pt>
                <c:pt idx="1151">
                  <c:v>38937</c:v>
                </c:pt>
                <c:pt idx="1152">
                  <c:v>38938</c:v>
                </c:pt>
                <c:pt idx="1153">
                  <c:v>38939</c:v>
                </c:pt>
                <c:pt idx="1154">
                  <c:v>38940</c:v>
                </c:pt>
                <c:pt idx="1155">
                  <c:v>38941</c:v>
                </c:pt>
                <c:pt idx="1156">
                  <c:v>38942</c:v>
                </c:pt>
                <c:pt idx="1157">
                  <c:v>38943</c:v>
                </c:pt>
                <c:pt idx="1158">
                  <c:v>38944</c:v>
                </c:pt>
                <c:pt idx="1159">
                  <c:v>38945</c:v>
                </c:pt>
                <c:pt idx="1160">
                  <c:v>38946</c:v>
                </c:pt>
                <c:pt idx="1161">
                  <c:v>38947</c:v>
                </c:pt>
                <c:pt idx="1162">
                  <c:v>38948</c:v>
                </c:pt>
                <c:pt idx="1163">
                  <c:v>38949</c:v>
                </c:pt>
                <c:pt idx="1164">
                  <c:v>38950</c:v>
                </c:pt>
                <c:pt idx="1165">
                  <c:v>38951</c:v>
                </c:pt>
                <c:pt idx="1166">
                  <c:v>38952</c:v>
                </c:pt>
                <c:pt idx="1167">
                  <c:v>38953</c:v>
                </c:pt>
                <c:pt idx="1168">
                  <c:v>38954</c:v>
                </c:pt>
                <c:pt idx="1169">
                  <c:v>38955</c:v>
                </c:pt>
                <c:pt idx="1170">
                  <c:v>38956</c:v>
                </c:pt>
                <c:pt idx="1171">
                  <c:v>38957</c:v>
                </c:pt>
                <c:pt idx="1172">
                  <c:v>38958</c:v>
                </c:pt>
                <c:pt idx="1173">
                  <c:v>38959</c:v>
                </c:pt>
                <c:pt idx="1174">
                  <c:v>38960</c:v>
                </c:pt>
                <c:pt idx="1175">
                  <c:v>38961</c:v>
                </c:pt>
                <c:pt idx="1176">
                  <c:v>38962</c:v>
                </c:pt>
                <c:pt idx="1177">
                  <c:v>38963</c:v>
                </c:pt>
                <c:pt idx="1178">
                  <c:v>38964</c:v>
                </c:pt>
                <c:pt idx="1179">
                  <c:v>38965</c:v>
                </c:pt>
                <c:pt idx="1180">
                  <c:v>38966</c:v>
                </c:pt>
                <c:pt idx="1181">
                  <c:v>38967</c:v>
                </c:pt>
                <c:pt idx="1182">
                  <c:v>38968</c:v>
                </c:pt>
                <c:pt idx="1183">
                  <c:v>38969</c:v>
                </c:pt>
                <c:pt idx="1184">
                  <c:v>38970</c:v>
                </c:pt>
                <c:pt idx="1185">
                  <c:v>38971</c:v>
                </c:pt>
                <c:pt idx="1186">
                  <c:v>38972</c:v>
                </c:pt>
                <c:pt idx="1187">
                  <c:v>38973</c:v>
                </c:pt>
                <c:pt idx="1188">
                  <c:v>38974</c:v>
                </c:pt>
                <c:pt idx="1189">
                  <c:v>38975</c:v>
                </c:pt>
                <c:pt idx="1190">
                  <c:v>38976</c:v>
                </c:pt>
                <c:pt idx="1191">
                  <c:v>38977</c:v>
                </c:pt>
                <c:pt idx="1192">
                  <c:v>38978</c:v>
                </c:pt>
                <c:pt idx="1193">
                  <c:v>38979</c:v>
                </c:pt>
                <c:pt idx="1194">
                  <c:v>38980</c:v>
                </c:pt>
                <c:pt idx="1195">
                  <c:v>38981</c:v>
                </c:pt>
                <c:pt idx="1196">
                  <c:v>38982</c:v>
                </c:pt>
                <c:pt idx="1197">
                  <c:v>38983</c:v>
                </c:pt>
                <c:pt idx="1198">
                  <c:v>38984</c:v>
                </c:pt>
                <c:pt idx="1199">
                  <c:v>38985</c:v>
                </c:pt>
                <c:pt idx="1200">
                  <c:v>38986</c:v>
                </c:pt>
                <c:pt idx="1201">
                  <c:v>38987</c:v>
                </c:pt>
                <c:pt idx="1202">
                  <c:v>38988</c:v>
                </c:pt>
                <c:pt idx="1203">
                  <c:v>38989</c:v>
                </c:pt>
                <c:pt idx="1204">
                  <c:v>38990</c:v>
                </c:pt>
                <c:pt idx="1205">
                  <c:v>38991</c:v>
                </c:pt>
                <c:pt idx="1206">
                  <c:v>38992</c:v>
                </c:pt>
                <c:pt idx="1207">
                  <c:v>38993</c:v>
                </c:pt>
                <c:pt idx="1208">
                  <c:v>38994</c:v>
                </c:pt>
                <c:pt idx="1209">
                  <c:v>38995</c:v>
                </c:pt>
                <c:pt idx="1210">
                  <c:v>38996</c:v>
                </c:pt>
                <c:pt idx="1211">
                  <c:v>38997</c:v>
                </c:pt>
                <c:pt idx="1212">
                  <c:v>38998</c:v>
                </c:pt>
                <c:pt idx="1213">
                  <c:v>38999</c:v>
                </c:pt>
                <c:pt idx="1214">
                  <c:v>39000</c:v>
                </c:pt>
                <c:pt idx="1215">
                  <c:v>39001</c:v>
                </c:pt>
                <c:pt idx="1216">
                  <c:v>39002</c:v>
                </c:pt>
                <c:pt idx="1217">
                  <c:v>39003</c:v>
                </c:pt>
                <c:pt idx="1218">
                  <c:v>39004</c:v>
                </c:pt>
                <c:pt idx="1219">
                  <c:v>39005</c:v>
                </c:pt>
                <c:pt idx="1220">
                  <c:v>39006</c:v>
                </c:pt>
                <c:pt idx="1221">
                  <c:v>39007</c:v>
                </c:pt>
                <c:pt idx="1222">
                  <c:v>39008</c:v>
                </c:pt>
                <c:pt idx="1223">
                  <c:v>39009</c:v>
                </c:pt>
                <c:pt idx="1224">
                  <c:v>39010</c:v>
                </c:pt>
                <c:pt idx="1225">
                  <c:v>39011</c:v>
                </c:pt>
                <c:pt idx="1226">
                  <c:v>39012</c:v>
                </c:pt>
                <c:pt idx="1227">
                  <c:v>39013</c:v>
                </c:pt>
                <c:pt idx="1228">
                  <c:v>39014</c:v>
                </c:pt>
                <c:pt idx="1229">
                  <c:v>39015</c:v>
                </c:pt>
                <c:pt idx="1230">
                  <c:v>39016</c:v>
                </c:pt>
                <c:pt idx="1231">
                  <c:v>39017</c:v>
                </c:pt>
                <c:pt idx="1232">
                  <c:v>39018</c:v>
                </c:pt>
                <c:pt idx="1233">
                  <c:v>39019</c:v>
                </c:pt>
                <c:pt idx="1234">
                  <c:v>39020</c:v>
                </c:pt>
                <c:pt idx="1235">
                  <c:v>39021</c:v>
                </c:pt>
                <c:pt idx="1236">
                  <c:v>39022</c:v>
                </c:pt>
                <c:pt idx="1237">
                  <c:v>39023</c:v>
                </c:pt>
                <c:pt idx="1238">
                  <c:v>39024</c:v>
                </c:pt>
                <c:pt idx="1239">
                  <c:v>39025</c:v>
                </c:pt>
                <c:pt idx="1240">
                  <c:v>39026</c:v>
                </c:pt>
                <c:pt idx="1241">
                  <c:v>39027</c:v>
                </c:pt>
                <c:pt idx="1242">
                  <c:v>39028</c:v>
                </c:pt>
                <c:pt idx="1243">
                  <c:v>39029</c:v>
                </c:pt>
                <c:pt idx="1244">
                  <c:v>39030</c:v>
                </c:pt>
                <c:pt idx="1245">
                  <c:v>39031</c:v>
                </c:pt>
                <c:pt idx="1246">
                  <c:v>39032</c:v>
                </c:pt>
                <c:pt idx="1247">
                  <c:v>39033</c:v>
                </c:pt>
                <c:pt idx="1248">
                  <c:v>39034</c:v>
                </c:pt>
                <c:pt idx="1249">
                  <c:v>39035</c:v>
                </c:pt>
                <c:pt idx="1250">
                  <c:v>39036</c:v>
                </c:pt>
                <c:pt idx="1251">
                  <c:v>39037</c:v>
                </c:pt>
                <c:pt idx="1252">
                  <c:v>39038</c:v>
                </c:pt>
                <c:pt idx="1253">
                  <c:v>39039</c:v>
                </c:pt>
                <c:pt idx="1254">
                  <c:v>39040</c:v>
                </c:pt>
                <c:pt idx="1255">
                  <c:v>39041</c:v>
                </c:pt>
                <c:pt idx="1256">
                  <c:v>39042</c:v>
                </c:pt>
                <c:pt idx="1257">
                  <c:v>39043</c:v>
                </c:pt>
                <c:pt idx="1258">
                  <c:v>39044</c:v>
                </c:pt>
                <c:pt idx="1259">
                  <c:v>39045</c:v>
                </c:pt>
                <c:pt idx="1260">
                  <c:v>39046</c:v>
                </c:pt>
                <c:pt idx="1261">
                  <c:v>39047</c:v>
                </c:pt>
                <c:pt idx="1262">
                  <c:v>39048</c:v>
                </c:pt>
                <c:pt idx="1263">
                  <c:v>39049</c:v>
                </c:pt>
                <c:pt idx="1264">
                  <c:v>39050</c:v>
                </c:pt>
                <c:pt idx="1265">
                  <c:v>39051</c:v>
                </c:pt>
                <c:pt idx="1266">
                  <c:v>39052</c:v>
                </c:pt>
                <c:pt idx="1267">
                  <c:v>39053</c:v>
                </c:pt>
                <c:pt idx="1268">
                  <c:v>39054</c:v>
                </c:pt>
                <c:pt idx="1269">
                  <c:v>39055</c:v>
                </c:pt>
                <c:pt idx="1270">
                  <c:v>39056</c:v>
                </c:pt>
                <c:pt idx="1271">
                  <c:v>39057</c:v>
                </c:pt>
                <c:pt idx="1272">
                  <c:v>39058</c:v>
                </c:pt>
                <c:pt idx="1273">
                  <c:v>39059</c:v>
                </c:pt>
                <c:pt idx="1274">
                  <c:v>39060</c:v>
                </c:pt>
                <c:pt idx="1275">
                  <c:v>39061</c:v>
                </c:pt>
                <c:pt idx="1276">
                  <c:v>39062</c:v>
                </c:pt>
                <c:pt idx="1277">
                  <c:v>39063</c:v>
                </c:pt>
                <c:pt idx="1278">
                  <c:v>39064</c:v>
                </c:pt>
                <c:pt idx="1279">
                  <c:v>39065</c:v>
                </c:pt>
                <c:pt idx="1280">
                  <c:v>39066</c:v>
                </c:pt>
                <c:pt idx="1281">
                  <c:v>39067</c:v>
                </c:pt>
                <c:pt idx="1282">
                  <c:v>39068</c:v>
                </c:pt>
                <c:pt idx="1283">
                  <c:v>39069</c:v>
                </c:pt>
                <c:pt idx="1284">
                  <c:v>39070</c:v>
                </c:pt>
                <c:pt idx="1285">
                  <c:v>39071</c:v>
                </c:pt>
                <c:pt idx="1286">
                  <c:v>39072</c:v>
                </c:pt>
                <c:pt idx="1287">
                  <c:v>39073</c:v>
                </c:pt>
                <c:pt idx="1288">
                  <c:v>39074</c:v>
                </c:pt>
                <c:pt idx="1289">
                  <c:v>39075</c:v>
                </c:pt>
                <c:pt idx="1290">
                  <c:v>39076</c:v>
                </c:pt>
                <c:pt idx="1291">
                  <c:v>39077</c:v>
                </c:pt>
                <c:pt idx="1292">
                  <c:v>39078</c:v>
                </c:pt>
                <c:pt idx="1293">
                  <c:v>39079</c:v>
                </c:pt>
                <c:pt idx="1294">
                  <c:v>39080</c:v>
                </c:pt>
                <c:pt idx="1295">
                  <c:v>39081</c:v>
                </c:pt>
                <c:pt idx="1296">
                  <c:v>39082</c:v>
                </c:pt>
                <c:pt idx="1297">
                  <c:v>39083</c:v>
                </c:pt>
                <c:pt idx="1298">
                  <c:v>39084</c:v>
                </c:pt>
                <c:pt idx="1299">
                  <c:v>39085</c:v>
                </c:pt>
                <c:pt idx="1300">
                  <c:v>39086</c:v>
                </c:pt>
                <c:pt idx="1301">
                  <c:v>39087</c:v>
                </c:pt>
                <c:pt idx="1302">
                  <c:v>39088</c:v>
                </c:pt>
                <c:pt idx="1303">
                  <c:v>39089</c:v>
                </c:pt>
                <c:pt idx="1304">
                  <c:v>39090</c:v>
                </c:pt>
                <c:pt idx="1305">
                  <c:v>39091</c:v>
                </c:pt>
                <c:pt idx="1306">
                  <c:v>39092</c:v>
                </c:pt>
                <c:pt idx="1307">
                  <c:v>39093</c:v>
                </c:pt>
                <c:pt idx="1308">
                  <c:v>39094</c:v>
                </c:pt>
                <c:pt idx="1309">
                  <c:v>39095</c:v>
                </c:pt>
                <c:pt idx="1310">
                  <c:v>39096</c:v>
                </c:pt>
                <c:pt idx="1311">
                  <c:v>39097</c:v>
                </c:pt>
                <c:pt idx="1312">
                  <c:v>39098</c:v>
                </c:pt>
                <c:pt idx="1313">
                  <c:v>39099</c:v>
                </c:pt>
                <c:pt idx="1314">
                  <c:v>39100</c:v>
                </c:pt>
                <c:pt idx="1315">
                  <c:v>39101</c:v>
                </c:pt>
                <c:pt idx="1316">
                  <c:v>39102</c:v>
                </c:pt>
                <c:pt idx="1317">
                  <c:v>39103</c:v>
                </c:pt>
                <c:pt idx="1318">
                  <c:v>39104</c:v>
                </c:pt>
                <c:pt idx="1319">
                  <c:v>39105</c:v>
                </c:pt>
                <c:pt idx="1320">
                  <c:v>39106</c:v>
                </c:pt>
                <c:pt idx="1321">
                  <c:v>39107</c:v>
                </c:pt>
                <c:pt idx="1322">
                  <c:v>39108</c:v>
                </c:pt>
                <c:pt idx="1323">
                  <c:v>39109</c:v>
                </c:pt>
                <c:pt idx="1324">
                  <c:v>39110</c:v>
                </c:pt>
                <c:pt idx="1325">
                  <c:v>39111</c:v>
                </c:pt>
                <c:pt idx="1326">
                  <c:v>39112</c:v>
                </c:pt>
                <c:pt idx="1327">
                  <c:v>39113</c:v>
                </c:pt>
                <c:pt idx="1328">
                  <c:v>39114</c:v>
                </c:pt>
                <c:pt idx="1329">
                  <c:v>39115</c:v>
                </c:pt>
                <c:pt idx="1330">
                  <c:v>39116</c:v>
                </c:pt>
                <c:pt idx="1331">
                  <c:v>39117</c:v>
                </c:pt>
                <c:pt idx="1332">
                  <c:v>39118</c:v>
                </c:pt>
                <c:pt idx="1333">
                  <c:v>39119</c:v>
                </c:pt>
                <c:pt idx="1334">
                  <c:v>39120</c:v>
                </c:pt>
                <c:pt idx="1335">
                  <c:v>39121</c:v>
                </c:pt>
                <c:pt idx="1336">
                  <c:v>39122</c:v>
                </c:pt>
                <c:pt idx="1337">
                  <c:v>39123</c:v>
                </c:pt>
                <c:pt idx="1338">
                  <c:v>39124</c:v>
                </c:pt>
                <c:pt idx="1339">
                  <c:v>39125</c:v>
                </c:pt>
                <c:pt idx="1340">
                  <c:v>39126</c:v>
                </c:pt>
                <c:pt idx="1341">
                  <c:v>39127</c:v>
                </c:pt>
                <c:pt idx="1342">
                  <c:v>39128</c:v>
                </c:pt>
                <c:pt idx="1343">
                  <c:v>39129</c:v>
                </c:pt>
                <c:pt idx="1344">
                  <c:v>39130</c:v>
                </c:pt>
                <c:pt idx="1345">
                  <c:v>39131</c:v>
                </c:pt>
                <c:pt idx="1346">
                  <c:v>39132</c:v>
                </c:pt>
                <c:pt idx="1347">
                  <c:v>39133</c:v>
                </c:pt>
                <c:pt idx="1348">
                  <c:v>39134</c:v>
                </c:pt>
                <c:pt idx="1349">
                  <c:v>39135</c:v>
                </c:pt>
                <c:pt idx="1350">
                  <c:v>39136</c:v>
                </c:pt>
                <c:pt idx="1351">
                  <c:v>39137</c:v>
                </c:pt>
                <c:pt idx="1352">
                  <c:v>39138</c:v>
                </c:pt>
                <c:pt idx="1353">
                  <c:v>39139</c:v>
                </c:pt>
                <c:pt idx="1354">
                  <c:v>39140</c:v>
                </c:pt>
                <c:pt idx="1355">
                  <c:v>39141</c:v>
                </c:pt>
                <c:pt idx="1356">
                  <c:v>39142</c:v>
                </c:pt>
                <c:pt idx="1357">
                  <c:v>39143</c:v>
                </c:pt>
                <c:pt idx="1358">
                  <c:v>39144</c:v>
                </c:pt>
                <c:pt idx="1359">
                  <c:v>39145</c:v>
                </c:pt>
                <c:pt idx="1360">
                  <c:v>39146</c:v>
                </c:pt>
                <c:pt idx="1361">
                  <c:v>39147</c:v>
                </c:pt>
                <c:pt idx="1362">
                  <c:v>39148</c:v>
                </c:pt>
                <c:pt idx="1363">
                  <c:v>39149</c:v>
                </c:pt>
                <c:pt idx="1364">
                  <c:v>39150</c:v>
                </c:pt>
                <c:pt idx="1365">
                  <c:v>39151</c:v>
                </c:pt>
                <c:pt idx="1366">
                  <c:v>39152</c:v>
                </c:pt>
                <c:pt idx="1367">
                  <c:v>39153</c:v>
                </c:pt>
                <c:pt idx="1368">
                  <c:v>39154</c:v>
                </c:pt>
                <c:pt idx="1369">
                  <c:v>39155</c:v>
                </c:pt>
                <c:pt idx="1370">
                  <c:v>39156</c:v>
                </c:pt>
                <c:pt idx="1371">
                  <c:v>39157</c:v>
                </c:pt>
                <c:pt idx="1372">
                  <c:v>39158</c:v>
                </c:pt>
                <c:pt idx="1373">
                  <c:v>39159</c:v>
                </c:pt>
                <c:pt idx="1374">
                  <c:v>39160</c:v>
                </c:pt>
                <c:pt idx="1375">
                  <c:v>39161</c:v>
                </c:pt>
                <c:pt idx="1376">
                  <c:v>39162</c:v>
                </c:pt>
                <c:pt idx="1377">
                  <c:v>39163</c:v>
                </c:pt>
                <c:pt idx="1378">
                  <c:v>39164</c:v>
                </c:pt>
                <c:pt idx="1379">
                  <c:v>39165</c:v>
                </c:pt>
                <c:pt idx="1380">
                  <c:v>39166</c:v>
                </c:pt>
                <c:pt idx="1381">
                  <c:v>39167</c:v>
                </c:pt>
                <c:pt idx="1382">
                  <c:v>39168</c:v>
                </c:pt>
                <c:pt idx="1383">
                  <c:v>39169</c:v>
                </c:pt>
                <c:pt idx="1384">
                  <c:v>39170</c:v>
                </c:pt>
                <c:pt idx="1385">
                  <c:v>39171</c:v>
                </c:pt>
                <c:pt idx="1386">
                  <c:v>39172</c:v>
                </c:pt>
                <c:pt idx="1387">
                  <c:v>39173</c:v>
                </c:pt>
                <c:pt idx="1388">
                  <c:v>39174</c:v>
                </c:pt>
                <c:pt idx="1389">
                  <c:v>39175</c:v>
                </c:pt>
                <c:pt idx="1390">
                  <c:v>39176</c:v>
                </c:pt>
                <c:pt idx="1391">
                  <c:v>39177</c:v>
                </c:pt>
                <c:pt idx="1392">
                  <c:v>39178</c:v>
                </c:pt>
                <c:pt idx="1393">
                  <c:v>39179</c:v>
                </c:pt>
                <c:pt idx="1394">
                  <c:v>39180</c:v>
                </c:pt>
                <c:pt idx="1395">
                  <c:v>39181</c:v>
                </c:pt>
                <c:pt idx="1396">
                  <c:v>39182</c:v>
                </c:pt>
                <c:pt idx="1397">
                  <c:v>39183</c:v>
                </c:pt>
                <c:pt idx="1398">
                  <c:v>39184</c:v>
                </c:pt>
                <c:pt idx="1399">
                  <c:v>39185</c:v>
                </c:pt>
                <c:pt idx="1400">
                  <c:v>39186</c:v>
                </c:pt>
                <c:pt idx="1401">
                  <c:v>39187</c:v>
                </c:pt>
                <c:pt idx="1402">
                  <c:v>39188</c:v>
                </c:pt>
                <c:pt idx="1403">
                  <c:v>39189</c:v>
                </c:pt>
                <c:pt idx="1404">
                  <c:v>39190</c:v>
                </c:pt>
                <c:pt idx="1405">
                  <c:v>39191</c:v>
                </c:pt>
                <c:pt idx="1406">
                  <c:v>39192</c:v>
                </c:pt>
                <c:pt idx="1407">
                  <c:v>39193</c:v>
                </c:pt>
                <c:pt idx="1408">
                  <c:v>39194</c:v>
                </c:pt>
                <c:pt idx="1409">
                  <c:v>39195</c:v>
                </c:pt>
                <c:pt idx="1410">
                  <c:v>39196</c:v>
                </c:pt>
                <c:pt idx="1411">
                  <c:v>39197</c:v>
                </c:pt>
                <c:pt idx="1412">
                  <c:v>39198</c:v>
                </c:pt>
                <c:pt idx="1413">
                  <c:v>39199</c:v>
                </c:pt>
                <c:pt idx="1414">
                  <c:v>39200</c:v>
                </c:pt>
                <c:pt idx="1415">
                  <c:v>39201</c:v>
                </c:pt>
                <c:pt idx="1416">
                  <c:v>39202</c:v>
                </c:pt>
                <c:pt idx="1417">
                  <c:v>39203</c:v>
                </c:pt>
                <c:pt idx="1418">
                  <c:v>39204</c:v>
                </c:pt>
                <c:pt idx="1419">
                  <c:v>39205</c:v>
                </c:pt>
                <c:pt idx="1420">
                  <c:v>39206</c:v>
                </c:pt>
                <c:pt idx="1421">
                  <c:v>39207</c:v>
                </c:pt>
                <c:pt idx="1422">
                  <c:v>39208</c:v>
                </c:pt>
                <c:pt idx="1423">
                  <c:v>39209</c:v>
                </c:pt>
                <c:pt idx="1424">
                  <c:v>39210</c:v>
                </c:pt>
                <c:pt idx="1425">
                  <c:v>39211</c:v>
                </c:pt>
                <c:pt idx="1426">
                  <c:v>39212</c:v>
                </c:pt>
                <c:pt idx="1427">
                  <c:v>39213</c:v>
                </c:pt>
                <c:pt idx="1428">
                  <c:v>39214</c:v>
                </c:pt>
                <c:pt idx="1429">
                  <c:v>39215</c:v>
                </c:pt>
                <c:pt idx="1430">
                  <c:v>39216</c:v>
                </c:pt>
                <c:pt idx="1431">
                  <c:v>39217</c:v>
                </c:pt>
                <c:pt idx="1432">
                  <c:v>39218</c:v>
                </c:pt>
                <c:pt idx="1433">
                  <c:v>39219</c:v>
                </c:pt>
                <c:pt idx="1434">
                  <c:v>39220</c:v>
                </c:pt>
                <c:pt idx="1435">
                  <c:v>39221</c:v>
                </c:pt>
                <c:pt idx="1436">
                  <c:v>39222</c:v>
                </c:pt>
                <c:pt idx="1437">
                  <c:v>39223</c:v>
                </c:pt>
                <c:pt idx="1438">
                  <c:v>39224</c:v>
                </c:pt>
                <c:pt idx="1439">
                  <c:v>39225</c:v>
                </c:pt>
                <c:pt idx="1440">
                  <c:v>39226</c:v>
                </c:pt>
                <c:pt idx="1441">
                  <c:v>39227</c:v>
                </c:pt>
                <c:pt idx="1442">
                  <c:v>39228</c:v>
                </c:pt>
                <c:pt idx="1443">
                  <c:v>39229</c:v>
                </c:pt>
                <c:pt idx="1444">
                  <c:v>39230</c:v>
                </c:pt>
                <c:pt idx="1445">
                  <c:v>39231</c:v>
                </c:pt>
                <c:pt idx="1446">
                  <c:v>39232</c:v>
                </c:pt>
                <c:pt idx="1447">
                  <c:v>39233</c:v>
                </c:pt>
                <c:pt idx="1448">
                  <c:v>39234</c:v>
                </c:pt>
                <c:pt idx="1449">
                  <c:v>39235</c:v>
                </c:pt>
                <c:pt idx="1450">
                  <c:v>39236</c:v>
                </c:pt>
                <c:pt idx="1451">
                  <c:v>39237</c:v>
                </c:pt>
                <c:pt idx="1452">
                  <c:v>39238</c:v>
                </c:pt>
                <c:pt idx="1453">
                  <c:v>39239</c:v>
                </c:pt>
                <c:pt idx="1454">
                  <c:v>39240</c:v>
                </c:pt>
                <c:pt idx="1455">
                  <c:v>39241</c:v>
                </c:pt>
                <c:pt idx="1456">
                  <c:v>39242</c:v>
                </c:pt>
                <c:pt idx="1457">
                  <c:v>39243</c:v>
                </c:pt>
                <c:pt idx="1458">
                  <c:v>39244</c:v>
                </c:pt>
                <c:pt idx="1459">
                  <c:v>39245</c:v>
                </c:pt>
                <c:pt idx="1460">
                  <c:v>39246</c:v>
                </c:pt>
                <c:pt idx="1461">
                  <c:v>39247</c:v>
                </c:pt>
                <c:pt idx="1462">
                  <c:v>39248</c:v>
                </c:pt>
                <c:pt idx="1463">
                  <c:v>39249</c:v>
                </c:pt>
                <c:pt idx="1464">
                  <c:v>39250</c:v>
                </c:pt>
                <c:pt idx="1465">
                  <c:v>39251</c:v>
                </c:pt>
                <c:pt idx="1466">
                  <c:v>39252</c:v>
                </c:pt>
                <c:pt idx="1467">
                  <c:v>39253</c:v>
                </c:pt>
                <c:pt idx="1468">
                  <c:v>39254</c:v>
                </c:pt>
                <c:pt idx="1469">
                  <c:v>39255</c:v>
                </c:pt>
                <c:pt idx="1470">
                  <c:v>39256</c:v>
                </c:pt>
                <c:pt idx="1471">
                  <c:v>39257</c:v>
                </c:pt>
                <c:pt idx="1472">
                  <c:v>39258</c:v>
                </c:pt>
                <c:pt idx="1473">
                  <c:v>39259</c:v>
                </c:pt>
                <c:pt idx="1474">
                  <c:v>39260</c:v>
                </c:pt>
                <c:pt idx="1475">
                  <c:v>39261</c:v>
                </c:pt>
                <c:pt idx="1476">
                  <c:v>39262</c:v>
                </c:pt>
                <c:pt idx="1477">
                  <c:v>39263</c:v>
                </c:pt>
                <c:pt idx="1478">
                  <c:v>39264</c:v>
                </c:pt>
                <c:pt idx="1479">
                  <c:v>39265</c:v>
                </c:pt>
                <c:pt idx="1480">
                  <c:v>39266</c:v>
                </c:pt>
                <c:pt idx="1481">
                  <c:v>39267</c:v>
                </c:pt>
                <c:pt idx="1482">
                  <c:v>39268</c:v>
                </c:pt>
                <c:pt idx="1483">
                  <c:v>39269</c:v>
                </c:pt>
                <c:pt idx="1484">
                  <c:v>39270</c:v>
                </c:pt>
                <c:pt idx="1485">
                  <c:v>39271</c:v>
                </c:pt>
                <c:pt idx="1486">
                  <c:v>39272</c:v>
                </c:pt>
                <c:pt idx="1487">
                  <c:v>39273</c:v>
                </c:pt>
                <c:pt idx="1488">
                  <c:v>39274</c:v>
                </c:pt>
                <c:pt idx="1489">
                  <c:v>39275</c:v>
                </c:pt>
                <c:pt idx="1490">
                  <c:v>39276</c:v>
                </c:pt>
                <c:pt idx="1491">
                  <c:v>39277</c:v>
                </c:pt>
                <c:pt idx="1492">
                  <c:v>39278</c:v>
                </c:pt>
                <c:pt idx="1493">
                  <c:v>39279</c:v>
                </c:pt>
                <c:pt idx="1494">
                  <c:v>39280</c:v>
                </c:pt>
                <c:pt idx="1495">
                  <c:v>39281</c:v>
                </c:pt>
                <c:pt idx="1496">
                  <c:v>39282</c:v>
                </c:pt>
                <c:pt idx="1497">
                  <c:v>39283</c:v>
                </c:pt>
                <c:pt idx="1498">
                  <c:v>39284</c:v>
                </c:pt>
                <c:pt idx="1499">
                  <c:v>39285</c:v>
                </c:pt>
                <c:pt idx="1500">
                  <c:v>39286</c:v>
                </c:pt>
                <c:pt idx="1501">
                  <c:v>39287</c:v>
                </c:pt>
                <c:pt idx="1502">
                  <c:v>39288</c:v>
                </c:pt>
                <c:pt idx="1503">
                  <c:v>39289</c:v>
                </c:pt>
                <c:pt idx="1504">
                  <c:v>39290</c:v>
                </c:pt>
                <c:pt idx="1505">
                  <c:v>39291</c:v>
                </c:pt>
                <c:pt idx="1506">
                  <c:v>39292</c:v>
                </c:pt>
                <c:pt idx="1507">
                  <c:v>39293</c:v>
                </c:pt>
                <c:pt idx="1508">
                  <c:v>39294</c:v>
                </c:pt>
                <c:pt idx="1509">
                  <c:v>39295</c:v>
                </c:pt>
                <c:pt idx="1510">
                  <c:v>39296</c:v>
                </c:pt>
                <c:pt idx="1511">
                  <c:v>39297</c:v>
                </c:pt>
                <c:pt idx="1512">
                  <c:v>39298</c:v>
                </c:pt>
                <c:pt idx="1513">
                  <c:v>39299</c:v>
                </c:pt>
                <c:pt idx="1514">
                  <c:v>39300</c:v>
                </c:pt>
                <c:pt idx="1515">
                  <c:v>39301</c:v>
                </c:pt>
                <c:pt idx="1516">
                  <c:v>39302</c:v>
                </c:pt>
                <c:pt idx="1517">
                  <c:v>39303</c:v>
                </c:pt>
                <c:pt idx="1518">
                  <c:v>39304</c:v>
                </c:pt>
                <c:pt idx="1519">
                  <c:v>39305</c:v>
                </c:pt>
                <c:pt idx="1520">
                  <c:v>39306</c:v>
                </c:pt>
                <c:pt idx="1521">
                  <c:v>39307</c:v>
                </c:pt>
                <c:pt idx="1522">
                  <c:v>39308</c:v>
                </c:pt>
                <c:pt idx="1523">
                  <c:v>39309</c:v>
                </c:pt>
                <c:pt idx="1524">
                  <c:v>39310</c:v>
                </c:pt>
                <c:pt idx="1525">
                  <c:v>39311</c:v>
                </c:pt>
                <c:pt idx="1526">
                  <c:v>39312</c:v>
                </c:pt>
                <c:pt idx="1527">
                  <c:v>39313</c:v>
                </c:pt>
                <c:pt idx="1528">
                  <c:v>39314</c:v>
                </c:pt>
                <c:pt idx="1529">
                  <c:v>39315</c:v>
                </c:pt>
                <c:pt idx="1530">
                  <c:v>39316</c:v>
                </c:pt>
                <c:pt idx="1531">
                  <c:v>39317</c:v>
                </c:pt>
                <c:pt idx="1532">
                  <c:v>39318</c:v>
                </c:pt>
                <c:pt idx="1533">
                  <c:v>39319</c:v>
                </c:pt>
                <c:pt idx="1534">
                  <c:v>39320</c:v>
                </c:pt>
                <c:pt idx="1535">
                  <c:v>39321</c:v>
                </c:pt>
                <c:pt idx="1536">
                  <c:v>39322</c:v>
                </c:pt>
                <c:pt idx="1537">
                  <c:v>39323</c:v>
                </c:pt>
                <c:pt idx="1538">
                  <c:v>39324</c:v>
                </c:pt>
                <c:pt idx="1539">
                  <c:v>39325</c:v>
                </c:pt>
                <c:pt idx="1540">
                  <c:v>39326</c:v>
                </c:pt>
                <c:pt idx="1541">
                  <c:v>39327</c:v>
                </c:pt>
                <c:pt idx="1542">
                  <c:v>39328</c:v>
                </c:pt>
                <c:pt idx="1543">
                  <c:v>39329</c:v>
                </c:pt>
                <c:pt idx="1544">
                  <c:v>39330</c:v>
                </c:pt>
                <c:pt idx="1545">
                  <c:v>39331</c:v>
                </c:pt>
                <c:pt idx="1546">
                  <c:v>39332</c:v>
                </c:pt>
                <c:pt idx="1547">
                  <c:v>39333</c:v>
                </c:pt>
                <c:pt idx="1548">
                  <c:v>39334</c:v>
                </c:pt>
                <c:pt idx="1549">
                  <c:v>39335</c:v>
                </c:pt>
                <c:pt idx="1550">
                  <c:v>39336</c:v>
                </c:pt>
                <c:pt idx="1551">
                  <c:v>39337</c:v>
                </c:pt>
                <c:pt idx="1552">
                  <c:v>39338</c:v>
                </c:pt>
                <c:pt idx="1553">
                  <c:v>39339</c:v>
                </c:pt>
                <c:pt idx="1554">
                  <c:v>39340</c:v>
                </c:pt>
                <c:pt idx="1555">
                  <c:v>39341</c:v>
                </c:pt>
                <c:pt idx="1556">
                  <c:v>39342</c:v>
                </c:pt>
                <c:pt idx="1557">
                  <c:v>39343</c:v>
                </c:pt>
                <c:pt idx="1558">
                  <c:v>39344</c:v>
                </c:pt>
                <c:pt idx="1559">
                  <c:v>39345</c:v>
                </c:pt>
                <c:pt idx="1560">
                  <c:v>39346</c:v>
                </c:pt>
                <c:pt idx="1561">
                  <c:v>39347</c:v>
                </c:pt>
                <c:pt idx="1562">
                  <c:v>39348</c:v>
                </c:pt>
                <c:pt idx="1563">
                  <c:v>39349</c:v>
                </c:pt>
                <c:pt idx="1564">
                  <c:v>39350</c:v>
                </c:pt>
                <c:pt idx="1565">
                  <c:v>39351</c:v>
                </c:pt>
                <c:pt idx="1566">
                  <c:v>39352</c:v>
                </c:pt>
                <c:pt idx="1567">
                  <c:v>39353</c:v>
                </c:pt>
                <c:pt idx="1568">
                  <c:v>39354</c:v>
                </c:pt>
                <c:pt idx="1569">
                  <c:v>39355</c:v>
                </c:pt>
                <c:pt idx="1570">
                  <c:v>39356</c:v>
                </c:pt>
                <c:pt idx="1571">
                  <c:v>39357</c:v>
                </c:pt>
                <c:pt idx="1572">
                  <c:v>39358</c:v>
                </c:pt>
                <c:pt idx="1573">
                  <c:v>39359</c:v>
                </c:pt>
                <c:pt idx="1574">
                  <c:v>39360</c:v>
                </c:pt>
                <c:pt idx="1575">
                  <c:v>39361</c:v>
                </c:pt>
                <c:pt idx="1576">
                  <c:v>39362</c:v>
                </c:pt>
                <c:pt idx="1577">
                  <c:v>39363</c:v>
                </c:pt>
                <c:pt idx="1578">
                  <c:v>39364</c:v>
                </c:pt>
                <c:pt idx="1579">
                  <c:v>39365</c:v>
                </c:pt>
                <c:pt idx="1580">
                  <c:v>39366</c:v>
                </c:pt>
                <c:pt idx="1581">
                  <c:v>39367</c:v>
                </c:pt>
                <c:pt idx="1582">
                  <c:v>39368</c:v>
                </c:pt>
                <c:pt idx="1583">
                  <c:v>39369</c:v>
                </c:pt>
                <c:pt idx="1584">
                  <c:v>39370</c:v>
                </c:pt>
                <c:pt idx="1585">
                  <c:v>39371</c:v>
                </c:pt>
                <c:pt idx="1586">
                  <c:v>39372</c:v>
                </c:pt>
                <c:pt idx="1587">
                  <c:v>39373</c:v>
                </c:pt>
                <c:pt idx="1588">
                  <c:v>39374</c:v>
                </c:pt>
                <c:pt idx="1589">
                  <c:v>39375</c:v>
                </c:pt>
                <c:pt idx="1590">
                  <c:v>39376</c:v>
                </c:pt>
                <c:pt idx="1591">
                  <c:v>39377</c:v>
                </c:pt>
                <c:pt idx="1592">
                  <c:v>39378</c:v>
                </c:pt>
                <c:pt idx="1593">
                  <c:v>39379</c:v>
                </c:pt>
                <c:pt idx="1594">
                  <c:v>39380</c:v>
                </c:pt>
                <c:pt idx="1595">
                  <c:v>39381</c:v>
                </c:pt>
                <c:pt idx="1596">
                  <c:v>39382</c:v>
                </c:pt>
                <c:pt idx="1597">
                  <c:v>39383</c:v>
                </c:pt>
                <c:pt idx="1598">
                  <c:v>39384</c:v>
                </c:pt>
                <c:pt idx="1599">
                  <c:v>39385</c:v>
                </c:pt>
                <c:pt idx="1600">
                  <c:v>39386</c:v>
                </c:pt>
                <c:pt idx="1601">
                  <c:v>39387</c:v>
                </c:pt>
                <c:pt idx="1602">
                  <c:v>39388</c:v>
                </c:pt>
                <c:pt idx="1603">
                  <c:v>39389</c:v>
                </c:pt>
                <c:pt idx="1604">
                  <c:v>39390</c:v>
                </c:pt>
                <c:pt idx="1605">
                  <c:v>39391</c:v>
                </c:pt>
                <c:pt idx="1606">
                  <c:v>39392</c:v>
                </c:pt>
                <c:pt idx="1607">
                  <c:v>39393</c:v>
                </c:pt>
                <c:pt idx="1608">
                  <c:v>39394</c:v>
                </c:pt>
                <c:pt idx="1609">
                  <c:v>39395</c:v>
                </c:pt>
                <c:pt idx="1610">
                  <c:v>39396</c:v>
                </c:pt>
                <c:pt idx="1611">
                  <c:v>39397</c:v>
                </c:pt>
                <c:pt idx="1612">
                  <c:v>39398</c:v>
                </c:pt>
                <c:pt idx="1613">
                  <c:v>39399</c:v>
                </c:pt>
                <c:pt idx="1614">
                  <c:v>39400</c:v>
                </c:pt>
                <c:pt idx="1615">
                  <c:v>39401</c:v>
                </c:pt>
                <c:pt idx="1616">
                  <c:v>39402</c:v>
                </c:pt>
                <c:pt idx="1617">
                  <c:v>39403</c:v>
                </c:pt>
                <c:pt idx="1618">
                  <c:v>39404</c:v>
                </c:pt>
                <c:pt idx="1619">
                  <c:v>39405</c:v>
                </c:pt>
                <c:pt idx="1620">
                  <c:v>39406</c:v>
                </c:pt>
                <c:pt idx="1621">
                  <c:v>39407</c:v>
                </c:pt>
                <c:pt idx="1622">
                  <c:v>39408</c:v>
                </c:pt>
                <c:pt idx="1623">
                  <c:v>39409</c:v>
                </c:pt>
                <c:pt idx="1624">
                  <c:v>39410</c:v>
                </c:pt>
                <c:pt idx="1625">
                  <c:v>39411</c:v>
                </c:pt>
                <c:pt idx="1626">
                  <c:v>39412</c:v>
                </c:pt>
                <c:pt idx="1627">
                  <c:v>39413</c:v>
                </c:pt>
                <c:pt idx="1628">
                  <c:v>39414</c:v>
                </c:pt>
                <c:pt idx="1629">
                  <c:v>39415</c:v>
                </c:pt>
                <c:pt idx="1630">
                  <c:v>39416</c:v>
                </c:pt>
                <c:pt idx="1631">
                  <c:v>39417</c:v>
                </c:pt>
                <c:pt idx="1632">
                  <c:v>39418</c:v>
                </c:pt>
                <c:pt idx="1633">
                  <c:v>39419</c:v>
                </c:pt>
                <c:pt idx="1634">
                  <c:v>39420</c:v>
                </c:pt>
                <c:pt idx="1635">
                  <c:v>39421</c:v>
                </c:pt>
                <c:pt idx="1636">
                  <c:v>39422</c:v>
                </c:pt>
                <c:pt idx="1637">
                  <c:v>39423</c:v>
                </c:pt>
                <c:pt idx="1638">
                  <c:v>39424</c:v>
                </c:pt>
                <c:pt idx="1639">
                  <c:v>39425</c:v>
                </c:pt>
                <c:pt idx="1640">
                  <c:v>39426</c:v>
                </c:pt>
                <c:pt idx="1641">
                  <c:v>39427</c:v>
                </c:pt>
                <c:pt idx="1642">
                  <c:v>39428</c:v>
                </c:pt>
                <c:pt idx="1643">
                  <c:v>39429</c:v>
                </c:pt>
                <c:pt idx="1644">
                  <c:v>39430</c:v>
                </c:pt>
                <c:pt idx="1645">
                  <c:v>39431</c:v>
                </c:pt>
                <c:pt idx="1646">
                  <c:v>39432</c:v>
                </c:pt>
                <c:pt idx="1647">
                  <c:v>39433</c:v>
                </c:pt>
                <c:pt idx="1648">
                  <c:v>39434</c:v>
                </c:pt>
                <c:pt idx="1649">
                  <c:v>39435</c:v>
                </c:pt>
                <c:pt idx="1650">
                  <c:v>39436</c:v>
                </c:pt>
                <c:pt idx="1651">
                  <c:v>39437</c:v>
                </c:pt>
                <c:pt idx="1652">
                  <c:v>39438</c:v>
                </c:pt>
                <c:pt idx="1653">
                  <c:v>39439</c:v>
                </c:pt>
                <c:pt idx="1654">
                  <c:v>39440</c:v>
                </c:pt>
                <c:pt idx="1655">
                  <c:v>39441</c:v>
                </c:pt>
                <c:pt idx="1656">
                  <c:v>39442</c:v>
                </c:pt>
                <c:pt idx="1657">
                  <c:v>39443</c:v>
                </c:pt>
                <c:pt idx="1658">
                  <c:v>39444</c:v>
                </c:pt>
                <c:pt idx="1659">
                  <c:v>39445</c:v>
                </c:pt>
                <c:pt idx="1660">
                  <c:v>39446</c:v>
                </c:pt>
                <c:pt idx="1661">
                  <c:v>39447</c:v>
                </c:pt>
                <c:pt idx="1662">
                  <c:v>39448</c:v>
                </c:pt>
                <c:pt idx="1663">
                  <c:v>39449</c:v>
                </c:pt>
                <c:pt idx="1664">
                  <c:v>39450</c:v>
                </c:pt>
                <c:pt idx="1665">
                  <c:v>39451</c:v>
                </c:pt>
                <c:pt idx="1666">
                  <c:v>39452</c:v>
                </c:pt>
                <c:pt idx="1667">
                  <c:v>39453</c:v>
                </c:pt>
                <c:pt idx="1668">
                  <c:v>39454</c:v>
                </c:pt>
                <c:pt idx="1669">
                  <c:v>39455</c:v>
                </c:pt>
                <c:pt idx="1670">
                  <c:v>39456</c:v>
                </c:pt>
                <c:pt idx="1671">
                  <c:v>39457</c:v>
                </c:pt>
                <c:pt idx="1672">
                  <c:v>39458</c:v>
                </c:pt>
                <c:pt idx="1673">
                  <c:v>39459</c:v>
                </c:pt>
                <c:pt idx="1674">
                  <c:v>39460</c:v>
                </c:pt>
                <c:pt idx="1675">
                  <c:v>39461</c:v>
                </c:pt>
                <c:pt idx="1676">
                  <c:v>39462</c:v>
                </c:pt>
                <c:pt idx="1677">
                  <c:v>39463</c:v>
                </c:pt>
                <c:pt idx="1678">
                  <c:v>39464</c:v>
                </c:pt>
                <c:pt idx="1679">
                  <c:v>39465</c:v>
                </c:pt>
                <c:pt idx="1680">
                  <c:v>39466</c:v>
                </c:pt>
                <c:pt idx="1681">
                  <c:v>39467</c:v>
                </c:pt>
                <c:pt idx="1682">
                  <c:v>39468</c:v>
                </c:pt>
                <c:pt idx="1683">
                  <c:v>39469</c:v>
                </c:pt>
                <c:pt idx="1684">
                  <c:v>39470</c:v>
                </c:pt>
                <c:pt idx="1685">
                  <c:v>39471</c:v>
                </c:pt>
                <c:pt idx="1686">
                  <c:v>39472</c:v>
                </c:pt>
                <c:pt idx="1687">
                  <c:v>39473</c:v>
                </c:pt>
                <c:pt idx="1688">
                  <c:v>39474</c:v>
                </c:pt>
                <c:pt idx="1689">
                  <c:v>39475</c:v>
                </c:pt>
                <c:pt idx="1690">
                  <c:v>39476</c:v>
                </c:pt>
                <c:pt idx="1691">
                  <c:v>39477</c:v>
                </c:pt>
                <c:pt idx="1692">
                  <c:v>39478</c:v>
                </c:pt>
                <c:pt idx="1693">
                  <c:v>39479</c:v>
                </c:pt>
                <c:pt idx="1694">
                  <c:v>39480</c:v>
                </c:pt>
                <c:pt idx="1695">
                  <c:v>39481</c:v>
                </c:pt>
                <c:pt idx="1696">
                  <c:v>39482</c:v>
                </c:pt>
                <c:pt idx="1697">
                  <c:v>39483</c:v>
                </c:pt>
                <c:pt idx="1698">
                  <c:v>39484</c:v>
                </c:pt>
                <c:pt idx="1699">
                  <c:v>39485</c:v>
                </c:pt>
                <c:pt idx="1700">
                  <c:v>39486</c:v>
                </c:pt>
                <c:pt idx="1701">
                  <c:v>39487</c:v>
                </c:pt>
                <c:pt idx="1702">
                  <c:v>39488</c:v>
                </c:pt>
                <c:pt idx="1703">
                  <c:v>39489</c:v>
                </c:pt>
                <c:pt idx="1704">
                  <c:v>39490</c:v>
                </c:pt>
                <c:pt idx="1705">
                  <c:v>39491</c:v>
                </c:pt>
                <c:pt idx="1706">
                  <c:v>39492</c:v>
                </c:pt>
                <c:pt idx="1707">
                  <c:v>39493</c:v>
                </c:pt>
                <c:pt idx="1708">
                  <c:v>39494</c:v>
                </c:pt>
                <c:pt idx="1709">
                  <c:v>39495</c:v>
                </c:pt>
                <c:pt idx="1710">
                  <c:v>39496</c:v>
                </c:pt>
                <c:pt idx="1711">
                  <c:v>39497</c:v>
                </c:pt>
                <c:pt idx="1712">
                  <c:v>39498</c:v>
                </c:pt>
                <c:pt idx="1713">
                  <c:v>39499</c:v>
                </c:pt>
                <c:pt idx="1714">
                  <c:v>39500</c:v>
                </c:pt>
                <c:pt idx="1715">
                  <c:v>39501</c:v>
                </c:pt>
                <c:pt idx="1716">
                  <c:v>39502</c:v>
                </c:pt>
                <c:pt idx="1717">
                  <c:v>39503</c:v>
                </c:pt>
                <c:pt idx="1718">
                  <c:v>39504</c:v>
                </c:pt>
                <c:pt idx="1719">
                  <c:v>39505</c:v>
                </c:pt>
                <c:pt idx="1720">
                  <c:v>39506</c:v>
                </c:pt>
                <c:pt idx="1721">
                  <c:v>39507</c:v>
                </c:pt>
                <c:pt idx="1722">
                  <c:v>39508</c:v>
                </c:pt>
                <c:pt idx="1723">
                  <c:v>39509</c:v>
                </c:pt>
                <c:pt idx="1724">
                  <c:v>39510</c:v>
                </c:pt>
                <c:pt idx="1725">
                  <c:v>39511</c:v>
                </c:pt>
                <c:pt idx="1726">
                  <c:v>39512</c:v>
                </c:pt>
                <c:pt idx="1727">
                  <c:v>39513</c:v>
                </c:pt>
                <c:pt idx="1728">
                  <c:v>39514</c:v>
                </c:pt>
                <c:pt idx="1729">
                  <c:v>39515</c:v>
                </c:pt>
                <c:pt idx="1730">
                  <c:v>39516</c:v>
                </c:pt>
                <c:pt idx="1731">
                  <c:v>39517</c:v>
                </c:pt>
                <c:pt idx="1732">
                  <c:v>39518</c:v>
                </c:pt>
                <c:pt idx="1733">
                  <c:v>39519</c:v>
                </c:pt>
                <c:pt idx="1734">
                  <c:v>39520</c:v>
                </c:pt>
                <c:pt idx="1735">
                  <c:v>39521</c:v>
                </c:pt>
                <c:pt idx="1736">
                  <c:v>39522</c:v>
                </c:pt>
                <c:pt idx="1737">
                  <c:v>39523</c:v>
                </c:pt>
                <c:pt idx="1738">
                  <c:v>39524</c:v>
                </c:pt>
                <c:pt idx="1739">
                  <c:v>39525</c:v>
                </c:pt>
                <c:pt idx="1740">
                  <c:v>39526</c:v>
                </c:pt>
                <c:pt idx="1741">
                  <c:v>39527</c:v>
                </c:pt>
                <c:pt idx="1742">
                  <c:v>39528</c:v>
                </c:pt>
                <c:pt idx="1743">
                  <c:v>39529</c:v>
                </c:pt>
                <c:pt idx="1744">
                  <c:v>39530</c:v>
                </c:pt>
                <c:pt idx="1745">
                  <c:v>39531</c:v>
                </c:pt>
                <c:pt idx="1746">
                  <c:v>39532</c:v>
                </c:pt>
                <c:pt idx="1747">
                  <c:v>39533</c:v>
                </c:pt>
                <c:pt idx="1748">
                  <c:v>39534</c:v>
                </c:pt>
                <c:pt idx="1749">
                  <c:v>39535</c:v>
                </c:pt>
                <c:pt idx="1750">
                  <c:v>39536</c:v>
                </c:pt>
                <c:pt idx="1751">
                  <c:v>39537</c:v>
                </c:pt>
                <c:pt idx="1752">
                  <c:v>39538</c:v>
                </c:pt>
                <c:pt idx="1753">
                  <c:v>39539</c:v>
                </c:pt>
                <c:pt idx="1754">
                  <c:v>39540</c:v>
                </c:pt>
                <c:pt idx="1755">
                  <c:v>39541</c:v>
                </c:pt>
                <c:pt idx="1756">
                  <c:v>39542</c:v>
                </c:pt>
                <c:pt idx="1757">
                  <c:v>39543</c:v>
                </c:pt>
                <c:pt idx="1758">
                  <c:v>39544</c:v>
                </c:pt>
                <c:pt idx="1759">
                  <c:v>39545</c:v>
                </c:pt>
                <c:pt idx="1760">
                  <c:v>39546</c:v>
                </c:pt>
                <c:pt idx="1761">
                  <c:v>39547</c:v>
                </c:pt>
                <c:pt idx="1762">
                  <c:v>39548</c:v>
                </c:pt>
                <c:pt idx="1763">
                  <c:v>39549</c:v>
                </c:pt>
                <c:pt idx="1764">
                  <c:v>39550</c:v>
                </c:pt>
                <c:pt idx="1765">
                  <c:v>39551</c:v>
                </c:pt>
                <c:pt idx="1766">
                  <c:v>39552</c:v>
                </c:pt>
                <c:pt idx="1767">
                  <c:v>39553</c:v>
                </c:pt>
                <c:pt idx="1768">
                  <c:v>39554</c:v>
                </c:pt>
                <c:pt idx="1769">
                  <c:v>39555</c:v>
                </c:pt>
                <c:pt idx="1770">
                  <c:v>39556</c:v>
                </c:pt>
                <c:pt idx="1771">
                  <c:v>39557</c:v>
                </c:pt>
                <c:pt idx="1772">
                  <c:v>39558</c:v>
                </c:pt>
                <c:pt idx="1773">
                  <c:v>39559</c:v>
                </c:pt>
                <c:pt idx="1774">
                  <c:v>39560</c:v>
                </c:pt>
                <c:pt idx="1775">
                  <c:v>39561</c:v>
                </c:pt>
                <c:pt idx="1776">
                  <c:v>39562</c:v>
                </c:pt>
                <c:pt idx="1777">
                  <c:v>39563</c:v>
                </c:pt>
                <c:pt idx="1778">
                  <c:v>39564</c:v>
                </c:pt>
                <c:pt idx="1779">
                  <c:v>39565</c:v>
                </c:pt>
                <c:pt idx="1780">
                  <c:v>39566</c:v>
                </c:pt>
                <c:pt idx="1781">
                  <c:v>39567</c:v>
                </c:pt>
                <c:pt idx="1782">
                  <c:v>39568</c:v>
                </c:pt>
                <c:pt idx="1783">
                  <c:v>39569</c:v>
                </c:pt>
                <c:pt idx="1784">
                  <c:v>39570</c:v>
                </c:pt>
                <c:pt idx="1785">
                  <c:v>39571</c:v>
                </c:pt>
                <c:pt idx="1786">
                  <c:v>39572</c:v>
                </c:pt>
                <c:pt idx="1787">
                  <c:v>39573</c:v>
                </c:pt>
                <c:pt idx="1788">
                  <c:v>39574</c:v>
                </c:pt>
                <c:pt idx="1789">
                  <c:v>39575</c:v>
                </c:pt>
                <c:pt idx="1790">
                  <c:v>39576</c:v>
                </c:pt>
                <c:pt idx="1791">
                  <c:v>39577</c:v>
                </c:pt>
                <c:pt idx="1792">
                  <c:v>39578</c:v>
                </c:pt>
                <c:pt idx="1793">
                  <c:v>39579</c:v>
                </c:pt>
                <c:pt idx="1794">
                  <c:v>39580</c:v>
                </c:pt>
                <c:pt idx="1795">
                  <c:v>39581</c:v>
                </c:pt>
                <c:pt idx="1796">
                  <c:v>39582</c:v>
                </c:pt>
                <c:pt idx="1797">
                  <c:v>39583</c:v>
                </c:pt>
                <c:pt idx="1798">
                  <c:v>39584</c:v>
                </c:pt>
                <c:pt idx="1799">
                  <c:v>39585</c:v>
                </c:pt>
                <c:pt idx="1800">
                  <c:v>39586</c:v>
                </c:pt>
                <c:pt idx="1801">
                  <c:v>39587</c:v>
                </c:pt>
                <c:pt idx="1802">
                  <c:v>39588</c:v>
                </c:pt>
                <c:pt idx="1803">
                  <c:v>39589</c:v>
                </c:pt>
                <c:pt idx="1804">
                  <c:v>39590</c:v>
                </c:pt>
                <c:pt idx="1805">
                  <c:v>39591</c:v>
                </c:pt>
                <c:pt idx="1806">
                  <c:v>39592</c:v>
                </c:pt>
                <c:pt idx="1807">
                  <c:v>39593</c:v>
                </c:pt>
                <c:pt idx="1808">
                  <c:v>39594</c:v>
                </c:pt>
                <c:pt idx="1809">
                  <c:v>39595</c:v>
                </c:pt>
                <c:pt idx="1810">
                  <c:v>39596</c:v>
                </c:pt>
                <c:pt idx="1811">
                  <c:v>39597</c:v>
                </c:pt>
                <c:pt idx="1812">
                  <c:v>39598</c:v>
                </c:pt>
                <c:pt idx="1813">
                  <c:v>39599</c:v>
                </c:pt>
                <c:pt idx="1814">
                  <c:v>39600</c:v>
                </c:pt>
                <c:pt idx="1815">
                  <c:v>39601</c:v>
                </c:pt>
                <c:pt idx="1816">
                  <c:v>39602</c:v>
                </c:pt>
                <c:pt idx="1817">
                  <c:v>39603</c:v>
                </c:pt>
                <c:pt idx="1818">
                  <c:v>39604</c:v>
                </c:pt>
                <c:pt idx="1819">
                  <c:v>39605</c:v>
                </c:pt>
                <c:pt idx="1820">
                  <c:v>39606</c:v>
                </c:pt>
                <c:pt idx="1821">
                  <c:v>39607</c:v>
                </c:pt>
                <c:pt idx="1822">
                  <c:v>39608</c:v>
                </c:pt>
                <c:pt idx="1823">
                  <c:v>39609</c:v>
                </c:pt>
                <c:pt idx="1824">
                  <c:v>39610</c:v>
                </c:pt>
                <c:pt idx="1825">
                  <c:v>39611</c:v>
                </c:pt>
                <c:pt idx="1826">
                  <c:v>39612</c:v>
                </c:pt>
                <c:pt idx="1827">
                  <c:v>39613</c:v>
                </c:pt>
                <c:pt idx="1828">
                  <c:v>39614</c:v>
                </c:pt>
                <c:pt idx="1829">
                  <c:v>39615</c:v>
                </c:pt>
                <c:pt idx="1830">
                  <c:v>39616</c:v>
                </c:pt>
                <c:pt idx="1831">
                  <c:v>39617</c:v>
                </c:pt>
                <c:pt idx="1832">
                  <c:v>39618</c:v>
                </c:pt>
                <c:pt idx="1833">
                  <c:v>39619</c:v>
                </c:pt>
                <c:pt idx="1834">
                  <c:v>39620</c:v>
                </c:pt>
                <c:pt idx="1835">
                  <c:v>39621</c:v>
                </c:pt>
                <c:pt idx="1836">
                  <c:v>39622</c:v>
                </c:pt>
                <c:pt idx="1837">
                  <c:v>39623</c:v>
                </c:pt>
                <c:pt idx="1838">
                  <c:v>39624</c:v>
                </c:pt>
                <c:pt idx="1839">
                  <c:v>39625</c:v>
                </c:pt>
                <c:pt idx="1840">
                  <c:v>39626</c:v>
                </c:pt>
                <c:pt idx="1841">
                  <c:v>39627</c:v>
                </c:pt>
                <c:pt idx="1842">
                  <c:v>39628</c:v>
                </c:pt>
                <c:pt idx="1843">
                  <c:v>39629</c:v>
                </c:pt>
                <c:pt idx="1844">
                  <c:v>39630</c:v>
                </c:pt>
                <c:pt idx="1845">
                  <c:v>39631</c:v>
                </c:pt>
                <c:pt idx="1846">
                  <c:v>39632</c:v>
                </c:pt>
                <c:pt idx="1847">
                  <c:v>39633</c:v>
                </c:pt>
                <c:pt idx="1848">
                  <c:v>39634</c:v>
                </c:pt>
                <c:pt idx="1849">
                  <c:v>39635</c:v>
                </c:pt>
                <c:pt idx="1850">
                  <c:v>39636</c:v>
                </c:pt>
                <c:pt idx="1851">
                  <c:v>39637</c:v>
                </c:pt>
                <c:pt idx="1852">
                  <c:v>39638</c:v>
                </c:pt>
                <c:pt idx="1853">
                  <c:v>39639</c:v>
                </c:pt>
                <c:pt idx="1854">
                  <c:v>39640</c:v>
                </c:pt>
                <c:pt idx="1855">
                  <c:v>39641</c:v>
                </c:pt>
                <c:pt idx="1856">
                  <c:v>39642</c:v>
                </c:pt>
                <c:pt idx="1857">
                  <c:v>39643</c:v>
                </c:pt>
                <c:pt idx="1858">
                  <c:v>39644</c:v>
                </c:pt>
                <c:pt idx="1859">
                  <c:v>39645</c:v>
                </c:pt>
                <c:pt idx="1860">
                  <c:v>39646</c:v>
                </c:pt>
                <c:pt idx="1861">
                  <c:v>39647</c:v>
                </c:pt>
                <c:pt idx="1862">
                  <c:v>39648</c:v>
                </c:pt>
                <c:pt idx="1863">
                  <c:v>39649</c:v>
                </c:pt>
                <c:pt idx="1864">
                  <c:v>39650</c:v>
                </c:pt>
                <c:pt idx="1865">
                  <c:v>39651</c:v>
                </c:pt>
                <c:pt idx="1866">
                  <c:v>39652</c:v>
                </c:pt>
                <c:pt idx="1867">
                  <c:v>39653</c:v>
                </c:pt>
                <c:pt idx="1868">
                  <c:v>39654</c:v>
                </c:pt>
                <c:pt idx="1869">
                  <c:v>39655</c:v>
                </c:pt>
                <c:pt idx="1870">
                  <c:v>39656</c:v>
                </c:pt>
                <c:pt idx="1871">
                  <c:v>39657</c:v>
                </c:pt>
                <c:pt idx="1872">
                  <c:v>39658</c:v>
                </c:pt>
                <c:pt idx="1873">
                  <c:v>39659</c:v>
                </c:pt>
                <c:pt idx="1874">
                  <c:v>39660</c:v>
                </c:pt>
                <c:pt idx="1875">
                  <c:v>39661</c:v>
                </c:pt>
                <c:pt idx="1876">
                  <c:v>39662</c:v>
                </c:pt>
                <c:pt idx="1877">
                  <c:v>39663</c:v>
                </c:pt>
                <c:pt idx="1878">
                  <c:v>39664</c:v>
                </c:pt>
                <c:pt idx="1879">
                  <c:v>39665</c:v>
                </c:pt>
                <c:pt idx="1880">
                  <c:v>39666</c:v>
                </c:pt>
                <c:pt idx="1881">
                  <c:v>39667</c:v>
                </c:pt>
                <c:pt idx="1882">
                  <c:v>39668</c:v>
                </c:pt>
                <c:pt idx="1883">
                  <c:v>39669</c:v>
                </c:pt>
                <c:pt idx="1884">
                  <c:v>39670</c:v>
                </c:pt>
                <c:pt idx="1885">
                  <c:v>39671</c:v>
                </c:pt>
                <c:pt idx="1886">
                  <c:v>39672</c:v>
                </c:pt>
                <c:pt idx="1887">
                  <c:v>39673</c:v>
                </c:pt>
                <c:pt idx="1888">
                  <c:v>39674</c:v>
                </c:pt>
                <c:pt idx="1889">
                  <c:v>39675</c:v>
                </c:pt>
                <c:pt idx="1890">
                  <c:v>39676</c:v>
                </c:pt>
                <c:pt idx="1891">
                  <c:v>39677</c:v>
                </c:pt>
                <c:pt idx="1892">
                  <c:v>39678</c:v>
                </c:pt>
                <c:pt idx="1893">
                  <c:v>39679</c:v>
                </c:pt>
                <c:pt idx="1894">
                  <c:v>39680</c:v>
                </c:pt>
                <c:pt idx="1895">
                  <c:v>39681</c:v>
                </c:pt>
                <c:pt idx="1896">
                  <c:v>39682</c:v>
                </c:pt>
                <c:pt idx="1897">
                  <c:v>39683</c:v>
                </c:pt>
                <c:pt idx="1898">
                  <c:v>39684</c:v>
                </c:pt>
                <c:pt idx="1899">
                  <c:v>39685</c:v>
                </c:pt>
                <c:pt idx="1900">
                  <c:v>39686</c:v>
                </c:pt>
                <c:pt idx="1901">
                  <c:v>39687</c:v>
                </c:pt>
                <c:pt idx="1902">
                  <c:v>39688</c:v>
                </c:pt>
                <c:pt idx="1903">
                  <c:v>39689</c:v>
                </c:pt>
                <c:pt idx="1904">
                  <c:v>39690</c:v>
                </c:pt>
                <c:pt idx="1905">
                  <c:v>39691</c:v>
                </c:pt>
                <c:pt idx="1906">
                  <c:v>39692</c:v>
                </c:pt>
                <c:pt idx="1907">
                  <c:v>39693</c:v>
                </c:pt>
                <c:pt idx="1908">
                  <c:v>39694</c:v>
                </c:pt>
                <c:pt idx="1909">
                  <c:v>39695</c:v>
                </c:pt>
                <c:pt idx="1910">
                  <c:v>39696</c:v>
                </c:pt>
                <c:pt idx="1911">
                  <c:v>39697</c:v>
                </c:pt>
                <c:pt idx="1912">
                  <c:v>39698</c:v>
                </c:pt>
                <c:pt idx="1913">
                  <c:v>39699</c:v>
                </c:pt>
                <c:pt idx="1914">
                  <c:v>39700</c:v>
                </c:pt>
                <c:pt idx="1915">
                  <c:v>39701</c:v>
                </c:pt>
                <c:pt idx="1916">
                  <c:v>39702</c:v>
                </c:pt>
                <c:pt idx="1917">
                  <c:v>39703</c:v>
                </c:pt>
                <c:pt idx="1918">
                  <c:v>39704</c:v>
                </c:pt>
                <c:pt idx="1919">
                  <c:v>39705</c:v>
                </c:pt>
                <c:pt idx="1920">
                  <c:v>39706</c:v>
                </c:pt>
                <c:pt idx="1921">
                  <c:v>39707</c:v>
                </c:pt>
                <c:pt idx="1922">
                  <c:v>39708</c:v>
                </c:pt>
                <c:pt idx="1923">
                  <c:v>39709</c:v>
                </c:pt>
                <c:pt idx="1924">
                  <c:v>39710</c:v>
                </c:pt>
                <c:pt idx="1925">
                  <c:v>39711</c:v>
                </c:pt>
                <c:pt idx="1926">
                  <c:v>39712</c:v>
                </c:pt>
                <c:pt idx="1927">
                  <c:v>39713</c:v>
                </c:pt>
                <c:pt idx="1928">
                  <c:v>39714</c:v>
                </c:pt>
                <c:pt idx="1929">
                  <c:v>39715</c:v>
                </c:pt>
                <c:pt idx="1930">
                  <c:v>39716</c:v>
                </c:pt>
                <c:pt idx="1931">
                  <c:v>39717</c:v>
                </c:pt>
                <c:pt idx="1932">
                  <c:v>39718</c:v>
                </c:pt>
                <c:pt idx="1933">
                  <c:v>39719</c:v>
                </c:pt>
                <c:pt idx="1934">
                  <c:v>39720</c:v>
                </c:pt>
                <c:pt idx="1935">
                  <c:v>39721</c:v>
                </c:pt>
                <c:pt idx="1936">
                  <c:v>39722</c:v>
                </c:pt>
                <c:pt idx="1937">
                  <c:v>39723</c:v>
                </c:pt>
                <c:pt idx="1938">
                  <c:v>39724</c:v>
                </c:pt>
                <c:pt idx="1939">
                  <c:v>39725</c:v>
                </c:pt>
                <c:pt idx="1940">
                  <c:v>39726</c:v>
                </c:pt>
                <c:pt idx="1941">
                  <c:v>39727</c:v>
                </c:pt>
                <c:pt idx="1942">
                  <c:v>39728</c:v>
                </c:pt>
                <c:pt idx="1943">
                  <c:v>39729</c:v>
                </c:pt>
                <c:pt idx="1944">
                  <c:v>39730</c:v>
                </c:pt>
                <c:pt idx="1945">
                  <c:v>39731</c:v>
                </c:pt>
                <c:pt idx="1946">
                  <c:v>39732</c:v>
                </c:pt>
                <c:pt idx="1947">
                  <c:v>39733</c:v>
                </c:pt>
                <c:pt idx="1948">
                  <c:v>39734</c:v>
                </c:pt>
                <c:pt idx="1949">
                  <c:v>39735</c:v>
                </c:pt>
                <c:pt idx="1950">
                  <c:v>39736</c:v>
                </c:pt>
                <c:pt idx="1951">
                  <c:v>39737</c:v>
                </c:pt>
                <c:pt idx="1952">
                  <c:v>39738</c:v>
                </c:pt>
                <c:pt idx="1953">
                  <c:v>39739</c:v>
                </c:pt>
                <c:pt idx="1954">
                  <c:v>39740</c:v>
                </c:pt>
                <c:pt idx="1955">
                  <c:v>39741</c:v>
                </c:pt>
                <c:pt idx="1956">
                  <c:v>39742</c:v>
                </c:pt>
                <c:pt idx="1957">
                  <c:v>39743</c:v>
                </c:pt>
                <c:pt idx="1958">
                  <c:v>39744</c:v>
                </c:pt>
                <c:pt idx="1959">
                  <c:v>39745</c:v>
                </c:pt>
                <c:pt idx="1960">
                  <c:v>39746</c:v>
                </c:pt>
                <c:pt idx="1961">
                  <c:v>39747</c:v>
                </c:pt>
                <c:pt idx="1962">
                  <c:v>39748</c:v>
                </c:pt>
                <c:pt idx="1963">
                  <c:v>39749</c:v>
                </c:pt>
                <c:pt idx="1964">
                  <c:v>39750</c:v>
                </c:pt>
                <c:pt idx="1965">
                  <c:v>39751</c:v>
                </c:pt>
                <c:pt idx="1966">
                  <c:v>39752</c:v>
                </c:pt>
                <c:pt idx="1967">
                  <c:v>39753</c:v>
                </c:pt>
                <c:pt idx="1968">
                  <c:v>39754</c:v>
                </c:pt>
                <c:pt idx="1969">
                  <c:v>39755</c:v>
                </c:pt>
                <c:pt idx="1970">
                  <c:v>39756</c:v>
                </c:pt>
                <c:pt idx="1971">
                  <c:v>39757</c:v>
                </c:pt>
                <c:pt idx="1972">
                  <c:v>39758</c:v>
                </c:pt>
                <c:pt idx="1973">
                  <c:v>39759</c:v>
                </c:pt>
                <c:pt idx="1974">
                  <c:v>39760</c:v>
                </c:pt>
                <c:pt idx="1975">
                  <c:v>39761</c:v>
                </c:pt>
                <c:pt idx="1976">
                  <c:v>39762</c:v>
                </c:pt>
                <c:pt idx="1977">
                  <c:v>39763</c:v>
                </c:pt>
                <c:pt idx="1978">
                  <c:v>39764</c:v>
                </c:pt>
                <c:pt idx="1979">
                  <c:v>39765</c:v>
                </c:pt>
                <c:pt idx="1980">
                  <c:v>39766</c:v>
                </c:pt>
                <c:pt idx="1981">
                  <c:v>39767</c:v>
                </c:pt>
                <c:pt idx="1982">
                  <c:v>39768</c:v>
                </c:pt>
                <c:pt idx="1983">
                  <c:v>39769</c:v>
                </c:pt>
                <c:pt idx="1984">
                  <c:v>39770</c:v>
                </c:pt>
                <c:pt idx="1985">
                  <c:v>39771</c:v>
                </c:pt>
                <c:pt idx="1986">
                  <c:v>39772</c:v>
                </c:pt>
                <c:pt idx="1987">
                  <c:v>39773</c:v>
                </c:pt>
                <c:pt idx="1988">
                  <c:v>39774</c:v>
                </c:pt>
                <c:pt idx="1989">
                  <c:v>39775</c:v>
                </c:pt>
                <c:pt idx="1990">
                  <c:v>39776</c:v>
                </c:pt>
                <c:pt idx="1991">
                  <c:v>39777</c:v>
                </c:pt>
                <c:pt idx="1992">
                  <c:v>39778</c:v>
                </c:pt>
                <c:pt idx="1993">
                  <c:v>39779</c:v>
                </c:pt>
                <c:pt idx="1994">
                  <c:v>39780</c:v>
                </c:pt>
                <c:pt idx="1995">
                  <c:v>39781</c:v>
                </c:pt>
                <c:pt idx="1996">
                  <c:v>39782</c:v>
                </c:pt>
                <c:pt idx="1997">
                  <c:v>39783</c:v>
                </c:pt>
                <c:pt idx="1998">
                  <c:v>39784</c:v>
                </c:pt>
                <c:pt idx="1999">
                  <c:v>39785</c:v>
                </c:pt>
                <c:pt idx="2000">
                  <c:v>39786</c:v>
                </c:pt>
                <c:pt idx="2001">
                  <c:v>39787</c:v>
                </c:pt>
                <c:pt idx="2002">
                  <c:v>39788</c:v>
                </c:pt>
                <c:pt idx="2003">
                  <c:v>39789</c:v>
                </c:pt>
                <c:pt idx="2004">
                  <c:v>39790</c:v>
                </c:pt>
                <c:pt idx="2005">
                  <c:v>39791</c:v>
                </c:pt>
                <c:pt idx="2006">
                  <c:v>39792</c:v>
                </c:pt>
                <c:pt idx="2007">
                  <c:v>39793</c:v>
                </c:pt>
                <c:pt idx="2008">
                  <c:v>39794</c:v>
                </c:pt>
                <c:pt idx="2009">
                  <c:v>39795</c:v>
                </c:pt>
                <c:pt idx="2010">
                  <c:v>39796</c:v>
                </c:pt>
                <c:pt idx="2011">
                  <c:v>39797</c:v>
                </c:pt>
                <c:pt idx="2012">
                  <c:v>39798</c:v>
                </c:pt>
                <c:pt idx="2013">
                  <c:v>39799</c:v>
                </c:pt>
                <c:pt idx="2014">
                  <c:v>39800</c:v>
                </c:pt>
                <c:pt idx="2015">
                  <c:v>39801</c:v>
                </c:pt>
                <c:pt idx="2016">
                  <c:v>39802</c:v>
                </c:pt>
                <c:pt idx="2017">
                  <c:v>39803</c:v>
                </c:pt>
                <c:pt idx="2018">
                  <c:v>39804</c:v>
                </c:pt>
                <c:pt idx="2019">
                  <c:v>39805</c:v>
                </c:pt>
                <c:pt idx="2020">
                  <c:v>39806</c:v>
                </c:pt>
                <c:pt idx="2021">
                  <c:v>39807</c:v>
                </c:pt>
                <c:pt idx="2022">
                  <c:v>39808</c:v>
                </c:pt>
                <c:pt idx="2023">
                  <c:v>39809</c:v>
                </c:pt>
                <c:pt idx="2024">
                  <c:v>39810</c:v>
                </c:pt>
                <c:pt idx="2025">
                  <c:v>39811</c:v>
                </c:pt>
                <c:pt idx="2026">
                  <c:v>39812</c:v>
                </c:pt>
                <c:pt idx="2027">
                  <c:v>39813</c:v>
                </c:pt>
                <c:pt idx="2028">
                  <c:v>39814</c:v>
                </c:pt>
                <c:pt idx="2029">
                  <c:v>39815</c:v>
                </c:pt>
                <c:pt idx="2030">
                  <c:v>39816</c:v>
                </c:pt>
                <c:pt idx="2031">
                  <c:v>39817</c:v>
                </c:pt>
                <c:pt idx="2032">
                  <c:v>39818</c:v>
                </c:pt>
                <c:pt idx="2033">
                  <c:v>39819</c:v>
                </c:pt>
                <c:pt idx="2034">
                  <c:v>39820</c:v>
                </c:pt>
                <c:pt idx="2035">
                  <c:v>39821</c:v>
                </c:pt>
                <c:pt idx="2036">
                  <c:v>39822</c:v>
                </c:pt>
                <c:pt idx="2037">
                  <c:v>39823</c:v>
                </c:pt>
                <c:pt idx="2038">
                  <c:v>39824</c:v>
                </c:pt>
                <c:pt idx="2039">
                  <c:v>39825</c:v>
                </c:pt>
                <c:pt idx="2040">
                  <c:v>39826</c:v>
                </c:pt>
                <c:pt idx="2041">
                  <c:v>39827</c:v>
                </c:pt>
                <c:pt idx="2042">
                  <c:v>39828</c:v>
                </c:pt>
                <c:pt idx="2043">
                  <c:v>39829</c:v>
                </c:pt>
                <c:pt idx="2044">
                  <c:v>39830</c:v>
                </c:pt>
                <c:pt idx="2045">
                  <c:v>39831</c:v>
                </c:pt>
                <c:pt idx="2046">
                  <c:v>39832</c:v>
                </c:pt>
                <c:pt idx="2047">
                  <c:v>39833</c:v>
                </c:pt>
                <c:pt idx="2048">
                  <c:v>39834</c:v>
                </c:pt>
                <c:pt idx="2049">
                  <c:v>39835</c:v>
                </c:pt>
                <c:pt idx="2050">
                  <c:v>39836</c:v>
                </c:pt>
                <c:pt idx="2051">
                  <c:v>39837</c:v>
                </c:pt>
                <c:pt idx="2052">
                  <c:v>39838</c:v>
                </c:pt>
                <c:pt idx="2053">
                  <c:v>39839</c:v>
                </c:pt>
                <c:pt idx="2054">
                  <c:v>39840</c:v>
                </c:pt>
                <c:pt idx="2055">
                  <c:v>39841</c:v>
                </c:pt>
                <c:pt idx="2056">
                  <c:v>39842</c:v>
                </c:pt>
                <c:pt idx="2057">
                  <c:v>39843</c:v>
                </c:pt>
                <c:pt idx="2058">
                  <c:v>39844</c:v>
                </c:pt>
                <c:pt idx="2059">
                  <c:v>39845</c:v>
                </c:pt>
                <c:pt idx="2060">
                  <c:v>39846</c:v>
                </c:pt>
                <c:pt idx="2061">
                  <c:v>39847</c:v>
                </c:pt>
                <c:pt idx="2062">
                  <c:v>39848</c:v>
                </c:pt>
                <c:pt idx="2063">
                  <c:v>39849</c:v>
                </c:pt>
                <c:pt idx="2064">
                  <c:v>39850</c:v>
                </c:pt>
                <c:pt idx="2065">
                  <c:v>39851</c:v>
                </c:pt>
                <c:pt idx="2066">
                  <c:v>39852</c:v>
                </c:pt>
                <c:pt idx="2067">
                  <c:v>39853</c:v>
                </c:pt>
                <c:pt idx="2068">
                  <c:v>39854</c:v>
                </c:pt>
                <c:pt idx="2069">
                  <c:v>39855</c:v>
                </c:pt>
                <c:pt idx="2070">
                  <c:v>39856</c:v>
                </c:pt>
                <c:pt idx="2071">
                  <c:v>39857</c:v>
                </c:pt>
                <c:pt idx="2072">
                  <c:v>39858</c:v>
                </c:pt>
                <c:pt idx="2073">
                  <c:v>39859</c:v>
                </c:pt>
                <c:pt idx="2074">
                  <c:v>39860</c:v>
                </c:pt>
                <c:pt idx="2075">
                  <c:v>39861</c:v>
                </c:pt>
                <c:pt idx="2076">
                  <c:v>39862</c:v>
                </c:pt>
                <c:pt idx="2077">
                  <c:v>39863</c:v>
                </c:pt>
                <c:pt idx="2078">
                  <c:v>39864</c:v>
                </c:pt>
                <c:pt idx="2079">
                  <c:v>39865</c:v>
                </c:pt>
                <c:pt idx="2080">
                  <c:v>39866</c:v>
                </c:pt>
                <c:pt idx="2081">
                  <c:v>39867</c:v>
                </c:pt>
                <c:pt idx="2082">
                  <c:v>39868</c:v>
                </c:pt>
                <c:pt idx="2083">
                  <c:v>39869</c:v>
                </c:pt>
                <c:pt idx="2084">
                  <c:v>39870</c:v>
                </c:pt>
                <c:pt idx="2085">
                  <c:v>39871</c:v>
                </c:pt>
                <c:pt idx="2086">
                  <c:v>39872</c:v>
                </c:pt>
                <c:pt idx="2087">
                  <c:v>39873</c:v>
                </c:pt>
                <c:pt idx="2088">
                  <c:v>39874</c:v>
                </c:pt>
                <c:pt idx="2089">
                  <c:v>39875</c:v>
                </c:pt>
                <c:pt idx="2090">
                  <c:v>39876</c:v>
                </c:pt>
                <c:pt idx="2091">
                  <c:v>39877</c:v>
                </c:pt>
                <c:pt idx="2092">
                  <c:v>39878</c:v>
                </c:pt>
                <c:pt idx="2093">
                  <c:v>39879</c:v>
                </c:pt>
                <c:pt idx="2094">
                  <c:v>39880</c:v>
                </c:pt>
                <c:pt idx="2095">
                  <c:v>39881</c:v>
                </c:pt>
                <c:pt idx="2096">
                  <c:v>39882</c:v>
                </c:pt>
                <c:pt idx="2097">
                  <c:v>39883</c:v>
                </c:pt>
                <c:pt idx="2098">
                  <c:v>39884</c:v>
                </c:pt>
                <c:pt idx="2099">
                  <c:v>39885</c:v>
                </c:pt>
                <c:pt idx="2100">
                  <c:v>39886</c:v>
                </c:pt>
                <c:pt idx="2101">
                  <c:v>39887</c:v>
                </c:pt>
                <c:pt idx="2102">
                  <c:v>39888</c:v>
                </c:pt>
                <c:pt idx="2103">
                  <c:v>39889</c:v>
                </c:pt>
                <c:pt idx="2104">
                  <c:v>39890</c:v>
                </c:pt>
                <c:pt idx="2105">
                  <c:v>39891</c:v>
                </c:pt>
                <c:pt idx="2106">
                  <c:v>39892</c:v>
                </c:pt>
                <c:pt idx="2107">
                  <c:v>39893</c:v>
                </c:pt>
                <c:pt idx="2108">
                  <c:v>39894</c:v>
                </c:pt>
                <c:pt idx="2109">
                  <c:v>39895</c:v>
                </c:pt>
                <c:pt idx="2110">
                  <c:v>39896</c:v>
                </c:pt>
                <c:pt idx="2111">
                  <c:v>39897</c:v>
                </c:pt>
                <c:pt idx="2112">
                  <c:v>39898</c:v>
                </c:pt>
                <c:pt idx="2113">
                  <c:v>39899</c:v>
                </c:pt>
                <c:pt idx="2114">
                  <c:v>39900</c:v>
                </c:pt>
                <c:pt idx="2115">
                  <c:v>39901</c:v>
                </c:pt>
                <c:pt idx="2116">
                  <c:v>39902</c:v>
                </c:pt>
                <c:pt idx="2117">
                  <c:v>39903</c:v>
                </c:pt>
                <c:pt idx="2118">
                  <c:v>39904</c:v>
                </c:pt>
                <c:pt idx="2119">
                  <c:v>39905</c:v>
                </c:pt>
                <c:pt idx="2120">
                  <c:v>39906</c:v>
                </c:pt>
                <c:pt idx="2121">
                  <c:v>39907</c:v>
                </c:pt>
                <c:pt idx="2122">
                  <c:v>39908</c:v>
                </c:pt>
                <c:pt idx="2123">
                  <c:v>39909</c:v>
                </c:pt>
                <c:pt idx="2124">
                  <c:v>39910</c:v>
                </c:pt>
                <c:pt idx="2125">
                  <c:v>39911</c:v>
                </c:pt>
                <c:pt idx="2126">
                  <c:v>39912</c:v>
                </c:pt>
                <c:pt idx="2127">
                  <c:v>39913</c:v>
                </c:pt>
                <c:pt idx="2128">
                  <c:v>39914</c:v>
                </c:pt>
                <c:pt idx="2129">
                  <c:v>39915</c:v>
                </c:pt>
                <c:pt idx="2130">
                  <c:v>39916</c:v>
                </c:pt>
                <c:pt idx="2131">
                  <c:v>39917</c:v>
                </c:pt>
                <c:pt idx="2132">
                  <c:v>39918</c:v>
                </c:pt>
                <c:pt idx="2133">
                  <c:v>39919</c:v>
                </c:pt>
                <c:pt idx="2134">
                  <c:v>39920</c:v>
                </c:pt>
                <c:pt idx="2135">
                  <c:v>39921</c:v>
                </c:pt>
                <c:pt idx="2136">
                  <c:v>39922</c:v>
                </c:pt>
                <c:pt idx="2137">
                  <c:v>39923</c:v>
                </c:pt>
                <c:pt idx="2138">
                  <c:v>39924</c:v>
                </c:pt>
                <c:pt idx="2139">
                  <c:v>39925</c:v>
                </c:pt>
                <c:pt idx="2140">
                  <c:v>39926</c:v>
                </c:pt>
                <c:pt idx="2141">
                  <c:v>39927</c:v>
                </c:pt>
                <c:pt idx="2142">
                  <c:v>39928</c:v>
                </c:pt>
                <c:pt idx="2143">
                  <c:v>39929</c:v>
                </c:pt>
                <c:pt idx="2144">
                  <c:v>39930</c:v>
                </c:pt>
                <c:pt idx="2145">
                  <c:v>39931</c:v>
                </c:pt>
                <c:pt idx="2146">
                  <c:v>39932</c:v>
                </c:pt>
                <c:pt idx="2147">
                  <c:v>39933</c:v>
                </c:pt>
                <c:pt idx="2148">
                  <c:v>39934</c:v>
                </c:pt>
                <c:pt idx="2149">
                  <c:v>39935</c:v>
                </c:pt>
                <c:pt idx="2150">
                  <c:v>39936</c:v>
                </c:pt>
                <c:pt idx="2151">
                  <c:v>39937</c:v>
                </c:pt>
                <c:pt idx="2152">
                  <c:v>39938</c:v>
                </c:pt>
                <c:pt idx="2153">
                  <c:v>39939</c:v>
                </c:pt>
                <c:pt idx="2154">
                  <c:v>39940</c:v>
                </c:pt>
                <c:pt idx="2155">
                  <c:v>39941</c:v>
                </c:pt>
                <c:pt idx="2156">
                  <c:v>39942</c:v>
                </c:pt>
                <c:pt idx="2157">
                  <c:v>39943</c:v>
                </c:pt>
                <c:pt idx="2158">
                  <c:v>39944</c:v>
                </c:pt>
                <c:pt idx="2159">
                  <c:v>39945</c:v>
                </c:pt>
                <c:pt idx="2160">
                  <c:v>39946</c:v>
                </c:pt>
                <c:pt idx="2161">
                  <c:v>39947</c:v>
                </c:pt>
                <c:pt idx="2162">
                  <c:v>39948</c:v>
                </c:pt>
                <c:pt idx="2163">
                  <c:v>39949</c:v>
                </c:pt>
                <c:pt idx="2164">
                  <c:v>39950</c:v>
                </c:pt>
                <c:pt idx="2165">
                  <c:v>39951</c:v>
                </c:pt>
                <c:pt idx="2166">
                  <c:v>39952</c:v>
                </c:pt>
                <c:pt idx="2167">
                  <c:v>39953</c:v>
                </c:pt>
                <c:pt idx="2168">
                  <c:v>39954</c:v>
                </c:pt>
                <c:pt idx="2169">
                  <c:v>39955</c:v>
                </c:pt>
                <c:pt idx="2170">
                  <c:v>39956</c:v>
                </c:pt>
                <c:pt idx="2171">
                  <c:v>39957</c:v>
                </c:pt>
                <c:pt idx="2172">
                  <c:v>39958</c:v>
                </c:pt>
                <c:pt idx="2173">
                  <c:v>39959</c:v>
                </c:pt>
                <c:pt idx="2174">
                  <c:v>39960</c:v>
                </c:pt>
                <c:pt idx="2175">
                  <c:v>39961</c:v>
                </c:pt>
                <c:pt idx="2176">
                  <c:v>39962</c:v>
                </c:pt>
                <c:pt idx="2177">
                  <c:v>39963</c:v>
                </c:pt>
                <c:pt idx="2178">
                  <c:v>39964</c:v>
                </c:pt>
                <c:pt idx="2179">
                  <c:v>39965</c:v>
                </c:pt>
                <c:pt idx="2180">
                  <c:v>39966</c:v>
                </c:pt>
                <c:pt idx="2181">
                  <c:v>39967</c:v>
                </c:pt>
                <c:pt idx="2182">
                  <c:v>39968</c:v>
                </c:pt>
                <c:pt idx="2183">
                  <c:v>39969</c:v>
                </c:pt>
                <c:pt idx="2184">
                  <c:v>39970</c:v>
                </c:pt>
                <c:pt idx="2185">
                  <c:v>39971</c:v>
                </c:pt>
                <c:pt idx="2186">
                  <c:v>39972</c:v>
                </c:pt>
                <c:pt idx="2187">
                  <c:v>39973</c:v>
                </c:pt>
                <c:pt idx="2188">
                  <c:v>39974</c:v>
                </c:pt>
                <c:pt idx="2189">
                  <c:v>39975</c:v>
                </c:pt>
                <c:pt idx="2190">
                  <c:v>39976</c:v>
                </c:pt>
                <c:pt idx="2191">
                  <c:v>39977</c:v>
                </c:pt>
                <c:pt idx="2192">
                  <c:v>39978</c:v>
                </c:pt>
                <c:pt idx="2193">
                  <c:v>39979</c:v>
                </c:pt>
                <c:pt idx="2194">
                  <c:v>39980</c:v>
                </c:pt>
                <c:pt idx="2195">
                  <c:v>39981</c:v>
                </c:pt>
                <c:pt idx="2196">
                  <c:v>39982</c:v>
                </c:pt>
                <c:pt idx="2197">
                  <c:v>39983</c:v>
                </c:pt>
                <c:pt idx="2198">
                  <c:v>39984</c:v>
                </c:pt>
                <c:pt idx="2199">
                  <c:v>39985</c:v>
                </c:pt>
                <c:pt idx="2200">
                  <c:v>39986</c:v>
                </c:pt>
                <c:pt idx="2201">
                  <c:v>39987</c:v>
                </c:pt>
                <c:pt idx="2202">
                  <c:v>39988</c:v>
                </c:pt>
                <c:pt idx="2203">
                  <c:v>39989</c:v>
                </c:pt>
                <c:pt idx="2204">
                  <c:v>39990</c:v>
                </c:pt>
                <c:pt idx="2205">
                  <c:v>39991</c:v>
                </c:pt>
                <c:pt idx="2206">
                  <c:v>39992</c:v>
                </c:pt>
                <c:pt idx="2207">
                  <c:v>39993</c:v>
                </c:pt>
                <c:pt idx="2208">
                  <c:v>39994</c:v>
                </c:pt>
                <c:pt idx="2209">
                  <c:v>39995</c:v>
                </c:pt>
                <c:pt idx="2210">
                  <c:v>39996</c:v>
                </c:pt>
                <c:pt idx="2211">
                  <c:v>39997</c:v>
                </c:pt>
                <c:pt idx="2212">
                  <c:v>39998</c:v>
                </c:pt>
                <c:pt idx="2213">
                  <c:v>39999</c:v>
                </c:pt>
                <c:pt idx="2214">
                  <c:v>40000</c:v>
                </c:pt>
                <c:pt idx="2215">
                  <c:v>40001</c:v>
                </c:pt>
                <c:pt idx="2216">
                  <c:v>40002</c:v>
                </c:pt>
                <c:pt idx="2217">
                  <c:v>40003</c:v>
                </c:pt>
                <c:pt idx="2218">
                  <c:v>40004</c:v>
                </c:pt>
                <c:pt idx="2219">
                  <c:v>40005</c:v>
                </c:pt>
                <c:pt idx="2220">
                  <c:v>40006</c:v>
                </c:pt>
                <c:pt idx="2221">
                  <c:v>40007</c:v>
                </c:pt>
                <c:pt idx="2222">
                  <c:v>40008</c:v>
                </c:pt>
                <c:pt idx="2223">
                  <c:v>40009</c:v>
                </c:pt>
                <c:pt idx="2224">
                  <c:v>40010</c:v>
                </c:pt>
                <c:pt idx="2225">
                  <c:v>40011</c:v>
                </c:pt>
                <c:pt idx="2226">
                  <c:v>40012</c:v>
                </c:pt>
                <c:pt idx="2227">
                  <c:v>40013</c:v>
                </c:pt>
                <c:pt idx="2228">
                  <c:v>40014</c:v>
                </c:pt>
                <c:pt idx="2229">
                  <c:v>40015</c:v>
                </c:pt>
                <c:pt idx="2230">
                  <c:v>40016</c:v>
                </c:pt>
                <c:pt idx="2231">
                  <c:v>40017</c:v>
                </c:pt>
                <c:pt idx="2232">
                  <c:v>40018</c:v>
                </c:pt>
                <c:pt idx="2233">
                  <c:v>40019</c:v>
                </c:pt>
                <c:pt idx="2234">
                  <c:v>40020</c:v>
                </c:pt>
                <c:pt idx="2235">
                  <c:v>40021</c:v>
                </c:pt>
                <c:pt idx="2236">
                  <c:v>40022</c:v>
                </c:pt>
                <c:pt idx="2237">
                  <c:v>40023</c:v>
                </c:pt>
                <c:pt idx="2238">
                  <c:v>40024</c:v>
                </c:pt>
                <c:pt idx="2239">
                  <c:v>40025</c:v>
                </c:pt>
                <c:pt idx="2240">
                  <c:v>40026</c:v>
                </c:pt>
                <c:pt idx="2241">
                  <c:v>40027</c:v>
                </c:pt>
                <c:pt idx="2242">
                  <c:v>40028</c:v>
                </c:pt>
                <c:pt idx="2243">
                  <c:v>40029</c:v>
                </c:pt>
                <c:pt idx="2244">
                  <c:v>40030</c:v>
                </c:pt>
                <c:pt idx="2245">
                  <c:v>40031</c:v>
                </c:pt>
                <c:pt idx="2246">
                  <c:v>40032</c:v>
                </c:pt>
                <c:pt idx="2247">
                  <c:v>40033</c:v>
                </c:pt>
                <c:pt idx="2248">
                  <c:v>40034</c:v>
                </c:pt>
                <c:pt idx="2249">
                  <c:v>40035</c:v>
                </c:pt>
                <c:pt idx="2250">
                  <c:v>40036</c:v>
                </c:pt>
                <c:pt idx="2251">
                  <c:v>40037</c:v>
                </c:pt>
                <c:pt idx="2252">
                  <c:v>40038</c:v>
                </c:pt>
                <c:pt idx="2253">
                  <c:v>40039</c:v>
                </c:pt>
                <c:pt idx="2254">
                  <c:v>40040</c:v>
                </c:pt>
                <c:pt idx="2255">
                  <c:v>40041</c:v>
                </c:pt>
                <c:pt idx="2256">
                  <c:v>40042</c:v>
                </c:pt>
                <c:pt idx="2257">
                  <c:v>40043</c:v>
                </c:pt>
                <c:pt idx="2258">
                  <c:v>40044</c:v>
                </c:pt>
                <c:pt idx="2259">
                  <c:v>40045</c:v>
                </c:pt>
                <c:pt idx="2260">
                  <c:v>40046</c:v>
                </c:pt>
                <c:pt idx="2261">
                  <c:v>40047</c:v>
                </c:pt>
                <c:pt idx="2262">
                  <c:v>40048</c:v>
                </c:pt>
                <c:pt idx="2263">
                  <c:v>40049</c:v>
                </c:pt>
                <c:pt idx="2264">
                  <c:v>40050</c:v>
                </c:pt>
                <c:pt idx="2265">
                  <c:v>40051</c:v>
                </c:pt>
                <c:pt idx="2266">
                  <c:v>40052</c:v>
                </c:pt>
                <c:pt idx="2267">
                  <c:v>40053</c:v>
                </c:pt>
                <c:pt idx="2268">
                  <c:v>40054</c:v>
                </c:pt>
                <c:pt idx="2269">
                  <c:v>40055</c:v>
                </c:pt>
                <c:pt idx="2270">
                  <c:v>40056</c:v>
                </c:pt>
                <c:pt idx="2271">
                  <c:v>40057</c:v>
                </c:pt>
                <c:pt idx="2272">
                  <c:v>40058</c:v>
                </c:pt>
                <c:pt idx="2273">
                  <c:v>40059</c:v>
                </c:pt>
                <c:pt idx="2274">
                  <c:v>40060</c:v>
                </c:pt>
                <c:pt idx="2275">
                  <c:v>40061</c:v>
                </c:pt>
                <c:pt idx="2276">
                  <c:v>40062</c:v>
                </c:pt>
                <c:pt idx="2277">
                  <c:v>40063</c:v>
                </c:pt>
                <c:pt idx="2278">
                  <c:v>40064</c:v>
                </c:pt>
                <c:pt idx="2279">
                  <c:v>40065</c:v>
                </c:pt>
                <c:pt idx="2280">
                  <c:v>40066</c:v>
                </c:pt>
                <c:pt idx="2281">
                  <c:v>40067</c:v>
                </c:pt>
                <c:pt idx="2282">
                  <c:v>40068</c:v>
                </c:pt>
                <c:pt idx="2283">
                  <c:v>40069</c:v>
                </c:pt>
                <c:pt idx="2284">
                  <c:v>40070</c:v>
                </c:pt>
                <c:pt idx="2285">
                  <c:v>40071</c:v>
                </c:pt>
                <c:pt idx="2286">
                  <c:v>40072</c:v>
                </c:pt>
                <c:pt idx="2287">
                  <c:v>40073</c:v>
                </c:pt>
                <c:pt idx="2288">
                  <c:v>40074</c:v>
                </c:pt>
                <c:pt idx="2289">
                  <c:v>40075</c:v>
                </c:pt>
                <c:pt idx="2290">
                  <c:v>40076</c:v>
                </c:pt>
                <c:pt idx="2291">
                  <c:v>40077</c:v>
                </c:pt>
                <c:pt idx="2292">
                  <c:v>40078</c:v>
                </c:pt>
                <c:pt idx="2293">
                  <c:v>40079</c:v>
                </c:pt>
                <c:pt idx="2294">
                  <c:v>40080</c:v>
                </c:pt>
                <c:pt idx="2295">
                  <c:v>40081</c:v>
                </c:pt>
                <c:pt idx="2296">
                  <c:v>40082</c:v>
                </c:pt>
                <c:pt idx="2297">
                  <c:v>40083</c:v>
                </c:pt>
                <c:pt idx="2298">
                  <c:v>40084</c:v>
                </c:pt>
                <c:pt idx="2299">
                  <c:v>40085</c:v>
                </c:pt>
                <c:pt idx="2300">
                  <c:v>40086</c:v>
                </c:pt>
                <c:pt idx="2301">
                  <c:v>40087</c:v>
                </c:pt>
                <c:pt idx="2302">
                  <c:v>40088</c:v>
                </c:pt>
                <c:pt idx="2303">
                  <c:v>40089</c:v>
                </c:pt>
                <c:pt idx="2304">
                  <c:v>40090</c:v>
                </c:pt>
                <c:pt idx="2305">
                  <c:v>40091</c:v>
                </c:pt>
                <c:pt idx="2306">
                  <c:v>40092</c:v>
                </c:pt>
                <c:pt idx="2307">
                  <c:v>40093</c:v>
                </c:pt>
                <c:pt idx="2308">
                  <c:v>40094</c:v>
                </c:pt>
                <c:pt idx="2309">
                  <c:v>40095</c:v>
                </c:pt>
                <c:pt idx="2310">
                  <c:v>40096</c:v>
                </c:pt>
                <c:pt idx="2311">
                  <c:v>40097</c:v>
                </c:pt>
                <c:pt idx="2312">
                  <c:v>40098</c:v>
                </c:pt>
                <c:pt idx="2313">
                  <c:v>40099</c:v>
                </c:pt>
                <c:pt idx="2314">
                  <c:v>40100</c:v>
                </c:pt>
                <c:pt idx="2315">
                  <c:v>40101</c:v>
                </c:pt>
                <c:pt idx="2316">
                  <c:v>40102</c:v>
                </c:pt>
                <c:pt idx="2317">
                  <c:v>40103</c:v>
                </c:pt>
                <c:pt idx="2318">
                  <c:v>40104</c:v>
                </c:pt>
                <c:pt idx="2319">
                  <c:v>40105</c:v>
                </c:pt>
                <c:pt idx="2320">
                  <c:v>40106</c:v>
                </c:pt>
                <c:pt idx="2321">
                  <c:v>40107</c:v>
                </c:pt>
                <c:pt idx="2322">
                  <c:v>40108</c:v>
                </c:pt>
                <c:pt idx="2323">
                  <c:v>40109</c:v>
                </c:pt>
                <c:pt idx="2324">
                  <c:v>40110</c:v>
                </c:pt>
                <c:pt idx="2325">
                  <c:v>40111</c:v>
                </c:pt>
                <c:pt idx="2326">
                  <c:v>40112</c:v>
                </c:pt>
                <c:pt idx="2327">
                  <c:v>40113</c:v>
                </c:pt>
                <c:pt idx="2328">
                  <c:v>40114</c:v>
                </c:pt>
                <c:pt idx="2329">
                  <c:v>40115</c:v>
                </c:pt>
                <c:pt idx="2330">
                  <c:v>40116</c:v>
                </c:pt>
                <c:pt idx="2331">
                  <c:v>40117</c:v>
                </c:pt>
                <c:pt idx="2332">
                  <c:v>40118</c:v>
                </c:pt>
                <c:pt idx="2333">
                  <c:v>40119</c:v>
                </c:pt>
                <c:pt idx="2334">
                  <c:v>40120</c:v>
                </c:pt>
                <c:pt idx="2335">
                  <c:v>40121</c:v>
                </c:pt>
                <c:pt idx="2336">
                  <c:v>40122</c:v>
                </c:pt>
                <c:pt idx="2337">
                  <c:v>40123</c:v>
                </c:pt>
                <c:pt idx="2338">
                  <c:v>40124</c:v>
                </c:pt>
                <c:pt idx="2339">
                  <c:v>40125</c:v>
                </c:pt>
                <c:pt idx="2340">
                  <c:v>40126</c:v>
                </c:pt>
                <c:pt idx="2341">
                  <c:v>40127</c:v>
                </c:pt>
                <c:pt idx="2342">
                  <c:v>40128</c:v>
                </c:pt>
                <c:pt idx="2343">
                  <c:v>40129</c:v>
                </c:pt>
                <c:pt idx="2344">
                  <c:v>40130</c:v>
                </c:pt>
                <c:pt idx="2345">
                  <c:v>40131</c:v>
                </c:pt>
                <c:pt idx="2346">
                  <c:v>40132</c:v>
                </c:pt>
                <c:pt idx="2347">
                  <c:v>40133</c:v>
                </c:pt>
                <c:pt idx="2348">
                  <c:v>40134</c:v>
                </c:pt>
                <c:pt idx="2349">
                  <c:v>40135</c:v>
                </c:pt>
                <c:pt idx="2350">
                  <c:v>40136</c:v>
                </c:pt>
                <c:pt idx="2351">
                  <c:v>40137</c:v>
                </c:pt>
                <c:pt idx="2352">
                  <c:v>40138</c:v>
                </c:pt>
                <c:pt idx="2353">
                  <c:v>40139</c:v>
                </c:pt>
                <c:pt idx="2354">
                  <c:v>40140</c:v>
                </c:pt>
                <c:pt idx="2355">
                  <c:v>40141</c:v>
                </c:pt>
                <c:pt idx="2356">
                  <c:v>40142</c:v>
                </c:pt>
                <c:pt idx="2357">
                  <c:v>40143</c:v>
                </c:pt>
                <c:pt idx="2358">
                  <c:v>40144</c:v>
                </c:pt>
                <c:pt idx="2359">
                  <c:v>40145</c:v>
                </c:pt>
                <c:pt idx="2360">
                  <c:v>40146</c:v>
                </c:pt>
                <c:pt idx="2361">
                  <c:v>40147</c:v>
                </c:pt>
                <c:pt idx="2362">
                  <c:v>40148</c:v>
                </c:pt>
                <c:pt idx="2363">
                  <c:v>40149</c:v>
                </c:pt>
                <c:pt idx="2364">
                  <c:v>40150</c:v>
                </c:pt>
                <c:pt idx="2365">
                  <c:v>40151</c:v>
                </c:pt>
                <c:pt idx="2366">
                  <c:v>40152</c:v>
                </c:pt>
                <c:pt idx="2367">
                  <c:v>40153</c:v>
                </c:pt>
                <c:pt idx="2368">
                  <c:v>40154</c:v>
                </c:pt>
                <c:pt idx="2369">
                  <c:v>40155</c:v>
                </c:pt>
                <c:pt idx="2370">
                  <c:v>40156</c:v>
                </c:pt>
                <c:pt idx="2371">
                  <c:v>40157</c:v>
                </c:pt>
                <c:pt idx="2372">
                  <c:v>40158</c:v>
                </c:pt>
                <c:pt idx="2373">
                  <c:v>40159</c:v>
                </c:pt>
                <c:pt idx="2374">
                  <c:v>40160</c:v>
                </c:pt>
                <c:pt idx="2375">
                  <c:v>40161</c:v>
                </c:pt>
                <c:pt idx="2376">
                  <c:v>40162</c:v>
                </c:pt>
                <c:pt idx="2377">
                  <c:v>40163</c:v>
                </c:pt>
                <c:pt idx="2378">
                  <c:v>40164</c:v>
                </c:pt>
                <c:pt idx="2379">
                  <c:v>40165</c:v>
                </c:pt>
                <c:pt idx="2380">
                  <c:v>40166</c:v>
                </c:pt>
                <c:pt idx="2381">
                  <c:v>40167</c:v>
                </c:pt>
                <c:pt idx="2382">
                  <c:v>40168</c:v>
                </c:pt>
                <c:pt idx="2383">
                  <c:v>40169</c:v>
                </c:pt>
                <c:pt idx="2384">
                  <c:v>40170</c:v>
                </c:pt>
                <c:pt idx="2385">
                  <c:v>40171</c:v>
                </c:pt>
                <c:pt idx="2386">
                  <c:v>40172</c:v>
                </c:pt>
                <c:pt idx="2387">
                  <c:v>40173</c:v>
                </c:pt>
                <c:pt idx="2388">
                  <c:v>40174</c:v>
                </c:pt>
                <c:pt idx="2389">
                  <c:v>40175</c:v>
                </c:pt>
                <c:pt idx="2390">
                  <c:v>40176</c:v>
                </c:pt>
                <c:pt idx="2391">
                  <c:v>40177</c:v>
                </c:pt>
                <c:pt idx="2392">
                  <c:v>40178</c:v>
                </c:pt>
                <c:pt idx="2393">
                  <c:v>40179</c:v>
                </c:pt>
                <c:pt idx="2394">
                  <c:v>40180</c:v>
                </c:pt>
                <c:pt idx="2395">
                  <c:v>40181</c:v>
                </c:pt>
                <c:pt idx="2396">
                  <c:v>40182</c:v>
                </c:pt>
                <c:pt idx="2397">
                  <c:v>40183</c:v>
                </c:pt>
                <c:pt idx="2398">
                  <c:v>40184</c:v>
                </c:pt>
                <c:pt idx="2399">
                  <c:v>40185</c:v>
                </c:pt>
                <c:pt idx="2400">
                  <c:v>40186</c:v>
                </c:pt>
                <c:pt idx="2401">
                  <c:v>40187</c:v>
                </c:pt>
                <c:pt idx="2402">
                  <c:v>40188</c:v>
                </c:pt>
                <c:pt idx="2403">
                  <c:v>40189</c:v>
                </c:pt>
                <c:pt idx="2404">
                  <c:v>40190</c:v>
                </c:pt>
                <c:pt idx="2405">
                  <c:v>40191</c:v>
                </c:pt>
                <c:pt idx="2406">
                  <c:v>40192</c:v>
                </c:pt>
                <c:pt idx="2407">
                  <c:v>40193</c:v>
                </c:pt>
                <c:pt idx="2408">
                  <c:v>40194</c:v>
                </c:pt>
                <c:pt idx="2409">
                  <c:v>40195</c:v>
                </c:pt>
                <c:pt idx="2410">
                  <c:v>40196</c:v>
                </c:pt>
                <c:pt idx="2411">
                  <c:v>40197</c:v>
                </c:pt>
                <c:pt idx="2412">
                  <c:v>40198</c:v>
                </c:pt>
                <c:pt idx="2413">
                  <c:v>40199</c:v>
                </c:pt>
                <c:pt idx="2414">
                  <c:v>40200</c:v>
                </c:pt>
                <c:pt idx="2415">
                  <c:v>40201</c:v>
                </c:pt>
                <c:pt idx="2416">
                  <c:v>40202</c:v>
                </c:pt>
                <c:pt idx="2417">
                  <c:v>40203</c:v>
                </c:pt>
                <c:pt idx="2418">
                  <c:v>40204</c:v>
                </c:pt>
                <c:pt idx="2419">
                  <c:v>40205</c:v>
                </c:pt>
                <c:pt idx="2420">
                  <c:v>40206</c:v>
                </c:pt>
                <c:pt idx="2421">
                  <c:v>40207</c:v>
                </c:pt>
                <c:pt idx="2422">
                  <c:v>40208</c:v>
                </c:pt>
                <c:pt idx="2423">
                  <c:v>40209</c:v>
                </c:pt>
                <c:pt idx="2424">
                  <c:v>40210</c:v>
                </c:pt>
                <c:pt idx="2425">
                  <c:v>40211</c:v>
                </c:pt>
                <c:pt idx="2426">
                  <c:v>40212</c:v>
                </c:pt>
                <c:pt idx="2427">
                  <c:v>40213</c:v>
                </c:pt>
                <c:pt idx="2428">
                  <c:v>40214</c:v>
                </c:pt>
                <c:pt idx="2429">
                  <c:v>40215</c:v>
                </c:pt>
                <c:pt idx="2430">
                  <c:v>40216</c:v>
                </c:pt>
                <c:pt idx="2431">
                  <c:v>40217</c:v>
                </c:pt>
                <c:pt idx="2432">
                  <c:v>40218</c:v>
                </c:pt>
                <c:pt idx="2433">
                  <c:v>40219</c:v>
                </c:pt>
                <c:pt idx="2434">
                  <c:v>40220</c:v>
                </c:pt>
                <c:pt idx="2435">
                  <c:v>40221</c:v>
                </c:pt>
                <c:pt idx="2436">
                  <c:v>40222</c:v>
                </c:pt>
                <c:pt idx="2437">
                  <c:v>40223</c:v>
                </c:pt>
                <c:pt idx="2438">
                  <c:v>40224</c:v>
                </c:pt>
                <c:pt idx="2439">
                  <c:v>40225</c:v>
                </c:pt>
                <c:pt idx="2440">
                  <c:v>40226</c:v>
                </c:pt>
                <c:pt idx="2441">
                  <c:v>40227</c:v>
                </c:pt>
                <c:pt idx="2442">
                  <c:v>40228</c:v>
                </c:pt>
                <c:pt idx="2443">
                  <c:v>40229</c:v>
                </c:pt>
                <c:pt idx="2444">
                  <c:v>40230</c:v>
                </c:pt>
                <c:pt idx="2445">
                  <c:v>40231</c:v>
                </c:pt>
                <c:pt idx="2446">
                  <c:v>40232</c:v>
                </c:pt>
                <c:pt idx="2447">
                  <c:v>40233</c:v>
                </c:pt>
                <c:pt idx="2448">
                  <c:v>40234</c:v>
                </c:pt>
                <c:pt idx="2449">
                  <c:v>40235</c:v>
                </c:pt>
                <c:pt idx="2450">
                  <c:v>40236</c:v>
                </c:pt>
                <c:pt idx="2451">
                  <c:v>40237</c:v>
                </c:pt>
                <c:pt idx="2452">
                  <c:v>40238</c:v>
                </c:pt>
                <c:pt idx="2453">
                  <c:v>40239</c:v>
                </c:pt>
                <c:pt idx="2454">
                  <c:v>40240</c:v>
                </c:pt>
                <c:pt idx="2455">
                  <c:v>40241</c:v>
                </c:pt>
                <c:pt idx="2456">
                  <c:v>40242</c:v>
                </c:pt>
                <c:pt idx="2457">
                  <c:v>40243</c:v>
                </c:pt>
                <c:pt idx="2458">
                  <c:v>40244</c:v>
                </c:pt>
                <c:pt idx="2459">
                  <c:v>40245</c:v>
                </c:pt>
                <c:pt idx="2460">
                  <c:v>40246</c:v>
                </c:pt>
                <c:pt idx="2461">
                  <c:v>40247</c:v>
                </c:pt>
                <c:pt idx="2462">
                  <c:v>40248</c:v>
                </c:pt>
                <c:pt idx="2463">
                  <c:v>40249</c:v>
                </c:pt>
                <c:pt idx="2464">
                  <c:v>40250</c:v>
                </c:pt>
                <c:pt idx="2465">
                  <c:v>40251</c:v>
                </c:pt>
                <c:pt idx="2466">
                  <c:v>40252</c:v>
                </c:pt>
                <c:pt idx="2467">
                  <c:v>40253</c:v>
                </c:pt>
                <c:pt idx="2468">
                  <c:v>40254</c:v>
                </c:pt>
                <c:pt idx="2469">
                  <c:v>40255</c:v>
                </c:pt>
                <c:pt idx="2470">
                  <c:v>40256</c:v>
                </c:pt>
                <c:pt idx="2471">
                  <c:v>40257</c:v>
                </c:pt>
                <c:pt idx="2472">
                  <c:v>40258</c:v>
                </c:pt>
                <c:pt idx="2473">
                  <c:v>40259</c:v>
                </c:pt>
                <c:pt idx="2474">
                  <c:v>40260</c:v>
                </c:pt>
                <c:pt idx="2475">
                  <c:v>40261</c:v>
                </c:pt>
                <c:pt idx="2476">
                  <c:v>40262</c:v>
                </c:pt>
                <c:pt idx="2477">
                  <c:v>40263</c:v>
                </c:pt>
                <c:pt idx="2478">
                  <c:v>40264</c:v>
                </c:pt>
                <c:pt idx="2479">
                  <c:v>40265</c:v>
                </c:pt>
                <c:pt idx="2480">
                  <c:v>40266</c:v>
                </c:pt>
                <c:pt idx="2481">
                  <c:v>40267</c:v>
                </c:pt>
                <c:pt idx="2482">
                  <c:v>40268</c:v>
                </c:pt>
                <c:pt idx="2483">
                  <c:v>40269</c:v>
                </c:pt>
                <c:pt idx="2484">
                  <c:v>40270</c:v>
                </c:pt>
                <c:pt idx="2485">
                  <c:v>40271</c:v>
                </c:pt>
                <c:pt idx="2486">
                  <c:v>40272</c:v>
                </c:pt>
                <c:pt idx="2487">
                  <c:v>40273</c:v>
                </c:pt>
                <c:pt idx="2488">
                  <c:v>40274</c:v>
                </c:pt>
                <c:pt idx="2489">
                  <c:v>40275</c:v>
                </c:pt>
                <c:pt idx="2490">
                  <c:v>40276</c:v>
                </c:pt>
                <c:pt idx="2491">
                  <c:v>40277</c:v>
                </c:pt>
                <c:pt idx="2492">
                  <c:v>40278</c:v>
                </c:pt>
                <c:pt idx="2493">
                  <c:v>40279</c:v>
                </c:pt>
                <c:pt idx="2494">
                  <c:v>40280</c:v>
                </c:pt>
                <c:pt idx="2495">
                  <c:v>40281</c:v>
                </c:pt>
                <c:pt idx="2496">
                  <c:v>40282</c:v>
                </c:pt>
                <c:pt idx="2497">
                  <c:v>40283</c:v>
                </c:pt>
                <c:pt idx="2498">
                  <c:v>40284</c:v>
                </c:pt>
                <c:pt idx="2499">
                  <c:v>40285</c:v>
                </c:pt>
                <c:pt idx="2500">
                  <c:v>40286</c:v>
                </c:pt>
                <c:pt idx="2501">
                  <c:v>40287</c:v>
                </c:pt>
                <c:pt idx="2502">
                  <c:v>40288</c:v>
                </c:pt>
                <c:pt idx="2503">
                  <c:v>40289</c:v>
                </c:pt>
                <c:pt idx="2504">
                  <c:v>40290</c:v>
                </c:pt>
                <c:pt idx="2505">
                  <c:v>40291</c:v>
                </c:pt>
                <c:pt idx="2506">
                  <c:v>40292</c:v>
                </c:pt>
                <c:pt idx="2507">
                  <c:v>40293</c:v>
                </c:pt>
                <c:pt idx="2508">
                  <c:v>40294</c:v>
                </c:pt>
                <c:pt idx="2509">
                  <c:v>40295</c:v>
                </c:pt>
                <c:pt idx="2510">
                  <c:v>40296</c:v>
                </c:pt>
                <c:pt idx="2511">
                  <c:v>40297</c:v>
                </c:pt>
                <c:pt idx="2512">
                  <c:v>40298</c:v>
                </c:pt>
                <c:pt idx="2513">
                  <c:v>40299</c:v>
                </c:pt>
                <c:pt idx="2514">
                  <c:v>40300</c:v>
                </c:pt>
                <c:pt idx="2515">
                  <c:v>40301</c:v>
                </c:pt>
                <c:pt idx="2516">
                  <c:v>40302</c:v>
                </c:pt>
                <c:pt idx="2517">
                  <c:v>40303</c:v>
                </c:pt>
                <c:pt idx="2518">
                  <c:v>40304</c:v>
                </c:pt>
                <c:pt idx="2519">
                  <c:v>40305</c:v>
                </c:pt>
                <c:pt idx="2520">
                  <c:v>40306</c:v>
                </c:pt>
                <c:pt idx="2521">
                  <c:v>40307</c:v>
                </c:pt>
                <c:pt idx="2522">
                  <c:v>40308</c:v>
                </c:pt>
                <c:pt idx="2523">
                  <c:v>40309</c:v>
                </c:pt>
                <c:pt idx="2524">
                  <c:v>40310</c:v>
                </c:pt>
                <c:pt idx="2525">
                  <c:v>40311</c:v>
                </c:pt>
                <c:pt idx="2526">
                  <c:v>40312</c:v>
                </c:pt>
                <c:pt idx="2527">
                  <c:v>40313</c:v>
                </c:pt>
                <c:pt idx="2528">
                  <c:v>40314</c:v>
                </c:pt>
                <c:pt idx="2529">
                  <c:v>40315</c:v>
                </c:pt>
                <c:pt idx="2530">
                  <c:v>40316</c:v>
                </c:pt>
                <c:pt idx="2531">
                  <c:v>40317</c:v>
                </c:pt>
                <c:pt idx="2532">
                  <c:v>40318</c:v>
                </c:pt>
                <c:pt idx="2533">
                  <c:v>40319</c:v>
                </c:pt>
                <c:pt idx="2534">
                  <c:v>40320</c:v>
                </c:pt>
                <c:pt idx="2535">
                  <c:v>40321</c:v>
                </c:pt>
                <c:pt idx="2536">
                  <c:v>40322</c:v>
                </c:pt>
                <c:pt idx="2537">
                  <c:v>40323</c:v>
                </c:pt>
                <c:pt idx="2538">
                  <c:v>40324</c:v>
                </c:pt>
                <c:pt idx="2539">
                  <c:v>40325</c:v>
                </c:pt>
                <c:pt idx="2540">
                  <c:v>40326</c:v>
                </c:pt>
                <c:pt idx="2541">
                  <c:v>40327</c:v>
                </c:pt>
                <c:pt idx="2542">
                  <c:v>40328</c:v>
                </c:pt>
                <c:pt idx="2543">
                  <c:v>40329</c:v>
                </c:pt>
                <c:pt idx="2544">
                  <c:v>40330</c:v>
                </c:pt>
                <c:pt idx="2545">
                  <c:v>40331</c:v>
                </c:pt>
                <c:pt idx="2546">
                  <c:v>40332</c:v>
                </c:pt>
                <c:pt idx="2547">
                  <c:v>40333</c:v>
                </c:pt>
                <c:pt idx="2548">
                  <c:v>40334</c:v>
                </c:pt>
                <c:pt idx="2549">
                  <c:v>40335</c:v>
                </c:pt>
                <c:pt idx="2550">
                  <c:v>40336</c:v>
                </c:pt>
                <c:pt idx="2551">
                  <c:v>40337</c:v>
                </c:pt>
                <c:pt idx="2552">
                  <c:v>40338</c:v>
                </c:pt>
                <c:pt idx="2553">
                  <c:v>40339</c:v>
                </c:pt>
                <c:pt idx="2554">
                  <c:v>40340</c:v>
                </c:pt>
                <c:pt idx="2555">
                  <c:v>40341</c:v>
                </c:pt>
                <c:pt idx="2556">
                  <c:v>40342</c:v>
                </c:pt>
                <c:pt idx="2557">
                  <c:v>40343</c:v>
                </c:pt>
                <c:pt idx="2558">
                  <c:v>40344</c:v>
                </c:pt>
                <c:pt idx="2559">
                  <c:v>40345</c:v>
                </c:pt>
                <c:pt idx="2560">
                  <c:v>40346</c:v>
                </c:pt>
                <c:pt idx="2561">
                  <c:v>40347</c:v>
                </c:pt>
                <c:pt idx="2562">
                  <c:v>40348</c:v>
                </c:pt>
                <c:pt idx="2563">
                  <c:v>40349</c:v>
                </c:pt>
                <c:pt idx="2564">
                  <c:v>40350</c:v>
                </c:pt>
                <c:pt idx="2565">
                  <c:v>40351</c:v>
                </c:pt>
                <c:pt idx="2566">
                  <c:v>40352</c:v>
                </c:pt>
                <c:pt idx="2567">
                  <c:v>40353</c:v>
                </c:pt>
                <c:pt idx="2568">
                  <c:v>40354</c:v>
                </c:pt>
                <c:pt idx="2569">
                  <c:v>40355</c:v>
                </c:pt>
                <c:pt idx="2570">
                  <c:v>40356</c:v>
                </c:pt>
                <c:pt idx="2571">
                  <c:v>40357</c:v>
                </c:pt>
                <c:pt idx="2572">
                  <c:v>40358</c:v>
                </c:pt>
                <c:pt idx="2573">
                  <c:v>40359</c:v>
                </c:pt>
                <c:pt idx="2574">
                  <c:v>40360</c:v>
                </c:pt>
                <c:pt idx="2575">
                  <c:v>40361</c:v>
                </c:pt>
                <c:pt idx="2576">
                  <c:v>40362</c:v>
                </c:pt>
                <c:pt idx="2577">
                  <c:v>40363</c:v>
                </c:pt>
                <c:pt idx="2578">
                  <c:v>40364</c:v>
                </c:pt>
                <c:pt idx="2579">
                  <c:v>40365</c:v>
                </c:pt>
                <c:pt idx="2580">
                  <c:v>40366</c:v>
                </c:pt>
                <c:pt idx="2581">
                  <c:v>40367</c:v>
                </c:pt>
                <c:pt idx="2582">
                  <c:v>40368</c:v>
                </c:pt>
                <c:pt idx="2583">
                  <c:v>40369</c:v>
                </c:pt>
                <c:pt idx="2584">
                  <c:v>40370</c:v>
                </c:pt>
                <c:pt idx="2585">
                  <c:v>40371</c:v>
                </c:pt>
                <c:pt idx="2586">
                  <c:v>40372</c:v>
                </c:pt>
                <c:pt idx="2587">
                  <c:v>40373</c:v>
                </c:pt>
                <c:pt idx="2588">
                  <c:v>40374</c:v>
                </c:pt>
                <c:pt idx="2589">
                  <c:v>40375</c:v>
                </c:pt>
                <c:pt idx="2590">
                  <c:v>40376</c:v>
                </c:pt>
                <c:pt idx="2591">
                  <c:v>40377</c:v>
                </c:pt>
                <c:pt idx="2592">
                  <c:v>40378</c:v>
                </c:pt>
                <c:pt idx="2593">
                  <c:v>40379</c:v>
                </c:pt>
                <c:pt idx="2594">
                  <c:v>40380</c:v>
                </c:pt>
                <c:pt idx="2595">
                  <c:v>40381</c:v>
                </c:pt>
                <c:pt idx="2596">
                  <c:v>40382</c:v>
                </c:pt>
                <c:pt idx="2597">
                  <c:v>40383</c:v>
                </c:pt>
                <c:pt idx="2598">
                  <c:v>40384</c:v>
                </c:pt>
                <c:pt idx="2599">
                  <c:v>40385</c:v>
                </c:pt>
                <c:pt idx="2600">
                  <c:v>40386</c:v>
                </c:pt>
                <c:pt idx="2601">
                  <c:v>40387</c:v>
                </c:pt>
                <c:pt idx="2602">
                  <c:v>40388</c:v>
                </c:pt>
                <c:pt idx="2603">
                  <c:v>40389</c:v>
                </c:pt>
                <c:pt idx="2604">
                  <c:v>40390</c:v>
                </c:pt>
                <c:pt idx="2605">
                  <c:v>40391</c:v>
                </c:pt>
                <c:pt idx="2606">
                  <c:v>40392</c:v>
                </c:pt>
                <c:pt idx="2607">
                  <c:v>40393</c:v>
                </c:pt>
                <c:pt idx="2608">
                  <c:v>40394</c:v>
                </c:pt>
                <c:pt idx="2609">
                  <c:v>40395</c:v>
                </c:pt>
                <c:pt idx="2610">
                  <c:v>40396</c:v>
                </c:pt>
                <c:pt idx="2611">
                  <c:v>40397</c:v>
                </c:pt>
                <c:pt idx="2612">
                  <c:v>40398</c:v>
                </c:pt>
                <c:pt idx="2613">
                  <c:v>40399</c:v>
                </c:pt>
                <c:pt idx="2614">
                  <c:v>40400</c:v>
                </c:pt>
                <c:pt idx="2615">
                  <c:v>40401</c:v>
                </c:pt>
                <c:pt idx="2616">
                  <c:v>40402</c:v>
                </c:pt>
                <c:pt idx="2617">
                  <c:v>40403</c:v>
                </c:pt>
                <c:pt idx="2618">
                  <c:v>40404</c:v>
                </c:pt>
                <c:pt idx="2619">
                  <c:v>40405</c:v>
                </c:pt>
                <c:pt idx="2620">
                  <c:v>40406</c:v>
                </c:pt>
                <c:pt idx="2621">
                  <c:v>40407</c:v>
                </c:pt>
                <c:pt idx="2622">
                  <c:v>40408</c:v>
                </c:pt>
                <c:pt idx="2623">
                  <c:v>40409</c:v>
                </c:pt>
                <c:pt idx="2624">
                  <c:v>40410</c:v>
                </c:pt>
                <c:pt idx="2625">
                  <c:v>40411</c:v>
                </c:pt>
                <c:pt idx="2626">
                  <c:v>40412</c:v>
                </c:pt>
                <c:pt idx="2627">
                  <c:v>40413</c:v>
                </c:pt>
                <c:pt idx="2628">
                  <c:v>40414</c:v>
                </c:pt>
                <c:pt idx="2629">
                  <c:v>40415</c:v>
                </c:pt>
                <c:pt idx="2630">
                  <c:v>40416</c:v>
                </c:pt>
                <c:pt idx="2631">
                  <c:v>40417</c:v>
                </c:pt>
                <c:pt idx="2632">
                  <c:v>40418</c:v>
                </c:pt>
                <c:pt idx="2633">
                  <c:v>40419</c:v>
                </c:pt>
                <c:pt idx="2634">
                  <c:v>40420</c:v>
                </c:pt>
                <c:pt idx="2635">
                  <c:v>40421</c:v>
                </c:pt>
                <c:pt idx="2636">
                  <c:v>40422</c:v>
                </c:pt>
                <c:pt idx="2637">
                  <c:v>40423</c:v>
                </c:pt>
                <c:pt idx="2638">
                  <c:v>40424</c:v>
                </c:pt>
                <c:pt idx="2639">
                  <c:v>40425</c:v>
                </c:pt>
                <c:pt idx="2640">
                  <c:v>40426</c:v>
                </c:pt>
                <c:pt idx="2641">
                  <c:v>40427</c:v>
                </c:pt>
                <c:pt idx="2642">
                  <c:v>40428</c:v>
                </c:pt>
                <c:pt idx="2643">
                  <c:v>40429</c:v>
                </c:pt>
                <c:pt idx="2644">
                  <c:v>40430</c:v>
                </c:pt>
                <c:pt idx="2645">
                  <c:v>40431</c:v>
                </c:pt>
                <c:pt idx="2646">
                  <c:v>40432</c:v>
                </c:pt>
                <c:pt idx="2647">
                  <c:v>40433</c:v>
                </c:pt>
                <c:pt idx="2648">
                  <c:v>40434</c:v>
                </c:pt>
                <c:pt idx="2649">
                  <c:v>40435</c:v>
                </c:pt>
                <c:pt idx="2650">
                  <c:v>40436</c:v>
                </c:pt>
                <c:pt idx="2651">
                  <c:v>40437</c:v>
                </c:pt>
                <c:pt idx="2652">
                  <c:v>40438</c:v>
                </c:pt>
                <c:pt idx="2653">
                  <c:v>40439</c:v>
                </c:pt>
                <c:pt idx="2654">
                  <c:v>40440</c:v>
                </c:pt>
                <c:pt idx="2655">
                  <c:v>40441</c:v>
                </c:pt>
                <c:pt idx="2656">
                  <c:v>40442</c:v>
                </c:pt>
                <c:pt idx="2657">
                  <c:v>40443</c:v>
                </c:pt>
                <c:pt idx="2658">
                  <c:v>40444</c:v>
                </c:pt>
                <c:pt idx="2659">
                  <c:v>40445</c:v>
                </c:pt>
                <c:pt idx="2660">
                  <c:v>40446</c:v>
                </c:pt>
                <c:pt idx="2661">
                  <c:v>40447</c:v>
                </c:pt>
                <c:pt idx="2662">
                  <c:v>40448</c:v>
                </c:pt>
                <c:pt idx="2663">
                  <c:v>40449</c:v>
                </c:pt>
                <c:pt idx="2664">
                  <c:v>40450</c:v>
                </c:pt>
                <c:pt idx="2665">
                  <c:v>40451</c:v>
                </c:pt>
                <c:pt idx="2666">
                  <c:v>40452</c:v>
                </c:pt>
                <c:pt idx="2667">
                  <c:v>40453</c:v>
                </c:pt>
                <c:pt idx="2668">
                  <c:v>40454</c:v>
                </c:pt>
                <c:pt idx="2669">
                  <c:v>40455</c:v>
                </c:pt>
                <c:pt idx="2670">
                  <c:v>40456</c:v>
                </c:pt>
                <c:pt idx="2671">
                  <c:v>40457</c:v>
                </c:pt>
                <c:pt idx="2672">
                  <c:v>40458</c:v>
                </c:pt>
                <c:pt idx="2673">
                  <c:v>40459</c:v>
                </c:pt>
                <c:pt idx="2674">
                  <c:v>40460</c:v>
                </c:pt>
                <c:pt idx="2675">
                  <c:v>40461</c:v>
                </c:pt>
                <c:pt idx="2676">
                  <c:v>40462</c:v>
                </c:pt>
                <c:pt idx="2677">
                  <c:v>40463</c:v>
                </c:pt>
                <c:pt idx="2678">
                  <c:v>40464</c:v>
                </c:pt>
                <c:pt idx="2679">
                  <c:v>40465</c:v>
                </c:pt>
                <c:pt idx="2680">
                  <c:v>40466</c:v>
                </c:pt>
                <c:pt idx="2681">
                  <c:v>40467</c:v>
                </c:pt>
                <c:pt idx="2682">
                  <c:v>40468</c:v>
                </c:pt>
                <c:pt idx="2683">
                  <c:v>40469</c:v>
                </c:pt>
                <c:pt idx="2684">
                  <c:v>40470</c:v>
                </c:pt>
                <c:pt idx="2685">
                  <c:v>40471</c:v>
                </c:pt>
                <c:pt idx="2686">
                  <c:v>40472</c:v>
                </c:pt>
                <c:pt idx="2687">
                  <c:v>40473</c:v>
                </c:pt>
                <c:pt idx="2688">
                  <c:v>40474</c:v>
                </c:pt>
                <c:pt idx="2689">
                  <c:v>40475</c:v>
                </c:pt>
                <c:pt idx="2690">
                  <c:v>40476</c:v>
                </c:pt>
                <c:pt idx="2691">
                  <c:v>40477</c:v>
                </c:pt>
                <c:pt idx="2692">
                  <c:v>40478</c:v>
                </c:pt>
                <c:pt idx="2693">
                  <c:v>40479</c:v>
                </c:pt>
                <c:pt idx="2694">
                  <c:v>40480</c:v>
                </c:pt>
                <c:pt idx="2695">
                  <c:v>40481</c:v>
                </c:pt>
                <c:pt idx="2696">
                  <c:v>40482</c:v>
                </c:pt>
                <c:pt idx="2697">
                  <c:v>40483</c:v>
                </c:pt>
                <c:pt idx="2698">
                  <c:v>40484</c:v>
                </c:pt>
                <c:pt idx="2699">
                  <c:v>40485</c:v>
                </c:pt>
                <c:pt idx="2700">
                  <c:v>40486</c:v>
                </c:pt>
                <c:pt idx="2701">
                  <c:v>40487</c:v>
                </c:pt>
                <c:pt idx="2702">
                  <c:v>40488</c:v>
                </c:pt>
                <c:pt idx="2703">
                  <c:v>40489</c:v>
                </c:pt>
                <c:pt idx="2704">
                  <c:v>40490</c:v>
                </c:pt>
                <c:pt idx="2705">
                  <c:v>40491</c:v>
                </c:pt>
                <c:pt idx="2706">
                  <c:v>40492</c:v>
                </c:pt>
                <c:pt idx="2707">
                  <c:v>40493</c:v>
                </c:pt>
                <c:pt idx="2708">
                  <c:v>40494</c:v>
                </c:pt>
                <c:pt idx="2709">
                  <c:v>40495</c:v>
                </c:pt>
                <c:pt idx="2710">
                  <c:v>40496</c:v>
                </c:pt>
                <c:pt idx="2711">
                  <c:v>40497</c:v>
                </c:pt>
                <c:pt idx="2712">
                  <c:v>40498</c:v>
                </c:pt>
                <c:pt idx="2713">
                  <c:v>40499</c:v>
                </c:pt>
                <c:pt idx="2714">
                  <c:v>40500</c:v>
                </c:pt>
                <c:pt idx="2715">
                  <c:v>40501</c:v>
                </c:pt>
                <c:pt idx="2716">
                  <c:v>40502</c:v>
                </c:pt>
                <c:pt idx="2717">
                  <c:v>40503</c:v>
                </c:pt>
                <c:pt idx="2718">
                  <c:v>40504</c:v>
                </c:pt>
                <c:pt idx="2719">
                  <c:v>40505</c:v>
                </c:pt>
                <c:pt idx="2720">
                  <c:v>40506</c:v>
                </c:pt>
                <c:pt idx="2721">
                  <c:v>40507</c:v>
                </c:pt>
                <c:pt idx="2722">
                  <c:v>40508</c:v>
                </c:pt>
                <c:pt idx="2723">
                  <c:v>40509</c:v>
                </c:pt>
                <c:pt idx="2724">
                  <c:v>40510</c:v>
                </c:pt>
                <c:pt idx="2725">
                  <c:v>40511</c:v>
                </c:pt>
                <c:pt idx="2726">
                  <c:v>40512</c:v>
                </c:pt>
                <c:pt idx="2727">
                  <c:v>40513</c:v>
                </c:pt>
                <c:pt idx="2728">
                  <c:v>40514</c:v>
                </c:pt>
                <c:pt idx="2729">
                  <c:v>40515</c:v>
                </c:pt>
                <c:pt idx="2730">
                  <c:v>40516</c:v>
                </c:pt>
                <c:pt idx="2731">
                  <c:v>40517</c:v>
                </c:pt>
                <c:pt idx="2732">
                  <c:v>40518</c:v>
                </c:pt>
                <c:pt idx="2733">
                  <c:v>40519</c:v>
                </c:pt>
                <c:pt idx="2734">
                  <c:v>40520</c:v>
                </c:pt>
                <c:pt idx="2735">
                  <c:v>40521</c:v>
                </c:pt>
                <c:pt idx="2736">
                  <c:v>40522</c:v>
                </c:pt>
                <c:pt idx="2737">
                  <c:v>40523</c:v>
                </c:pt>
                <c:pt idx="2738">
                  <c:v>40524</c:v>
                </c:pt>
                <c:pt idx="2739">
                  <c:v>40525</c:v>
                </c:pt>
                <c:pt idx="2740">
                  <c:v>40526</c:v>
                </c:pt>
                <c:pt idx="2741">
                  <c:v>40527</c:v>
                </c:pt>
                <c:pt idx="2742">
                  <c:v>40528</c:v>
                </c:pt>
                <c:pt idx="2743">
                  <c:v>40529</c:v>
                </c:pt>
                <c:pt idx="2744">
                  <c:v>40530</c:v>
                </c:pt>
                <c:pt idx="2745">
                  <c:v>40531</c:v>
                </c:pt>
                <c:pt idx="2746">
                  <c:v>40532</c:v>
                </c:pt>
                <c:pt idx="2747">
                  <c:v>40533</c:v>
                </c:pt>
                <c:pt idx="2748">
                  <c:v>40534</c:v>
                </c:pt>
                <c:pt idx="2749">
                  <c:v>40535</c:v>
                </c:pt>
                <c:pt idx="2750">
                  <c:v>40536</c:v>
                </c:pt>
                <c:pt idx="2751">
                  <c:v>40537</c:v>
                </c:pt>
                <c:pt idx="2752">
                  <c:v>40538</c:v>
                </c:pt>
                <c:pt idx="2753">
                  <c:v>40539</c:v>
                </c:pt>
                <c:pt idx="2754">
                  <c:v>40540</c:v>
                </c:pt>
                <c:pt idx="2755">
                  <c:v>40541</c:v>
                </c:pt>
                <c:pt idx="2756">
                  <c:v>40542</c:v>
                </c:pt>
                <c:pt idx="2757">
                  <c:v>40543</c:v>
                </c:pt>
                <c:pt idx="2758">
                  <c:v>40544</c:v>
                </c:pt>
                <c:pt idx="2759">
                  <c:v>40545</c:v>
                </c:pt>
                <c:pt idx="2760">
                  <c:v>40546</c:v>
                </c:pt>
                <c:pt idx="2761">
                  <c:v>40547</c:v>
                </c:pt>
                <c:pt idx="2762">
                  <c:v>40548</c:v>
                </c:pt>
                <c:pt idx="2763">
                  <c:v>40549</c:v>
                </c:pt>
                <c:pt idx="2764">
                  <c:v>40550</c:v>
                </c:pt>
                <c:pt idx="2765">
                  <c:v>40551</c:v>
                </c:pt>
                <c:pt idx="2766">
                  <c:v>40552</c:v>
                </c:pt>
                <c:pt idx="2767">
                  <c:v>40553</c:v>
                </c:pt>
                <c:pt idx="2768">
                  <c:v>40554</c:v>
                </c:pt>
                <c:pt idx="2769">
                  <c:v>40555</c:v>
                </c:pt>
                <c:pt idx="2770">
                  <c:v>40556</c:v>
                </c:pt>
                <c:pt idx="2771">
                  <c:v>40557</c:v>
                </c:pt>
                <c:pt idx="2772">
                  <c:v>40558</c:v>
                </c:pt>
                <c:pt idx="2773">
                  <c:v>40559</c:v>
                </c:pt>
                <c:pt idx="2774">
                  <c:v>40560</c:v>
                </c:pt>
                <c:pt idx="2775">
                  <c:v>40561</c:v>
                </c:pt>
                <c:pt idx="2776">
                  <c:v>40562</c:v>
                </c:pt>
                <c:pt idx="2777">
                  <c:v>40563</c:v>
                </c:pt>
                <c:pt idx="2778">
                  <c:v>40564</c:v>
                </c:pt>
                <c:pt idx="2779">
                  <c:v>40565</c:v>
                </c:pt>
                <c:pt idx="2780">
                  <c:v>40566</c:v>
                </c:pt>
                <c:pt idx="2781">
                  <c:v>40567</c:v>
                </c:pt>
                <c:pt idx="2782">
                  <c:v>40568</c:v>
                </c:pt>
                <c:pt idx="2783">
                  <c:v>40569</c:v>
                </c:pt>
                <c:pt idx="2784">
                  <c:v>40570</c:v>
                </c:pt>
                <c:pt idx="2785">
                  <c:v>40571</c:v>
                </c:pt>
                <c:pt idx="2786">
                  <c:v>40572</c:v>
                </c:pt>
                <c:pt idx="2787">
                  <c:v>40573</c:v>
                </c:pt>
                <c:pt idx="2788">
                  <c:v>40574</c:v>
                </c:pt>
                <c:pt idx="2789">
                  <c:v>40575</c:v>
                </c:pt>
                <c:pt idx="2790">
                  <c:v>40576</c:v>
                </c:pt>
                <c:pt idx="2791">
                  <c:v>40577</c:v>
                </c:pt>
                <c:pt idx="2792">
                  <c:v>40578</c:v>
                </c:pt>
                <c:pt idx="2793">
                  <c:v>40579</c:v>
                </c:pt>
                <c:pt idx="2794">
                  <c:v>40580</c:v>
                </c:pt>
                <c:pt idx="2795">
                  <c:v>40581</c:v>
                </c:pt>
                <c:pt idx="2796">
                  <c:v>40582</c:v>
                </c:pt>
                <c:pt idx="2797">
                  <c:v>40583</c:v>
                </c:pt>
                <c:pt idx="2798">
                  <c:v>40584</c:v>
                </c:pt>
                <c:pt idx="2799">
                  <c:v>40585</c:v>
                </c:pt>
                <c:pt idx="2800">
                  <c:v>40586</c:v>
                </c:pt>
                <c:pt idx="2801">
                  <c:v>40587</c:v>
                </c:pt>
                <c:pt idx="2802">
                  <c:v>40588</c:v>
                </c:pt>
                <c:pt idx="2803">
                  <c:v>40589</c:v>
                </c:pt>
                <c:pt idx="2804">
                  <c:v>40590</c:v>
                </c:pt>
                <c:pt idx="2805">
                  <c:v>40591</c:v>
                </c:pt>
                <c:pt idx="2806">
                  <c:v>40592</c:v>
                </c:pt>
                <c:pt idx="2807">
                  <c:v>40593</c:v>
                </c:pt>
                <c:pt idx="2808">
                  <c:v>40594</c:v>
                </c:pt>
                <c:pt idx="2809">
                  <c:v>40595</c:v>
                </c:pt>
                <c:pt idx="2810">
                  <c:v>40596</c:v>
                </c:pt>
                <c:pt idx="2811">
                  <c:v>40597</c:v>
                </c:pt>
                <c:pt idx="2812">
                  <c:v>40598</c:v>
                </c:pt>
                <c:pt idx="2813">
                  <c:v>40599</c:v>
                </c:pt>
                <c:pt idx="2814">
                  <c:v>40600</c:v>
                </c:pt>
                <c:pt idx="2815">
                  <c:v>40601</c:v>
                </c:pt>
                <c:pt idx="2816">
                  <c:v>40602</c:v>
                </c:pt>
                <c:pt idx="2817">
                  <c:v>40603</c:v>
                </c:pt>
                <c:pt idx="2818">
                  <c:v>40604</c:v>
                </c:pt>
                <c:pt idx="2819">
                  <c:v>40605</c:v>
                </c:pt>
                <c:pt idx="2820">
                  <c:v>40606</c:v>
                </c:pt>
                <c:pt idx="2821">
                  <c:v>40607</c:v>
                </c:pt>
                <c:pt idx="2822">
                  <c:v>40608</c:v>
                </c:pt>
                <c:pt idx="2823">
                  <c:v>40609</c:v>
                </c:pt>
                <c:pt idx="2824">
                  <c:v>40610</c:v>
                </c:pt>
                <c:pt idx="2825">
                  <c:v>40611</c:v>
                </c:pt>
                <c:pt idx="2826">
                  <c:v>40612</c:v>
                </c:pt>
                <c:pt idx="2827">
                  <c:v>40613</c:v>
                </c:pt>
                <c:pt idx="2828">
                  <c:v>40614</c:v>
                </c:pt>
                <c:pt idx="2829">
                  <c:v>40615</c:v>
                </c:pt>
                <c:pt idx="2830">
                  <c:v>40616</c:v>
                </c:pt>
                <c:pt idx="2831">
                  <c:v>40617</c:v>
                </c:pt>
                <c:pt idx="2832">
                  <c:v>40618</c:v>
                </c:pt>
                <c:pt idx="2833">
                  <c:v>40619</c:v>
                </c:pt>
                <c:pt idx="2834">
                  <c:v>40620</c:v>
                </c:pt>
                <c:pt idx="2835">
                  <c:v>40621</c:v>
                </c:pt>
                <c:pt idx="2836">
                  <c:v>40622</c:v>
                </c:pt>
                <c:pt idx="2837">
                  <c:v>40623</c:v>
                </c:pt>
                <c:pt idx="2838">
                  <c:v>40624</c:v>
                </c:pt>
                <c:pt idx="2839">
                  <c:v>40625</c:v>
                </c:pt>
                <c:pt idx="2840">
                  <c:v>40626</c:v>
                </c:pt>
                <c:pt idx="2841">
                  <c:v>40627</c:v>
                </c:pt>
                <c:pt idx="2842">
                  <c:v>40628</c:v>
                </c:pt>
                <c:pt idx="2843">
                  <c:v>40629</c:v>
                </c:pt>
                <c:pt idx="2844">
                  <c:v>40630</c:v>
                </c:pt>
                <c:pt idx="2845">
                  <c:v>40631</c:v>
                </c:pt>
                <c:pt idx="2846">
                  <c:v>40632</c:v>
                </c:pt>
                <c:pt idx="2847">
                  <c:v>40633</c:v>
                </c:pt>
                <c:pt idx="2848">
                  <c:v>40634</c:v>
                </c:pt>
                <c:pt idx="2849">
                  <c:v>40635</c:v>
                </c:pt>
                <c:pt idx="2850">
                  <c:v>40636</c:v>
                </c:pt>
                <c:pt idx="2851">
                  <c:v>40637</c:v>
                </c:pt>
                <c:pt idx="2852">
                  <c:v>40638</c:v>
                </c:pt>
                <c:pt idx="2853">
                  <c:v>40639</c:v>
                </c:pt>
                <c:pt idx="2854">
                  <c:v>40640</c:v>
                </c:pt>
                <c:pt idx="2855">
                  <c:v>40641</c:v>
                </c:pt>
                <c:pt idx="2856">
                  <c:v>40642</c:v>
                </c:pt>
                <c:pt idx="2857">
                  <c:v>40643</c:v>
                </c:pt>
                <c:pt idx="2858">
                  <c:v>40644</c:v>
                </c:pt>
                <c:pt idx="2859">
                  <c:v>40645</c:v>
                </c:pt>
                <c:pt idx="2860">
                  <c:v>40646</c:v>
                </c:pt>
                <c:pt idx="2861">
                  <c:v>40647</c:v>
                </c:pt>
                <c:pt idx="2862">
                  <c:v>40648</c:v>
                </c:pt>
                <c:pt idx="2863">
                  <c:v>40649</c:v>
                </c:pt>
                <c:pt idx="2864">
                  <c:v>40650</c:v>
                </c:pt>
                <c:pt idx="2865">
                  <c:v>40651</c:v>
                </c:pt>
                <c:pt idx="2866">
                  <c:v>40652</c:v>
                </c:pt>
                <c:pt idx="2867">
                  <c:v>40653</c:v>
                </c:pt>
                <c:pt idx="2868">
                  <c:v>40654</c:v>
                </c:pt>
                <c:pt idx="2869">
                  <c:v>40655</c:v>
                </c:pt>
                <c:pt idx="2870">
                  <c:v>40656</c:v>
                </c:pt>
                <c:pt idx="2871">
                  <c:v>40657</c:v>
                </c:pt>
                <c:pt idx="2872">
                  <c:v>40658</c:v>
                </c:pt>
                <c:pt idx="2873">
                  <c:v>40659</c:v>
                </c:pt>
                <c:pt idx="2874">
                  <c:v>40660</c:v>
                </c:pt>
                <c:pt idx="2875">
                  <c:v>40661</c:v>
                </c:pt>
                <c:pt idx="2876">
                  <c:v>40662</c:v>
                </c:pt>
                <c:pt idx="2877">
                  <c:v>40663</c:v>
                </c:pt>
                <c:pt idx="2878">
                  <c:v>40664</c:v>
                </c:pt>
                <c:pt idx="2879">
                  <c:v>40665</c:v>
                </c:pt>
                <c:pt idx="2880">
                  <c:v>40666</c:v>
                </c:pt>
                <c:pt idx="2881">
                  <c:v>40667</c:v>
                </c:pt>
                <c:pt idx="2882">
                  <c:v>40668</c:v>
                </c:pt>
                <c:pt idx="2883">
                  <c:v>40669</c:v>
                </c:pt>
                <c:pt idx="2884">
                  <c:v>40670</c:v>
                </c:pt>
                <c:pt idx="2885">
                  <c:v>40671</c:v>
                </c:pt>
                <c:pt idx="2886">
                  <c:v>40672</c:v>
                </c:pt>
                <c:pt idx="2887">
                  <c:v>40673</c:v>
                </c:pt>
                <c:pt idx="2888">
                  <c:v>40674</c:v>
                </c:pt>
                <c:pt idx="2889">
                  <c:v>40675</c:v>
                </c:pt>
                <c:pt idx="2890">
                  <c:v>40676</c:v>
                </c:pt>
                <c:pt idx="2891">
                  <c:v>40677</c:v>
                </c:pt>
                <c:pt idx="2892">
                  <c:v>40678</c:v>
                </c:pt>
                <c:pt idx="2893">
                  <c:v>40679</c:v>
                </c:pt>
                <c:pt idx="2894">
                  <c:v>40680</c:v>
                </c:pt>
                <c:pt idx="2895">
                  <c:v>40681</c:v>
                </c:pt>
                <c:pt idx="2896">
                  <c:v>40682</c:v>
                </c:pt>
                <c:pt idx="2897">
                  <c:v>40683</c:v>
                </c:pt>
                <c:pt idx="2898">
                  <c:v>40684</c:v>
                </c:pt>
                <c:pt idx="2899">
                  <c:v>40685</c:v>
                </c:pt>
                <c:pt idx="2900">
                  <c:v>40686</c:v>
                </c:pt>
                <c:pt idx="2901">
                  <c:v>40687</c:v>
                </c:pt>
                <c:pt idx="2902">
                  <c:v>40688</c:v>
                </c:pt>
                <c:pt idx="2903">
                  <c:v>40689</c:v>
                </c:pt>
                <c:pt idx="2904">
                  <c:v>40690</c:v>
                </c:pt>
                <c:pt idx="2905">
                  <c:v>40691</c:v>
                </c:pt>
                <c:pt idx="2906">
                  <c:v>40692</c:v>
                </c:pt>
                <c:pt idx="2907">
                  <c:v>40693</c:v>
                </c:pt>
                <c:pt idx="2908">
                  <c:v>40694</c:v>
                </c:pt>
                <c:pt idx="2909">
                  <c:v>40695</c:v>
                </c:pt>
                <c:pt idx="2910">
                  <c:v>40696</c:v>
                </c:pt>
                <c:pt idx="2911">
                  <c:v>40697</c:v>
                </c:pt>
                <c:pt idx="2912">
                  <c:v>40698</c:v>
                </c:pt>
                <c:pt idx="2913">
                  <c:v>40699</c:v>
                </c:pt>
                <c:pt idx="2914">
                  <c:v>40700</c:v>
                </c:pt>
                <c:pt idx="2915">
                  <c:v>40701</c:v>
                </c:pt>
                <c:pt idx="2916">
                  <c:v>40702</c:v>
                </c:pt>
                <c:pt idx="2917">
                  <c:v>40703</c:v>
                </c:pt>
                <c:pt idx="2918">
                  <c:v>40704</c:v>
                </c:pt>
                <c:pt idx="2919">
                  <c:v>40705</c:v>
                </c:pt>
                <c:pt idx="2920">
                  <c:v>40706</c:v>
                </c:pt>
                <c:pt idx="2921">
                  <c:v>40707</c:v>
                </c:pt>
                <c:pt idx="2922">
                  <c:v>40708</c:v>
                </c:pt>
                <c:pt idx="2923">
                  <c:v>40709</c:v>
                </c:pt>
                <c:pt idx="2924">
                  <c:v>40710</c:v>
                </c:pt>
                <c:pt idx="2925">
                  <c:v>40711</c:v>
                </c:pt>
                <c:pt idx="2926">
                  <c:v>40712</c:v>
                </c:pt>
                <c:pt idx="2927">
                  <c:v>40713</c:v>
                </c:pt>
                <c:pt idx="2928">
                  <c:v>40714</c:v>
                </c:pt>
                <c:pt idx="2929">
                  <c:v>40715</c:v>
                </c:pt>
                <c:pt idx="2930">
                  <c:v>40716</c:v>
                </c:pt>
                <c:pt idx="2931">
                  <c:v>40717</c:v>
                </c:pt>
                <c:pt idx="2932">
                  <c:v>40718</c:v>
                </c:pt>
                <c:pt idx="2933">
                  <c:v>40719</c:v>
                </c:pt>
                <c:pt idx="2934">
                  <c:v>40720</c:v>
                </c:pt>
                <c:pt idx="2935">
                  <c:v>40721</c:v>
                </c:pt>
                <c:pt idx="2936">
                  <c:v>40722</c:v>
                </c:pt>
                <c:pt idx="2937">
                  <c:v>40723</c:v>
                </c:pt>
                <c:pt idx="2938">
                  <c:v>40724</c:v>
                </c:pt>
                <c:pt idx="2939">
                  <c:v>40725</c:v>
                </c:pt>
                <c:pt idx="2940">
                  <c:v>40726</c:v>
                </c:pt>
                <c:pt idx="2941">
                  <c:v>40727</c:v>
                </c:pt>
                <c:pt idx="2942">
                  <c:v>40728</c:v>
                </c:pt>
                <c:pt idx="2943">
                  <c:v>40729</c:v>
                </c:pt>
                <c:pt idx="2944">
                  <c:v>40730</c:v>
                </c:pt>
                <c:pt idx="2945">
                  <c:v>40731</c:v>
                </c:pt>
                <c:pt idx="2946">
                  <c:v>40732</c:v>
                </c:pt>
                <c:pt idx="2947">
                  <c:v>40733</c:v>
                </c:pt>
                <c:pt idx="2948">
                  <c:v>40734</c:v>
                </c:pt>
                <c:pt idx="2949">
                  <c:v>40735</c:v>
                </c:pt>
                <c:pt idx="2950">
                  <c:v>40736</c:v>
                </c:pt>
                <c:pt idx="2951">
                  <c:v>40737</c:v>
                </c:pt>
                <c:pt idx="2952">
                  <c:v>40738</c:v>
                </c:pt>
                <c:pt idx="2953">
                  <c:v>40739</c:v>
                </c:pt>
                <c:pt idx="2954">
                  <c:v>40740</c:v>
                </c:pt>
                <c:pt idx="2955">
                  <c:v>40741</c:v>
                </c:pt>
                <c:pt idx="2956">
                  <c:v>40742</c:v>
                </c:pt>
                <c:pt idx="2957">
                  <c:v>40743</c:v>
                </c:pt>
                <c:pt idx="2958">
                  <c:v>40744</c:v>
                </c:pt>
                <c:pt idx="2959">
                  <c:v>40745</c:v>
                </c:pt>
                <c:pt idx="2960">
                  <c:v>40746</c:v>
                </c:pt>
                <c:pt idx="2961">
                  <c:v>40747</c:v>
                </c:pt>
                <c:pt idx="2962">
                  <c:v>40748</c:v>
                </c:pt>
                <c:pt idx="2963">
                  <c:v>40749</c:v>
                </c:pt>
                <c:pt idx="2964">
                  <c:v>40750</c:v>
                </c:pt>
                <c:pt idx="2965">
                  <c:v>40751</c:v>
                </c:pt>
                <c:pt idx="2966">
                  <c:v>40752</c:v>
                </c:pt>
                <c:pt idx="2967">
                  <c:v>40753</c:v>
                </c:pt>
                <c:pt idx="2968">
                  <c:v>40754</c:v>
                </c:pt>
                <c:pt idx="2969">
                  <c:v>40755</c:v>
                </c:pt>
                <c:pt idx="2970">
                  <c:v>40756</c:v>
                </c:pt>
                <c:pt idx="2971">
                  <c:v>40757</c:v>
                </c:pt>
                <c:pt idx="2972">
                  <c:v>40758</c:v>
                </c:pt>
                <c:pt idx="2973">
                  <c:v>40759</c:v>
                </c:pt>
                <c:pt idx="2974">
                  <c:v>40760</c:v>
                </c:pt>
                <c:pt idx="2975">
                  <c:v>40761</c:v>
                </c:pt>
                <c:pt idx="2976">
                  <c:v>40762</c:v>
                </c:pt>
                <c:pt idx="2977">
                  <c:v>40763</c:v>
                </c:pt>
                <c:pt idx="2978">
                  <c:v>40764</c:v>
                </c:pt>
                <c:pt idx="2979">
                  <c:v>40765</c:v>
                </c:pt>
                <c:pt idx="2980">
                  <c:v>40766</c:v>
                </c:pt>
                <c:pt idx="2981">
                  <c:v>40767</c:v>
                </c:pt>
                <c:pt idx="2982">
                  <c:v>40768</c:v>
                </c:pt>
                <c:pt idx="2983">
                  <c:v>40769</c:v>
                </c:pt>
                <c:pt idx="2984">
                  <c:v>40770</c:v>
                </c:pt>
                <c:pt idx="2985">
                  <c:v>40771</c:v>
                </c:pt>
                <c:pt idx="2986">
                  <c:v>40772</c:v>
                </c:pt>
                <c:pt idx="2987">
                  <c:v>40773</c:v>
                </c:pt>
                <c:pt idx="2988">
                  <c:v>40774</c:v>
                </c:pt>
                <c:pt idx="2989">
                  <c:v>40775</c:v>
                </c:pt>
                <c:pt idx="2990">
                  <c:v>40776</c:v>
                </c:pt>
                <c:pt idx="2991">
                  <c:v>40777</c:v>
                </c:pt>
                <c:pt idx="2992">
                  <c:v>40778</c:v>
                </c:pt>
                <c:pt idx="2993">
                  <c:v>40779</c:v>
                </c:pt>
                <c:pt idx="2994">
                  <c:v>40780</c:v>
                </c:pt>
                <c:pt idx="2995">
                  <c:v>40781</c:v>
                </c:pt>
                <c:pt idx="2996">
                  <c:v>40782</c:v>
                </c:pt>
                <c:pt idx="2997">
                  <c:v>40783</c:v>
                </c:pt>
                <c:pt idx="2998">
                  <c:v>40784</c:v>
                </c:pt>
                <c:pt idx="2999">
                  <c:v>40785</c:v>
                </c:pt>
                <c:pt idx="3000">
                  <c:v>40786</c:v>
                </c:pt>
                <c:pt idx="3001">
                  <c:v>40787</c:v>
                </c:pt>
                <c:pt idx="3002">
                  <c:v>40788</c:v>
                </c:pt>
                <c:pt idx="3003">
                  <c:v>40789</c:v>
                </c:pt>
                <c:pt idx="3004">
                  <c:v>40790</c:v>
                </c:pt>
                <c:pt idx="3005">
                  <c:v>40791</c:v>
                </c:pt>
                <c:pt idx="3006">
                  <c:v>40792</c:v>
                </c:pt>
                <c:pt idx="3007">
                  <c:v>40793</c:v>
                </c:pt>
                <c:pt idx="3008">
                  <c:v>40794</c:v>
                </c:pt>
                <c:pt idx="3009">
                  <c:v>40795</c:v>
                </c:pt>
                <c:pt idx="3010">
                  <c:v>40796</c:v>
                </c:pt>
                <c:pt idx="3011">
                  <c:v>40797</c:v>
                </c:pt>
                <c:pt idx="3012">
                  <c:v>40798</c:v>
                </c:pt>
                <c:pt idx="3013">
                  <c:v>40799</c:v>
                </c:pt>
                <c:pt idx="3014">
                  <c:v>40800</c:v>
                </c:pt>
                <c:pt idx="3015">
                  <c:v>40801</c:v>
                </c:pt>
                <c:pt idx="3016">
                  <c:v>40802</c:v>
                </c:pt>
                <c:pt idx="3017">
                  <c:v>40803</c:v>
                </c:pt>
                <c:pt idx="3018">
                  <c:v>40804</c:v>
                </c:pt>
                <c:pt idx="3019">
                  <c:v>40805</c:v>
                </c:pt>
                <c:pt idx="3020">
                  <c:v>40806</c:v>
                </c:pt>
                <c:pt idx="3021">
                  <c:v>40807</c:v>
                </c:pt>
                <c:pt idx="3022">
                  <c:v>40808</c:v>
                </c:pt>
                <c:pt idx="3023">
                  <c:v>40809</c:v>
                </c:pt>
                <c:pt idx="3024">
                  <c:v>40810</c:v>
                </c:pt>
                <c:pt idx="3025">
                  <c:v>40811</c:v>
                </c:pt>
                <c:pt idx="3026">
                  <c:v>40812</c:v>
                </c:pt>
                <c:pt idx="3027">
                  <c:v>40813</c:v>
                </c:pt>
                <c:pt idx="3028">
                  <c:v>40814</c:v>
                </c:pt>
                <c:pt idx="3029">
                  <c:v>40815</c:v>
                </c:pt>
                <c:pt idx="3030">
                  <c:v>40816</c:v>
                </c:pt>
                <c:pt idx="3031">
                  <c:v>40817</c:v>
                </c:pt>
                <c:pt idx="3032">
                  <c:v>40818</c:v>
                </c:pt>
                <c:pt idx="3033">
                  <c:v>40819</c:v>
                </c:pt>
                <c:pt idx="3034">
                  <c:v>40820</c:v>
                </c:pt>
                <c:pt idx="3035">
                  <c:v>40821</c:v>
                </c:pt>
                <c:pt idx="3036">
                  <c:v>40822</c:v>
                </c:pt>
                <c:pt idx="3037">
                  <c:v>40823</c:v>
                </c:pt>
                <c:pt idx="3038">
                  <c:v>40824</c:v>
                </c:pt>
                <c:pt idx="3039">
                  <c:v>40825</c:v>
                </c:pt>
                <c:pt idx="3040">
                  <c:v>40826</c:v>
                </c:pt>
                <c:pt idx="3041">
                  <c:v>40827</c:v>
                </c:pt>
                <c:pt idx="3042">
                  <c:v>40828</c:v>
                </c:pt>
                <c:pt idx="3043">
                  <c:v>40829</c:v>
                </c:pt>
                <c:pt idx="3044">
                  <c:v>40830</c:v>
                </c:pt>
                <c:pt idx="3045">
                  <c:v>40831</c:v>
                </c:pt>
                <c:pt idx="3046">
                  <c:v>40832</c:v>
                </c:pt>
                <c:pt idx="3047">
                  <c:v>40833</c:v>
                </c:pt>
                <c:pt idx="3048">
                  <c:v>40834</c:v>
                </c:pt>
                <c:pt idx="3049">
                  <c:v>40835</c:v>
                </c:pt>
                <c:pt idx="3050">
                  <c:v>40836</c:v>
                </c:pt>
                <c:pt idx="3051">
                  <c:v>40837</c:v>
                </c:pt>
                <c:pt idx="3052">
                  <c:v>40838</c:v>
                </c:pt>
                <c:pt idx="3053">
                  <c:v>40839</c:v>
                </c:pt>
                <c:pt idx="3054">
                  <c:v>40840</c:v>
                </c:pt>
                <c:pt idx="3055">
                  <c:v>40841</c:v>
                </c:pt>
                <c:pt idx="3056">
                  <c:v>40842</c:v>
                </c:pt>
                <c:pt idx="3057">
                  <c:v>40843</c:v>
                </c:pt>
                <c:pt idx="3058">
                  <c:v>40844</c:v>
                </c:pt>
                <c:pt idx="3059">
                  <c:v>40845</c:v>
                </c:pt>
                <c:pt idx="3060">
                  <c:v>40846</c:v>
                </c:pt>
                <c:pt idx="3061">
                  <c:v>40847</c:v>
                </c:pt>
                <c:pt idx="3062">
                  <c:v>40848</c:v>
                </c:pt>
                <c:pt idx="3063">
                  <c:v>40849</c:v>
                </c:pt>
                <c:pt idx="3064">
                  <c:v>40850</c:v>
                </c:pt>
                <c:pt idx="3065">
                  <c:v>40851</c:v>
                </c:pt>
                <c:pt idx="3066">
                  <c:v>40852</c:v>
                </c:pt>
                <c:pt idx="3067">
                  <c:v>40853</c:v>
                </c:pt>
                <c:pt idx="3068">
                  <c:v>40854</c:v>
                </c:pt>
                <c:pt idx="3069">
                  <c:v>40855</c:v>
                </c:pt>
                <c:pt idx="3070">
                  <c:v>40856</c:v>
                </c:pt>
                <c:pt idx="3071">
                  <c:v>40857</c:v>
                </c:pt>
                <c:pt idx="3072">
                  <c:v>40858</c:v>
                </c:pt>
                <c:pt idx="3073">
                  <c:v>40859</c:v>
                </c:pt>
                <c:pt idx="3074">
                  <c:v>40860</c:v>
                </c:pt>
                <c:pt idx="3075">
                  <c:v>40861</c:v>
                </c:pt>
                <c:pt idx="3076">
                  <c:v>40862</c:v>
                </c:pt>
                <c:pt idx="3077">
                  <c:v>40863</c:v>
                </c:pt>
                <c:pt idx="3078">
                  <c:v>40864</c:v>
                </c:pt>
                <c:pt idx="3079">
                  <c:v>40865</c:v>
                </c:pt>
                <c:pt idx="3080">
                  <c:v>40866</c:v>
                </c:pt>
                <c:pt idx="3081">
                  <c:v>40867</c:v>
                </c:pt>
                <c:pt idx="3082">
                  <c:v>40868</c:v>
                </c:pt>
                <c:pt idx="3083">
                  <c:v>40869</c:v>
                </c:pt>
                <c:pt idx="3084">
                  <c:v>40870</c:v>
                </c:pt>
                <c:pt idx="3085">
                  <c:v>40871</c:v>
                </c:pt>
                <c:pt idx="3086">
                  <c:v>40872</c:v>
                </c:pt>
                <c:pt idx="3087">
                  <c:v>40873</c:v>
                </c:pt>
                <c:pt idx="3088">
                  <c:v>40874</c:v>
                </c:pt>
                <c:pt idx="3089">
                  <c:v>40875</c:v>
                </c:pt>
                <c:pt idx="3090">
                  <c:v>40876</c:v>
                </c:pt>
                <c:pt idx="3091">
                  <c:v>40877</c:v>
                </c:pt>
                <c:pt idx="3092">
                  <c:v>40878</c:v>
                </c:pt>
                <c:pt idx="3093">
                  <c:v>40879</c:v>
                </c:pt>
                <c:pt idx="3094">
                  <c:v>40880</c:v>
                </c:pt>
                <c:pt idx="3095">
                  <c:v>40881</c:v>
                </c:pt>
                <c:pt idx="3096">
                  <c:v>40882</c:v>
                </c:pt>
                <c:pt idx="3097">
                  <c:v>40883</c:v>
                </c:pt>
                <c:pt idx="3098">
                  <c:v>40884</c:v>
                </c:pt>
                <c:pt idx="3099">
                  <c:v>40885</c:v>
                </c:pt>
                <c:pt idx="3100">
                  <c:v>40886</c:v>
                </c:pt>
                <c:pt idx="3101">
                  <c:v>40887</c:v>
                </c:pt>
                <c:pt idx="3102">
                  <c:v>40888</c:v>
                </c:pt>
                <c:pt idx="3103">
                  <c:v>40889</c:v>
                </c:pt>
                <c:pt idx="3104">
                  <c:v>40890</c:v>
                </c:pt>
                <c:pt idx="3105">
                  <c:v>40891</c:v>
                </c:pt>
                <c:pt idx="3106">
                  <c:v>40892</c:v>
                </c:pt>
                <c:pt idx="3107">
                  <c:v>40893</c:v>
                </c:pt>
                <c:pt idx="3108">
                  <c:v>40894</c:v>
                </c:pt>
                <c:pt idx="3109">
                  <c:v>40895</c:v>
                </c:pt>
                <c:pt idx="3110">
                  <c:v>40896</c:v>
                </c:pt>
                <c:pt idx="3111">
                  <c:v>40897</c:v>
                </c:pt>
                <c:pt idx="3112">
                  <c:v>40898</c:v>
                </c:pt>
                <c:pt idx="3113">
                  <c:v>40899</c:v>
                </c:pt>
                <c:pt idx="3114">
                  <c:v>40900</c:v>
                </c:pt>
                <c:pt idx="3115">
                  <c:v>40901</c:v>
                </c:pt>
                <c:pt idx="3116">
                  <c:v>40902</c:v>
                </c:pt>
                <c:pt idx="3117">
                  <c:v>40903</c:v>
                </c:pt>
                <c:pt idx="3118">
                  <c:v>40904</c:v>
                </c:pt>
                <c:pt idx="3119">
                  <c:v>40905</c:v>
                </c:pt>
                <c:pt idx="3120">
                  <c:v>40906</c:v>
                </c:pt>
                <c:pt idx="3121">
                  <c:v>40907</c:v>
                </c:pt>
                <c:pt idx="3122">
                  <c:v>40908</c:v>
                </c:pt>
                <c:pt idx="3123">
                  <c:v>40909</c:v>
                </c:pt>
                <c:pt idx="3124">
                  <c:v>40910</c:v>
                </c:pt>
                <c:pt idx="3125">
                  <c:v>40911</c:v>
                </c:pt>
                <c:pt idx="3126">
                  <c:v>40912</c:v>
                </c:pt>
                <c:pt idx="3127">
                  <c:v>40913</c:v>
                </c:pt>
                <c:pt idx="3128">
                  <c:v>40914</c:v>
                </c:pt>
                <c:pt idx="3129">
                  <c:v>40915</c:v>
                </c:pt>
                <c:pt idx="3130">
                  <c:v>40916</c:v>
                </c:pt>
                <c:pt idx="3131">
                  <c:v>40917</c:v>
                </c:pt>
                <c:pt idx="3132">
                  <c:v>40918</c:v>
                </c:pt>
                <c:pt idx="3133">
                  <c:v>40919</c:v>
                </c:pt>
                <c:pt idx="3134">
                  <c:v>40920</c:v>
                </c:pt>
                <c:pt idx="3135">
                  <c:v>40921</c:v>
                </c:pt>
                <c:pt idx="3136">
                  <c:v>40922</c:v>
                </c:pt>
                <c:pt idx="3137">
                  <c:v>40923</c:v>
                </c:pt>
                <c:pt idx="3138">
                  <c:v>40924</c:v>
                </c:pt>
                <c:pt idx="3139">
                  <c:v>40925</c:v>
                </c:pt>
                <c:pt idx="3140">
                  <c:v>40926</c:v>
                </c:pt>
                <c:pt idx="3141">
                  <c:v>40927</c:v>
                </c:pt>
                <c:pt idx="3142">
                  <c:v>40928</c:v>
                </c:pt>
                <c:pt idx="3143">
                  <c:v>40929</c:v>
                </c:pt>
                <c:pt idx="3144">
                  <c:v>40930</c:v>
                </c:pt>
                <c:pt idx="3145">
                  <c:v>40931</c:v>
                </c:pt>
                <c:pt idx="3146">
                  <c:v>40932</c:v>
                </c:pt>
                <c:pt idx="3147">
                  <c:v>40933</c:v>
                </c:pt>
                <c:pt idx="3148">
                  <c:v>40934</c:v>
                </c:pt>
                <c:pt idx="3149">
                  <c:v>40935</c:v>
                </c:pt>
                <c:pt idx="3150">
                  <c:v>40936</c:v>
                </c:pt>
                <c:pt idx="3151">
                  <c:v>40937</c:v>
                </c:pt>
                <c:pt idx="3152">
                  <c:v>40938</c:v>
                </c:pt>
                <c:pt idx="3153">
                  <c:v>40939</c:v>
                </c:pt>
                <c:pt idx="3154">
                  <c:v>40940</c:v>
                </c:pt>
                <c:pt idx="3155">
                  <c:v>40941</c:v>
                </c:pt>
                <c:pt idx="3156">
                  <c:v>40942</c:v>
                </c:pt>
                <c:pt idx="3157">
                  <c:v>40943</c:v>
                </c:pt>
                <c:pt idx="3158">
                  <c:v>40944</c:v>
                </c:pt>
                <c:pt idx="3159">
                  <c:v>40945</c:v>
                </c:pt>
                <c:pt idx="3160">
                  <c:v>40946</c:v>
                </c:pt>
                <c:pt idx="3161">
                  <c:v>40947</c:v>
                </c:pt>
                <c:pt idx="3162">
                  <c:v>40948</c:v>
                </c:pt>
                <c:pt idx="3163">
                  <c:v>40949</c:v>
                </c:pt>
                <c:pt idx="3164">
                  <c:v>40950</c:v>
                </c:pt>
                <c:pt idx="3165">
                  <c:v>40951</c:v>
                </c:pt>
                <c:pt idx="3166">
                  <c:v>40952</c:v>
                </c:pt>
                <c:pt idx="3167">
                  <c:v>40953</c:v>
                </c:pt>
                <c:pt idx="3168">
                  <c:v>40954</c:v>
                </c:pt>
                <c:pt idx="3169">
                  <c:v>40955</c:v>
                </c:pt>
                <c:pt idx="3170">
                  <c:v>40956</c:v>
                </c:pt>
                <c:pt idx="3171">
                  <c:v>40957</c:v>
                </c:pt>
                <c:pt idx="3172">
                  <c:v>40958</c:v>
                </c:pt>
                <c:pt idx="3173">
                  <c:v>40959</c:v>
                </c:pt>
                <c:pt idx="3174">
                  <c:v>40960</c:v>
                </c:pt>
                <c:pt idx="3175">
                  <c:v>40961</c:v>
                </c:pt>
                <c:pt idx="3176">
                  <c:v>40962</c:v>
                </c:pt>
                <c:pt idx="3177">
                  <c:v>40963</c:v>
                </c:pt>
                <c:pt idx="3178">
                  <c:v>40964</c:v>
                </c:pt>
                <c:pt idx="3179">
                  <c:v>40965</c:v>
                </c:pt>
                <c:pt idx="3180">
                  <c:v>40966</c:v>
                </c:pt>
                <c:pt idx="3181">
                  <c:v>40967</c:v>
                </c:pt>
                <c:pt idx="3182">
                  <c:v>40968</c:v>
                </c:pt>
                <c:pt idx="3183">
                  <c:v>40969</c:v>
                </c:pt>
                <c:pt idx="3184">
                  <c:v>40970</c:v>
                </c:pt>
                <c:pt idx="3185">
                  <c:v>40971</c:v>
                </c:pt>
                <c:pt idx="3186">
                  <c:v>40972</c:v>
                </c:pt>
                <c:pt idx="3187">
                  <c:v>40973</c:v>
                </c:pt>
                <c:pt idx="3188">
                  <c:v>40974</c:v>
                </c:pt>
                <c:pt idx="3189">
                  <c:v>40975</c:v>
                </c:pt>
                <c:pt idx="3190">
                  <c:v>40976</c:v>
                </c:pt>
                <c:pt idx="3191">
                  <c:v>40977</c:v>
                </c:pt>
                <c:pt idx="3192">
                  <c:v>40978</c:v>
                </c:pt>
                <c:pt idx="3193">
                  <c:v>40979</c:v>
                </c:pt>
                <c:pt idx="3194">
                  <c:v>40980</c:v>
                </c:pt>
                <c:pt idx="3195">
                  <c:v>40981</c:v>
                </c:pt>
                <c:pt idx="3196">
                  <c:v>40982</c:v>
                </c:pt>
                <c:pt idx="3197">
                  <c:v>40983</c:v>
                </c:pt>
                <c:pt idx="3198">
                  <c:v>40984</c:v>
                </c:pt>
                <c:pt idx="3199">
                  <c:v>40985</c:v>
                </c:pt>
                <c:pt idx="3200">
                  <c:v>40986</c:v>
                </c:pt>
                <c:pt idx="3201">
                  <c:v>40987</c:v>
                </c:pt>
                <c:pt idx="3202">
                  <c:v>40988</c:v>
                </c:pt>
                <c:pt idx="3203">
                  <c:v>40989</c:v>
                </c:pt>
                <c:pt idx="3204">
                  <c:v>40990</c:v>
                </c:pt>
                <c:pt idx="3205">
                  <c:v>40991</c:v>
                </c:pt>
                <c:pt idx="3206">
                  <c:v>40992</c:v>
                </c:pt>
                <c:pt idx="3207">
                  <c:v>40993</c:v>
                </c:pt>
                <c:pt idx="3208">
                  <c:v>40994</c:v>
                </c:pt>
                <c:pt idx="3209">
                  <c:v>40995</c:v>
                </c:pt>
                <c:pt idx="3210">
                  <c:v>40996</c:v>
                </c:pt>
                <c:pt idx="3211">
                  <c:v>40997</c:v>
                </c:pt>
                <c:pt idx="3212">
                  <c:v>40998</c:v>
                </c:pt>
                <c:pt idx="3213">
                  <c:v>40999</c:v>
                </c:pt>
                <c:pt idx="3214">
                  <c:v>41000</c:v>
                </c:pt>
                <c:pt idx="3215">
                  <c:v>41001</c:v>
                </c:pt>
                <c:pt idx="3216">
                  <c:v>41002</c:v>
                </c:pt>
                <c:pt idx="3217">
                  <c:v>41003</c:v>
                </c:pt>
                <c:pt idx="3218">
                  <c:v>41004</c:v>
                </c:pt>
                <c:pt idx="3219">
                  <c:v>41005</c:v>
                </c:pt>
                <c:pt idx="3220">
                  <c:v>41006</c:v>
                </c:pt>
                <c:pt idx="3221">
                  <c:v>41007</c:v>
                </c:pt>
                <c:pt idx="3222">
                  <c:v>41008</c:v>
                </c:pt>
                <c:pt idx="3223">
                  <c:v>41009</c:v>
                </c:pt>
                <c:pt idx="3224">
                  <c:v>41010</c:v>
                </c:pt>
                <c:pt idx="3225">
                  <c:v>41011</c:v>
                </c:pt>
                <c:pt idx="3226">
                  <c:v>41012</c:v>
                </c:pt>
                <c:pt idx="3227">
                  <c:v>41013</c:v>
                </c:pt>
                <c:pt idx="3228">
                  <c:v>41014</c:v>
                </c:pt>
                <c:pt idx="3229">
                  <c:v>41015</c:v>
                </c:pt>
                <c:pt idx="3230">
                  <c:v>41016</c:v>
                </c:pt>
                <c:pt idx="3231">
                  <c:v>41017</c:v>
                </c:pt>
                <c:pt idx="3232">
                  <c:v>41018</c:v>
                </c:pt>
                <c:pt idx="3233">
                  <c:v>41019</c:v>
                </c:pt>
                <c:pt idx="3234">
                  <c:v>41020</c:v>
                </c:pt>
                <c:pt idx="3235">
                  <c:v>41021</c:v>
                </c:pt>
                <c:pt idx="3236">
                  <c:v>41022</c:v>
                </c:pt>
                <c:pt idx="3237">
                  <c:v>41023</c:v>
                </c:pt>
                <c:pt idx="3238">
                  <c:v>41024</c:v>
                </c:pt>
                <c:pt idx="3239">
                  <c:v>41025</c:v>
                </c:pt>
                <c:pt idx="3240">
                  <c:v>41026</c:v>
                </c:pt>
                <c:pt idx="3241">
                  <c:v>41027</c:v>
                </c:pt>
                <c:pt idx="3242">
                  <c:v>41028</c:v>
                </c:pt>
                <c:pt idx="3243">
                  <c:v>41029</c:v>
                </c:pt>
                <c:pt idx="3244">
                  <c:v>41030</c:v>
                </c:pt>
                <c:pt idx="3245">
                  <c:v>41031</c:v>
                </c:pt>
                <c:pt idx="3246">
                  <c:v>41032</c:v>
                </c:pt>
                <c:pt idx="3247">
                  <c:v>41033</c:v>
                </c:pt>
                <c:pt idx="3248">
                  <c:v>41034</c:v>
                </c:pt>
                <c:pt idx="3249">
                  <c:v>41035</c:v>
                </c:pt>
                <c:pt idx="3250">
                  <c:v>41036</c:v>
                </c:pt>
                <c:pt idx="3251">
                  <c:v>41037</c:v>
                </c:pt>
                <c:pt idx="3252">
                  <c:v>41038</c:v>
                </c:pt>
                <c:pt idx="3253">
                  <c:v>41039</c:v>
                </c:pt>
                <c:pt idx="3254">
                  <c:v>41040</c:v>
                </c:pt>
                <c:pt idx="3255">
                  <c:v>41041</c:v>
                </c:pt>
                <c:pt idx="3256">
                  <c:v>41406</c:v>
                </c:pt>
                <c:pt idx="3257">
                  <c:v>41771</c:v>
                </c:pt>
                <c:pt idx="3258">
                  <c:v>42136</c:v>
                </c:pt>
                <c:pt idx="3259">
                  <c:v>42502</c:v>
                </c:pt>
                <c:pt idx="3260">
                  <c:v>42867</c:v>
                </c:pt>
                <c:pt idx="3261">
                  <c:v>43232</c:v>
                </c:pt>
              </c:numCache>
            </c:numRef>
          </c:xVal>
          <c:yVal>
            <c:numRef>
              <c:f>FY10ProtonTables.xls!$J$4:$J$3265</c:f>
              <c:numCache>
                <c:formatCode>General</c:formatCode>
                <c:ptCount val="3262"/>
                <c:pt idx="0">
                  <c:v>0</c:v>
                </c:pt>
                <c:pt idx="1">
                  <c:v>3.0317999999999987</c:v>
                </c:pt>
                <c:pt idx="2">
                  <c:v>3.1955</c:v>
                </c:pt>
                <c:pt idx="3">
                  <c:v>3.1762999999999977</c:v>
                </c:pt>
                <c:pt idx="4">
                  <c:v>3.0363999999999987</c:v>
                </c:pt>
                <c:pt idx="5">
                  <c:v>1.3876999999999986</c:v>
                </c:pt>
                <c:pt idx="6">
                  <c:v>0.87610000000000066</c:v>
                </c:pt>
                <c:pt idx="7">
                  <c:v>3.3416999999999977</c:v>
                </c:pt>
                <c:pt idx="8">
                  <c:v>3.2204999999999999</c:v>
                </c:pt>
                <c:pt idx="9">
                  <c:v>3.0345999999999997</c:v>
                </c:pt>
                <c:pt idx="10">
                  <c:v>3.0935999999999999</c:v>
                </c:pt>
                <c:pt idx="11">
                  <c:v>3.1051000000000002</c:v>
                </c:pt>
                <c:pt idx="12">
                  <c:v>2.8899999999999997</c:v>
                </c:pt>
                <c:pt idx="13">
                  <c:v>2.8985999999999987</c:v>
                </c:pt>
                <c:pt idx="14">
                  <c:v>2.8613</c:v>
                </c:pt>
                <c:pt idx="15">
                  <c:v>0.58500000000000041</c:v>
                </c:pt>
                <c:pt idx="16">
                  <c:v>2.7181000000000002</c:v>
                </c:pt>
                <c:pt idx="17">
                  <c:v>2.6362999999999972</c:v>
                </c:pt>
                <c:pt idx="18">
                  <c:v>2.2246000000000001</c:v>
                </c:pt>
                <c:pt idx="19">
                  <c:v>2.7136999999999998</c:v>
                </c:pt>
                <c:pt idx="20">
                  <c:v>2.6561999999999997</c:v>
                </c:pt>
                <c:pt idx="21">
                  <c:v>2.4906999999999977</c:v>
                </c:pt>
                <c:pt idx="22">
                  <c:v>2.7143999999999999</c:v>
                </c:pt>
                <c:pt idx="23">
                  <c:v>3.0800000000000032E-2</c:v>
                </c:pt>
                <c:pt idx="24">
                  <c:v>0</c:v>
                </c:pt>
                <c:pt idx="25">
                  <c:v>0.1126000000000001</c:v>
                </c:pt>
                <c:pt idx="26">
                  <c:v>1.5000000000000024E-3</c:v>
                </c:pt>
                <c:pt idx="27">
                  <c:v>1.3572</c:v>
                </c:pt>
                <c:pt idx="28">
                  <c:v>2.2867000000000002</c:v>
                </c:pt>
                <c:pt idx="29">
                  <c:v>1.7477999999999996</c:v>
                </c:pt>
                <c:pt idx="30">
                  <c:v>2.6713</c:v>
                </c:pt>
                <c:pt idx="31">
                  <c:v>1.9600000000000004</c:v>
                </c:pt>
                <c:pt idx="32">
                  <c:v>0.95830000000000004</c:v>
                </c:pt>
                <c:pt idx="33">
                  <c:v>2.3233000000000001</c:v>
                </c:pt>
                <c:pt idx="34">
                  <c:v>2.0226999999999977</c:v>
                </c:pt>
                <c:pt idx="35">
                  <c:v>3.3452999999999977</c:v>
                </c:pt>
                <c:pt idx="36">
                  <c:v>2.7864</c:v>
                </c:pt>
                <c:pt idx="37">
                  <c:v>2.6589</c:v>
                </c:pt>
                <c:pt idx="38">
                  <c:v>2.4510999999999972</c:v>
                </c:pt>
                <c:pt idx="39">
                  <c:v>2.0226999999999977</c:v>
                </c:pt>
                <c:pt idx="40">
                  <c:v>1.4772999999999985</c:v>
                </c:pt>
                <c:pt idx="41">
                  <c:v>2.4695</c:v>
                </c:pt>
                <c:pt idx="42">
                  <c:v>2.1835000000000027</c:v>
                </c:pt>
                <c:pt idx="43">
                  <c:v>2.1585999999999999</c:v>
                </c:pt>
                <c:pt idx="44">
                  <c:v>0.92249999999999999</c:v>
                </c:pt>
                <c:pt idx="45">
                  <c:v>2.1404000000000001</c:v>
                </c:pt>
                <c:pt idx="46">
                  <c:v>2.2374000000000001</c:v>
                </c:pt>
                <c:pt idx="47">
                  <c:v>0.99870000000000003</c:v>
                </c:pt>
                <c:pt idx="48">
                  <c:v>1.8361000000000001</c:v>
                </c:pt>
                <c:pt idx="49">
                  <c:v>2.0882999999999998</c:v>
                </c:pt>
                <c:pt idx="50">
                  <c:v>2.3911999999999987</c:v>
                </c:pt>
                <c:pt idx="51">
                  <c:v>1.4781</c:v>
                </c:pt>
                <c:pt idx="52">
                  <c:v>2.2288999999999999</c:v>
                </c:pt>
                <c:pt idx="53">
                  <c:v>2.352099999999997</c:v>
                </c:pt>
                <c:pt idx="54">
                  <c:v>2.4905999999999997</c:v>
                </c:pt>
                <c:pt idx="55">
                  <c:v>2.4819999999999998</c:v>
                </c:pt>
                <c:pt idx="56">
                  <c:v>2.4956999999999971</c:v>
                </c:pt>
                <c:pt idx="57">
                  <c:v>2.3673999999999999</c:v>
                </c:pt>
                <c:pt idx="58">
                  <c:v>1.2744</c:v>
                </c:pt>
                <c:pt idx="59">
                  <c:v>0.94380000000000064</c:v>
                </c:pt>
                <c:pt idx="60">
                  <c:v>2.0289999999999999</c:v>
                </c:pt>
                <c:pt idx="61">
                  <c:v>2.0215000000000001</c:v>
                </c:pt>
                <c:pt idx="62">
                  <c:v>2.4481999999999999</c:v>
                </c:pt>
                <c:pt idx="63">
                  <c:v>2.3435000000000001</c:v>
                </c:pt>
                <c:pt idx="64">
                  <c:v>2.1375999999999999</c:v>
                </c:pt>
                <c:pt idx="65">
                  <c:v>2.3182999999999971</c:v>
                </c:pt>
                <c:pt idx="66">
                  <c:v>2.6127999999999987</c:v>
                </c:pt>
                <c:pt idx="67">
                  <c:v>2.2631000000000032</c:v>
                </c:pt>
                <c:pt idx="68">
                  <c:v>1.5432999999999986</c:v>
                </c:pt>
                <c:pt idx="69">
                  <c:v>2.9748999999999977</c:v>
                </c:pt>
                <c:pt idx="70">
                  <c:v>2.2181999999999999</c:v>
                </c:pt>
                <c:pt idx="71">
                  <c:v>2.7940999999999998</c:v>
                </c:pt>
                <c:pt idx="72">
                  <c:v>2.597</c:v>
                </c:pt>
                <c:pt idx="73">
                  <c:v>2.7917000000000001</c:v>
                </c:pt>
                <c:pt idx="74">
                  <c:v>2.2450999999999999</c:v>
                </c:pt>
                <c:pt idx="75">
                  <c:v>2.4704999999999977</c:v>
                </c:pt>
                <c:pt idx="76">
                  <c:v>2.4503999999999997</c:v>
                </c:pt>
                <c:pt idx="77">
                  <c:v>2.4721999999999977</c:v>
                </c:pt>
                <c:pt idx="78">
                  <c:v>2.4741999999999997</c:v>
                </c:pt>
                <c:pt idx="79">
                  <c:v>2.4395999999999987</c:v>
                </c:pt>
                <c:pt idx="80">
                  <c:v>2.5733999999999999</c:v>
                </c:pt>
                <c:pt idx="81">
                  <c:v>2.1360999999999977</c:v>
                </c:pt>
                <c:pt idx="82">
                  <c:v>2.3873000000000002</c:v>
                </c:pt>
                <c:pt idx="83">
                  <c:v>2.6661999999999999</c:v>
                </c:pt>
                <c:pt idx="84">
                  <c:v>2.6295999999999999</c:v>
                </c:pt>
                <c:pt idx="85">
                  <c:v>2.7662</c:v>
                </c:pt>
                <c:pt idx="86">
                  <c:v>2.8511999999999977</c:v>
                </c:pt>
                <c:pt idx="87">
                  <c:v>2.6871000000000032</c:v>
                </c:pt>
                <c:pt idx="88">
                  <c:v>2.7858999999999998</c:v>
                </c:pt>
                <c:pt idx="89">
                  <c:v>2.3994999999999975</c:v>
                </c:pt>
                <c:pt idx="90">
                  <c:v>2.4509999999999987</c:v>
                </c:pt>
                <c:pt idx="91">
                  <c:v>2.3180999999999972</c:v>
                </c:pt>
                <c:pt idx="92">
                  <c:v>1.8560000000000001</c:v>
                </c:pt>
                <c:pt idx="93">
                  <c:v>1.9073999999999987</c:v>
                </c:pt>
                <c:pt idx="94">
                  <c:v>2.6423999999999999</c:v>
                </c:pt>
                <c:pt idx="95">
                  <c:v>1.9555999999999989</c:v>
                </c:pt>
                <c:pt idx="96">
                  <c:v>2.1074999999999999</c:v>
                </c:pt>
                <c:pt idx="97">
                  <c:v>2.5415000000000001</c:v>
                </c:pt>
                <c:pt idx="98">
                  <c:v>2.6183000000000001</c:v>
                </c:pt>
                <c:pt idx="99">
                  <c:v>2.4579999999999997</c:v>
                </c:pt>
                <c:pt idx="100">
                  <c:v>2.6968999999999972</c:v>
                </c:pt>
                <c:pt idx="101">
                  <c:v>2.6551999999999998</c:v>
                </c:pt>
                <c:pt idx="102">
                  <c:v>2.5697000000000001</c:v>
                </c:pt>
                <c:pt idx="103">
                  <c:v>1.8090999999999986</c:v>
                </c:pt>
                <c:pt idx="104">
                  <c:v>2.1171000000000002</c:v>
                </c:pt>
                <c:pt idx="105">
                  <c:v>2.3093999999999997</c:v>
                </c:pt>
                <c:pt idx="106">
                  <c:v>2.7325999999999997</c:v>
                </c:pt>
                <c:pt idx="107">
                  <c:v>2.5113999999999987</c:v>
                </c:pt>
                <c:pt idx="108">
                  <c:v>2.6602000000000001</c:v>
                </c:pt>
                <c:pt idx="109">
                  <c:v>2.6597999999999997</c:v>
                </c:pt>
                <c:pt idx="110">
                  <c:v>2.6465999999999998</c:v>
                </c:pt>
                <c:pt idx="111">
                  <c:v>3.1053999999999999</c:v>
                </c:pt>
                <c:pt idx="112">
                  <c:v>2.8485999999999998</c:v>
                </c:pt>
                <c:pt idx="113">
                  <c:v>2.9175999999999997</c:v>
                </c:pt>
                <c:pt idx="114">
                  <c:v>2.4941999999999998</c:v>
                </c:pt>
                <c:pt idx="115">
                  <c:v>2.5865999999999998</c:v>
                </c:pt>
                <c:pt idx="116">
                  <c:v>1.0589999999999986</c:v>
                </c:pt>
                <c:pt idx="117">
                  <c:v>1.9914999999999992</c:v>
                </c:pt>
                <c:pt idx="118">
                  <c:v>2.4354999999999976</c:v>
                </c:pt>
                <c:pt idx="119">
                  <c:v>2.4915999999999987</c:v>
                </c:pt>
                <c:pt idx="120">
                  <c:v>2.5535000000000001</c:v>
                </c:pt>
                <c:pt idx="121">
                  <c:v>0.87060000000000093</c:v>
                </c:pt>
                <c:pt idx="122">
                  <c:v>0.24320000000000017</c:v>
                </c:pt>
                <c:pt idx="123">
                  <c:v>0.24220000000000017</c:v>
                </c:pt>
                <c:pt idx="124">
                  <c:v>0.28310000000000002</c:v>
                </c:pt>
                <c:pt idx="125">
                  <c:v>0.27140000000000031</c:v>
                </c:pt>
                <c:pt idx="126">
                  <c:v>3.1000000000000038E-3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9.5600000000000115E-2</c:v>
                </c:pt>
                <c:pt idx="180">
                  <c:v>0.2505</c:v>
                </c:pt>
                <c:pt idx="181">
                  <c:v>0.18440000000000023</c:v>
                </c:pt>
                <c:pt idx="182">
                  <c:v>4.450000000000006E-2</c:v>
                </c:pt>
                <c:pt idx="183">
                  <c:v>0</c:v>
                </c:pt>
                <c:pt idx="184">
                  <c:v>5.0000000000000077E-4</c:v>
                </c:pt>
                <c:pt idx="185">
                  <c:v>0.17690000000000017</c:v>
                </c:pt>
                <c:pt idx="186">
                  <c:v>0.1237000000000001</c:v>
                </c:pt>
                <c:pt idx="187">
                  <c:v>0.10800000000000008</c:v>
                </c:pt>
                <c:pt idx="188">
                  <c:v>0.16240000000000018</c:v>
                </c:pt>
                <c:pt idx="189">
                  <c:v>0.14730000000000001</c:v>
                </c:pt>
                <c:pt idx="190">
                  <c:v>6.0400000000000065E-2</c:v>
                </c:pt>
                <c:pt idx="191">
                  <c:v>0.11980000000000007</c:v>
                </c:pt>
                <c:pt idx="192">
                  <c:v>0.1268</c:v>
                </c:pt>
                <c:pt idx="193">
                  <c:v>3.5300000000000012E-2</c:v>
                </c:pt>
                <c:pt idx="194">
                  <c:v>4.3900000000000022E-2</c:v>
                </c:pt>
                <c:pt idx="195">
                  <c:v>0.36220000000000002</c:v>
                </c:pt>
                <c:pt idx="196">
                  <c:v>1.5350999999999986</c:v>
                </c:pt>
                <c:pt idx="197">
                  <c:v>1.1536</c:v>
                </c:pt>
                <c:pt idx="198">
                  <c:v>1.0508999999999986</c:v>
                </c:pt>
                <c:pt idx="199">
                  <c:v>1.1964999999999999</c:v>
                </c:pt>
                <c:pt idx="200">
                  <c:v>1.1541999999999999</c:v>
                </c:pt>
                <c:pt idx="201">
                  <c:v>1.0746</c:v>
                </c:pt>
                <c:pt idx="202">
                  <c:v>0.96500000000000064</c:v>
                </c:pt>
                <c:pt idx="203">
                  <c:v>1.0691999999999986</c:v>
                </c:pt>
                <c:pt idx="204">
                  <c:v>1.1910000000000001</c:v>
                </c:pt>
                <c:pt idx="205">
                  <c:v>0.91910000000000003</c:v>
                </c:pt>
                <c:pt idx="206">
                  <c:v>1.1266</c:v>
                </c:pt>
                <c:pt idx="207">
                  <c:v>0.62640000000000062</c:v>
                </c:pt>
                <c:pt idx="208">
                  <c:v>0.46410000000000001</c:v>
                </c:pt>
                <c:pt idx="209">
                  <c:v>1.3113999999999986</c:v>
                </c:pt>
                <c:pt idx="210">
                  <c:v>1.121</c:v>
                </c:pt>
                <c:pt idx="211">
                  <c:v>0.9859</c:v>
                </c:pt>
                <c:pt idx="212">
                  <c:v>1.1067</c:v>
                </c:pt>
                <c:pt idx="213">
                  <c:v>1.1798</c:v>
                </c:pt>
                <c:pt idx="214">
                  <c:v>1.1395999999999986</c:v>
                </c:pt>
                <c:pt idx="215">
                  <c:v>1.0490999999999986</c:v>
                </c:pt>
                <c:pt idx="216">
                  <c:v>0.55230000000000001</c:v>
                </c:pt>
                <c:pt idx="217">
                  <c:v>1.6837</c:v>
                </c:pt>
                <c:pt idx="218">
                  <c:v>0.53459999999999996</c:v>
                </c:pt>
                <c:pt idx="219">
                  <c:v>0.25060000000000004</c:v>
                </c:pt>
                <c:pt idx="220">
                  <c:v>1.3135999999999988</c:v>
                </c:pt>
                <c:pt idx="221">
                  <c:v>0.81520000000000004</c:v>
                </c:pt>
                <c:pt idx="222">
                  <c:v>1.4981</c:v>
                </c:pt>
                <c:pt idx="223">
                  <c:v>1.7398999999999996</c:v>
                </c:pt>
                <c:pt idx="224">
                  <c:v>1.657</c:v>
                </c:pt>
                <c:pt idx="225">
                  <c:v>1.8527</c:v>
                </c:pt>
                <c:pt idx="226">
                  <c:v>1.7796999999999996</c:v>
                </c:pt>
                <c:pt idx="227">
                  <c:v>1.6372</c:v>
                </c:pt>
                <c:pt idx="228">
                  <c:v>1.8603000000000001</c:v>
                </c:pt>
                <c:pt idx="229">
                  <c:v>2.3075999999999999</c:v>
                </c:pt>
                <c:pt idx="230">
                  <c:v>1.581</c:v>
                </c:pt>
                <c:pt idx="231">
                  <c:v>2.7844000000000002</c:v>
                </c:pt>
                <c:pt idx="232">
                  <c:v>0.20080000000000001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2.4199999999999992E-2</c:v>
                </c:pt>
                <c:pt idx="237">
                  <c:v>3.1000000000000038E-3</c:v>
                </c:pt>
                <c:pt idx="238">
                  <c:v>0.53939999999999999</c:v>
                </c:pt>
                <c:pt idx="239">
                  <c:v>1.8347</c:v>
                </c:pt>
                <c:pt idx="240">
                  <c:v>3.2145000000000001</c:v>
                </c:pt>
                <c:pt idx="241">
                  <c:v>3.0188999999999977</c:v>
                </c:pt>
                <c:pt idx="242">
                  <c:v>3.468</c:v>
                </c:pt>
                <c:pt idx="243">
                  <c:v>2.1368999999999971</c:v>
                </c:pt>
                <c:pt idx="244">
                  <c:v>3.0497999999999998</c:v>
                </c:pt>
                <c:pt idx="245">
                  <c:v>3.1791999999999998</c:v>
                </c:pt>
                <c:pt idx="246">
                  <c:v>2.3861999999999997</c:v>
                </c:pt>
                <c:pt idx="247">
                  <c:v>2.2036000000000002</c:v>
                </c:pt>
                <c:pt idx="248">
                  <c:v>2.4476</c:v>
                </c:pt>
                <c:pt idx="249">
                  <c:v>2.8413999999999997</c:v>
                </c:pt>
                <c:pt idx="250">
                  <c:v>2.8893</c:v>
                </c:pt>
                <c:pt idx="251">
                  <c:v>2.3195999999999977</c:v>
                </c:pt>
                <c:pt idx="252">
                  <c:v>2.4956999999999971</c:v>
                </c:pt>
                <c:pt idx="253">
                  <c:v>2.5678000000000001</c:v>
                </c:pt>
                <c:pt idx="254">
                  <c:v>1.7269999999999996</c:v>
                </c:pt>
                <c:pt idx="255">
                  <c:v>2.9823999999999997</c:v>
                </c:pt>
                <c:pt idx="256">
                  <c:v>3.2921999999999998</c:v>
                </c:pt>
                <c:pt idx="257">
                  <c:v>1.4848999999999988</c:v>
                </c:pt>
                <c:pt idx="258">
                  <c:v>2.6945000000000001</c:v>
                </c:pt>
                <c:pt idx="259">
                  <c:v>3.1850999999999998</c:v>
                </c:pt>
                <c:pt idx="260">
                  <c:v>3.0640000000000001</c:v>
                </c:pt>
                <c:pt idx="261">
                  <c:v>2.9445999999999999</c:v>
                </c:pt>
                <c:pt idx="262">
                  <c:v>2.8664999999999972</c:v>
                </c:pt>
                <c:pt idx="263">
                  <c:v>2.3681000000000001</c:v>
                </c:pt>
                <c:pt idx="264">
                  <c:v>2.9779999999999998</c:v>
                </c:pt>
                <c:pt idx="265">
                  <c:v>2.8178999999999972</c:v>
                </c:pt>
                <c:pt idx="266">
                  <c:v>1.3573999999999986</c:v>
                </c:pt>
                <c:pt idx="267">
                  <c:v>2.1115999999999997</c:v>
                </c:pt>
                <c:pt idx="268">
                  <c:v>3.1305000000000001</c:v>
                </c:pt>
                <c:pt idx="269">
                  <c:v>1.2084999999999986</c:v>
                </c:pt>
                <c:pt idx="270">
                  <c:v>3.0440999999999998</c:v>
                </c:pt>
                <c:pt idx="271">
                  <c:v>2.6097999999999999</c:v>
                </c:pt>
                <c:pt idx="272">
                  <c:v>2.7968999999999977</c:v>
                </c:pt>
                <c:pt idx="273">
                  <c:v>2.6558999999999977</c:v>
                </c:pt>
                <c:pt idx="274">
                  <c:v>2.7723999999999998</c:v>
                </c:pt>
                <c:pt idx="275">
                  <c:v>3.0203000000000002</c:v>
                </c:pt>
                <c:pt idx="276">
                  <c:v>3.0445000000000002</c:v>
                </c:pt>
                <c:pt idx="277">
                  <c:v>3.0097</c:v>
                </c:pt>
                <c:pt idx="278">
                  <c:v>3.1846999999999999</c:v>
                </c:pt>
                <c:pt idx="279">
                  <c:v>2.2275000000000031</c:v>
                </c:pt>
                <c:pt idx="280">
                  <c:v>2.0567999999999977</c:v>
                </c:pt>
                <c:pt idx="281">
                  <c:v>0.94970000000000065</c:v>
                </c:pt>
                <c:pt idx="282">
                  <c:v>2.8752999999999975</c:v>
                </c:pt>
                <c:pt idx="283">
                  <c:v>2.7208999999999999</c:v>
                </c:pt>
                <c:pt idx="284">
                  <c:v>1.8156999999999988</c:v>
                </c:pt>
                <c:pt idx="285">
                  <c:v>1.7566999999999995</c:v>
                </c:pt>
                <c:pt idx="286">
                  <c:v>2.5872000000000002</c:v>
                </c:pt>
                <c:pt idx="287">
                  <c:v>2.0350999999999977</c:v>
                </c:pt>
                <c:pt idx="288">
                  <c:v>2.4607999999999999</c:v>
                </c:pt>
                <c:pt idx="289">
                  <c:v>2.6909000000000001</c:v>
                </c:pt>
                <c:pt idx="290">
                  <c:v>2.4997999999999987</c:v>
                </c:pt>
                <c:pt idx="291">
                  <c:v>2.3285</c:v>
                </c:pt>
                <c:pt idx="292">
                  <c:v>2.2234000000000012</c:v>
                </c:pt>
                <c:pt idx="293">
                  <c:v>2.4565999999999977</c:v>
                </c:pt>
                <c:pt idx="294">
                  <c:v>2.6663000000000001</c:v>
                </c:pt>
                <c:pt idx="295">
                  <c:v>2.7229000000000001</c:v>
                </c:pt>
                <c:pt idx="296">
                  <c:v>2.3039999999999998</c:v>
                </c:pt>
                <c:pt idx="297">
                  <c:v>2.7452000000000001</c:v>
                </c:pt>
                <c:pt idx="298">
                  <c:v>2.1804000000000001</c:v>
                </c:pt>
                <c:pt idx="299">
                  <c:v>2.5055999999999998</c:v>
                </c:pt>
                <c:pt idx="300">
                  <c:v>2.6585999999999999</c:v>
                </c:pt>
                <c:pt idx="301">
                  <c:v>2.4184999999999977</c:v>
                </c:pt>
                <c:pt idx="302">
                  <c:v>2.2706</c:v>
                </c:pt>
                <c:pt idx="303">
                  <c:v>2.3265999999999987</c:v>
                </c:pt>
                <c:pt idx="304">
                  <c:v>2.3801000000000001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2.7800000000000033E-2</c:v>
                </c:pt>
                <c:pt idx="320">
                  <c:v>0.16290000000000018</c:v>
                </c:pt>
                <c:pt idx="321">
                  <c:v>0.18200000000000016</c:v>
                </c:pt>
                <c:pt idx="322">
                  <c:v>0.26670000000000005</c:v>
                </c:pt>
                <c:pt idx="323">
                  <c:v>0.40980000000000033</c:v>
                </c:pt>
                <c:pt idx="324">
                  <c:v>0.24990000000000026</c:v>
                </c:pt>
                <c:pt idx="325">
                  <c:v>0.251</c:v>
                </c:pt>
                <c:pt idx="326">
                  <c:v>0.48290000000000033</c:v>
                </c:pt>
                <c:pt idx="327">
                  <c:v>1.2628999999999986</c:v>
                </c:pt>
                <c:pt idx="328">
                  <c:v>1.4846999999999986</c:v>
                </c:pt>
                <c:pt idx="329">
                  <c:v>1.669</c:v>
                </c:pt>
                <c:pt idx="330">
                  <c:v>1.8363</c:v>
                </c:pt>
                <c:pt idx="331">
                  <c:v>1.4187999999999987</c:v>
                </c:pt>
                <c:pt idx="332">
                  <c:v>1.6305000000000001</c:v>
                </c:pt>
                <c:pt idx="333">
                  <c:v>1.5448</c:v>
                </c:pt>
                <c:pt idx="334">
                  <c:v>1.8142</c:v>
                </c:pt>
                <c:pt idx="335">
                  <c:v>2.4573999999999998</c:v>
                </c:pt>
                <c:pt idx="336">
                  <c:v>2.2521</c:v>
                </c:pt>
                <c:pt idx="337">
                  <c:v>1.8461000000000001</c:v>
                </c:pt>
                <c:pt idx="338">
                  <c:v>1.8888</c:v>
                </c:pt>
                <c:pt idx="339">
                  <c:v>2.5517999999999987</c:v>
                </c:pt>
                <c:pt idx="340">
                  <c:v>2.4832000000000001</c:v>
                </c:pt>
                <c:pt idx="341">
                  <c:v>2.2472000000000012</c:v>
                </c:pt>
                <c:pt idx="342">
                  <c:v>2.1166999999999971</c:v>
                </c:pt>
                <c:pt idx="343">
                  <c:v>2.6623999999999999</c:v>
                </c:pt>
                <c:pt idx="344">
                  <c:v>2.7919</c:v>
                </c:pt>
                <c:pt idx="345">
                  <c:v>2.4037999999999999</c:v>
                </c:pt>
                <c:pt idx="346">
                  <c:v>2.5448</c:v>
                </c:pt>
                <c:pt idx="347">
                  <c:v>2.6469</c:v>
                </c:pt>
                <c:pt idx="348">
                  <c:v>2.1251000000000002</c:v>
                </c:pt>
                <c:pt idx="349">
                  <c:v>2.6357999999999997</c:v>
                </c:pt>
                <c:pt idx="350">
                  <c:v>2.8567999999999971</c:v>
                </c:pt>
                <c:pt idx="351">
                  <c:v>2.8371</c:v>
                </c:pt>
                <c:pt idx="352">
                  <c:v>2.8264999999999971</c:v>
                </c:pt>
                <c:pt idx="353">
                  <c:v>2.5911</c:v>
                </c:pt>
                <c:pt idx="354">
                  <c:v>2.8427999999999987</c:v>
                </c:pt>
                <c:pt idx="355">
                  <c:v>3.0013999999999998</c:v>
                </c:pt>
                <c:pt idx="356">
                  <c:v>2.5991</c:v>
                </c:pt>
                <c:pt idx="357">
                  <c:v>2.7671000000000032</c:v>
                </c:pt>
                <c:pt idx="358">
                  <c:v>2.6675000000000026</c:v>
                </c:pt>
                <c:pt idx="359">
                  <c:v>2.8081999999999998</c:v>
                </c:pt>
                <c:pt idx="360">
                  <c:v>2.9398999999999975</c:v>
                </c:pt>
                <c:pt idx="361">
                  <c:v>1.7130999999999996</c:v>
                </c:pt>
                <c:pt idx="362">
                  <c:v>2.5636999999999999</c:v>
                </c:pt>
                <c:pt idx="363">
                  <c:v>2.7452999999999999</c:v>
                </c:pt>
                <c:pt idx="364">
                  <c:v>2.8388999999999975</c:v>
                </c:pt>
                <c:pt idx="365">
                  <c:v>2.9531999999999998</c:v>
                </c:pt>
                <c:pt idx="366">
                  <c:v>0.99880000000000002</c:v>
                </c:pt>
                <c:pt idx="367">
                  <c:v>1.6371</c:v>
                </c:pt>
                <c:pt idx="368">
                  <c:v>1.2543</c:v>
                </c:pt>
                <c:pt idx="369">
                  <c:v>3.0434999999999999</c:v>
                </c:pt>
                <c:pt idx="370">
                  <c:v>0</c:v>
                </c:pt>
                <c:pt idx="371">
                  <c:v>3.1429</c:v>
                </c:pt>
                <c:pt idx="372">
                  <c:v>2.5625999999999998</c:v>
                </c:pt>
                <c:pt idx="373">
                  <c:v>2.8138999999999972</c:v>
                </c:pt>
                <c:pt idx="374">
                  <c:v>3.0053999999999998</c:v>
                </c:pt>
                <c:pt idx="375">
                  <c:v>3.2351999999999999</c:v>
                </c:pt>
                <c:pt idx="376">
                  <c:v>2.4653999999999998</c:v>
                </c:pt>
                <c:pt idx="377">
                  <c:v>3.1408</c:v>
                </c:pt>
                <c:pt idx="378">
                  <c:v>3.8739999999999997</c:v>
                </c:pt>
                <c:pt idx="379">
                  <c:v>3.4413</c:v>
                </c:pt>
                <c:pt idx="380">
                  <c:v>3.6471000000000027</c:v>
                </c:pt>
                <c:pt idx="381">
                  <c:v>3.6373000000000002</c:v>
                </c:pt>
                <c:pt idx="382">
                  <c:v>2.9203000000000001</c:v>
                </c:pt>
                <c:pt idx="383">
                  <c:v>2.2400000000000002</c:v>
                </c:pt>
                <c:pt idx="384">
                  <c:v>3.8915999999999977</c:v>
                </c:pt>
                <c:pt idx="385">
                  <c:v>3.6196999999999977</c:v>
                </c:pt>
                <c:pt idx="386">
                  <c:v>3.4135999999999997</c:v>
                </c:pt>
                <c:pt idx="387">
                  <c:v>3.5331999999999999</c:v>
                </c:pt>
                <c:pt idx="388">
                  <c:v>3.1240000000000001</c:v>
                </c:pt>
                <c:pt idx="389">
                  <c:v>1.3658999999999986</c:v>
                </c:pt>
                <c:pt idx="390">
                  <c:v>2.4285000000000001</c:v>
                </c:pt>
                <c:pt idx="391">
                  <c:v>3.0903999999999998</c:v>
                </c:pt>
                <c:pt idx="392">
                  <c:v>2.9913999999999987</c:v>
                </c:pt>
                <c:pt idx="393">
                  <c:v>3.0919999999999987</c:v>
                </c:pt>
                <c:pt idx="394">
                  <c:v>2.2503000000000002</c:v>
                </c:pt>
                <c:pt idx="395">
                  <c:v>2.9975000000000001</c:v>
                </c:pt>
                <c:pt idx="396">
                  <c:v>4.0952999999999999</c:v>
                </c:pt>
                <c:pt idx="397">
                  <c:v>3.9158999999999975</c:v>
                </c:pt>
                <c:pt idx="398">
                  <c:v>3.9819999999999998</c:v>
                </c:pt>
                <c:pt idx="399">
                  <c:v>4.0465999999999998</c:v>
                </c:pt>
                <c:pt idx="400">
                  <c:v>4.0420999999999996</c:v>
                </c:pt>
                <c:pt idx="401">
                  <c:v>4.2777000000000003</c:v>
                </c:pt>
                <c:pt idx="402">
                  <c:v>4.0480999999999998</c:v>
                </c:pt>
                <c:pt idx="403">
                  <c:v>2.9275000000000002</c:v>
                </c:pt>
                <c:pt idx="404">
                  <c:v>2.0276000000000001</c:v>
                </c:pt>
                <c:pt idx="405">
                  <c:v>2.8411999999999997</c:v>
                </c:pt>
                <c:pt idx="406">
                  <c:v>4.4908000000000001</c:v>
                </c:pt>
                <c:pt idx="407">
                  <c:v>4.3793000000000024</c:v>
                </c:pt>
                <c:pt idx="408">
                  <c:v>4.6718000000000002</c:v>
                </c:pt>
                <c:pt idx="409">
                  <c:v>4.6259999999999941</c:v>
                </c:pt>
                <c:pt idx="410">
                  <c:v>3.7361999999999997</c:v>
                </c:pt>
                <c:pt idx="411">
                  <c:v>4.4488000000000003</c:v>
                </c:pt>
                <c:pt idx="412">
                  <c:v>3.5196999999999972</c:v>
                </c:pt>
                <c:pt idx="413">
                  <c:v>3.9158999999999975</c:v>
                </c:pt>
                <c:pt idx="414">
                  <c:v>3.7791000000000001</c:v>
                </c:pt>
                <c:pt idx="415">
                  <c:v>3.8968999999999969</c:v>
                </c:pt>
                <c:pt idx="416">
                  <c:v>4.6651999999999942</c:v>
                </c:pt>
                <c:pt idx="417">
                  <c:v>2.7275000000000031</c:v>
                </c:pt>
                <c:pt idx="418">
                  <c:v>3.9775</c:v>
                </c:pt>
                <c:pt idx="419">
                  <c:v>4.4592000000000063</c:v>
                </c:pt>
                <c:pt idx="420">
                  <c:v>4.2316000000000065</c:v>
                </c:pt>
                <c:pt idx="421">
                  <c:v>4.194199999999995</c:v>
                </c:pt>
                <c:pt idx="422">
                  <c:v>4.0759999999999996</c:v>
                </c:pt>
                <c:pt idx="423">
                  <c:v>4.2560000000000002</c:v>
                </c:pt>
                <c:pt idx="424">
                  <c:v>4.3655999999999944</c:v>
                </c:pt>
                <c:pt idx="425">
                  <c:v>4.4211999999999998</c:v>
                </c:pt>
                <c:pt idx="426">
                  <c:v>4.2785000000000002</c:v>
                </c:pt>
                <c:pt idx="427">
                  <c:v>4.5350999999999999</c:v>
                </c:pt>
                <c:pt idx="428">
                  <c:v>3.1000999999999999</c:v>
                </c:pt>
                <c:pt idx="429">
                  <c:v>4.1863999999999999</c:v>
                </c:pt>
                <c:pt idx="430">
                  <c:v>2.5575000000000001</c:v>
                </c:pt>
                <c:pt idx="431">
                  <c:v>3.8048999999999977</c:v>
                </c:pt>
                <c:pt idx="432">
                  <c:v>3.7440000000000002</c:v>
                </c:pt>
                <c:pt idx="433">
                  <c:v>4.0915999999999997</c:v>
                </c:pt>
                <c:pt idx="434">
                  <c:v>4.3384</c:v>
                </c:pt>
                <c:pt idx="435">
                  <c:v>4.1830999999999996</c:v>
                </c:pt>
                <c:pt idx="436">
                  <c:v>3.3711999999999978</c:v>
                </c:pt>
                <c:pt idx="437">
                  <c:v>4.4926000000000004</c:v>
                </c:pt>
                <c:pt idx="438">
                  <c:v>4.5208999999999975</c:v>
                </c:pt>
                <c:pt idx="439">
                  <c:v>4.6103999999999985</c:v>
                </c:pt>
                <c:pt idx="440">
                  <c:v>4.75</c:v>
                </c:pt>
                <c:pt idx="441">
                  <c:v>3.9143999999999997</c:v>
                </c:pt>
                <c:pt idx="442">
                  <c:v>4.4228999999999985</c:v>
                </c:pt>
                <c:pt idx="443">
                  <c:v>3.4039000000000001</c:v>
                </c:pt>
                <c:pt idx="444">
                  <c:v>3.9077000000000002</c:v>
                </c:pt>
                <c:pt idx="445">
                  <c:v>2.0955999999999997</c:v>
                </c:pt>
                <c:pt idx="446">
                  <c:v>3.6419999999999999</c:v>
                </c:pt>
                <c:pt idx="447">
                  <c:v>4.4017000000000053</c:v>
                </c:pt>
                <c:pt idx="448">
                  <c:v>4.2725999999999997</c:v>
                </c:pt>
                <c:pt idx="449">
                  <c:v>4.3491</c:v>
                </c:pt>
                <c:pt idx="450">
                  <c:v>4.0697000000000001</c:v>
                </c:pt>
                <c:pt idx="451">
                  <c:v>0.9919</c:v>
                </c:pt>
                <c:pt idx="452">
                  <c:v>0.19380000000000011</c:v>
                </c:pt>
                <c:pt idx="453">
                  <c:v>1.5395999999999987</c:v>
                </c:pt>
                <c:pt idx="454">
                  <c:v>3.0722999999999971</c:v>
                </c:pt>
                <c:pt idx="455">
                  <c:v>2.774</c:v>
                </c:pt>
                <c:pt idx="456">
                  <c:v>2.1497999999999999</c:v>
                </c:pt>
                <c:pt idx="457">
                  <c:v>3.0581</c:v>
                </c:pt>
                <c:pt idx="458">
                  <c:v>3.9373</c:v>
                </c:pt>
                <c:pt idx="459">
                  <c:v>1.455499999999998</c:v>
                </c:pt>
                <c:pt idx="460">
                  <c:v>3.8307999999999987</c:v>
                </c:pt>
                <c:pt idx="461">
                  <c:v>3.8463999999999987</c:v>
                </c:pt>
                <c:pt idx="462">
                  <c:v>1.9678999999999987</c:v>
                </c:pt>
                <c:pt idx="463">
                  <c:v>3.5751999999999997</c:v>
                </c:pt>
                <c:pt idx="464">
                  <c:v>4.2880000000000003</c:v>
                </c:pt>
                <c:pt idx="465">
                  <c:v>4.8614999999999995</c:v>
                </c:pt>
                <c:pt idx="466">
                  <c:v>4.2069999999999999</c:v>
                </c:pt>
                <c:pt idx="467">
                  <c:v>3.0785999999999998</c:v>
                </c:pt>
                <c:pt idx="468">
                  <c:v>2.100000000000002E-3</c:v>
                </c:pt>
                <c:pt idx="469">
                  <c:v>3.1900000000000012E-2</c:v>
                </c:pt>
                <c:pt idx="470">
                  <c:v>3.3935</c:v>
                </c:pt>
                <c:pt idx="471">
                  <c:v>4.7465000000000002</c:v>
                </c:pt>
                <c:pt idx="472">
                  <c:v>4.3052000000000001</c:v>
                </c:pt>
                <c:pt idx="473">
                  <c:v>3.7462</c:v>
                </c:pt>
                <c:pt idx="474">
                  <c:v>0.75340000000000062</c:v>
                </c:pt>
                <c:pt idx="475">
                  <c:v>3.8928999999999969</c:v>
                </c:pt>
                <c:pt idx="476">
                  <c:v>3.6417000000000002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0.15110000000000001</c:v>
                </c:pt>
                <c:pt idx="500">
                  <c:v>0.4</c:v>
                </c:pt>
                <c:pt idx="501">
                  <c:v>0.4</c:v>
                </c:pt>
                <c:pt idx="502">
                  <c:v>0.43160000000000032</c:v>
                </c:pt>
                <c:pt idx="503">
                  <c:v>0.4667</c:v>
                </c:pt>
                <c:pt idx="504">
                  <c:v>0.33400000000000046</c:v>
                </c:pt>
                <c:pt idx="505">
                  <c:v>0.21670000000000017</c:v>
                </c:pt>
                <c:pt idx="506">
                  <c:v>0.13769999999999999</c:v>
                </c:pt>
                <c:pt idx="507">
                  <c:v>0.1</c:v>
                </c:pt>
                <c:pt idx="508">
                  <c:v>0.1</c:v>
                </c:pt>
                <c:pt idx="509">
                  <c:v>9.6300000000000024E-2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5.0200000000000022E-2</c:v>
                </c:pt>
                <c:pt idx="514">
                  <c:v>0.11010000000000007</c:v>
                </c:pt>
                <c:pt idx="515">
                  <c:v>0.12290000000000002</c:v>
                </c:pt>
                <c:pt idx="516">
                  <c:v>0.25369999999999998</c:v>
                </c:pt>
                <c:pt idx="517">
                  <c:v>0.12089999999999998</c:v>
                </c:pt>
                <c:pt idx="518">
                  <c:v>5.16E-2</c:v>
                </c:pt>
                <c:pt idx="519">
                  <c:v>0.26320000000000005</c:v>
                </c:pt>
                <c:pt idx="520">
                  <c:v>1.9956999999999991</c:v>
                </c:pt>
                <c:pt idx="521">
                  <c:v>1.4520999999999986</c:v>
                </c:pt>
                <c:pt idx="522">
                  <c:v>0.18020000000000017</c:v>
                </c:pt>
                <c:pt idx="523">
                  <c:v>0.15680000000000016</c:v>
                </c:pt>
                <c:pt idx="524">
                  <c:v>2.1400000000000013E-2</c:v>
                </c:pt>
                <c:pt idx="525">
                  <c:v>3.4000000000000002E-2</c:v>
                </c:pt>
                <c:pt idx="526">
                  <c:v>1.8000000000000032E-3</c:v>
                </c:pt>
                <c:pt idx="527">
                  <c:v>0.47600000000000031</c:v>
                </c:pt>
                <c:pt idx="528">
                  <c:v>0.16710000000000011</c:v>
                </c:pt>
                <c:pt idx="529">
                  <c:v>0.20380000000000001</c:v>
                </c:pt>
                <c:pt idx="530">
                  <c:v>4.9700000000000098E-2</c:v>
                </c:pt>
                <c:pt idx="531">
                  <c:v>2.400000000000002E-3</c:v>
                </c:pt>
                <c:pt idx="532">
                  <c:v>0.22540000000000018</c:v>
                </c:pt>
                <c:pt idx="533">
                  <c:v>0.26079999999999998</c:v>
                </c:pt>
                <c:pt idx="534">
                  <c:v>0.32410000000000033</c:v>
                </c:pt>
                <c:pt idx="535">
                  <c:v>1.3880999999999999</c:v>
                </c:pt>
                <c:pt idx="536">
                  <c:v>0.50970000000000004</c:v>
                </c:pt>
                <c:pt idx="537">
                  <c:v>0.75830000000000064</c:v>
                </c:pt>
                <c:pt idx="538">
                  <c:v>0.57020000000000004</c:v>
                </c:pt>
                <c:pt idx="539">
                  <c:v>1.2806</c:v>
                </c:pt>
                <c:pt idx="540">
                  <c:v>2.0649999999999999</c:v>
                </c:pt>
                <c:pt idx="541">
                  <c:v>1.4355999999999978</c:v>
                </c:pt>
                <c:pt idx="542">
                  <c:v>1.2406999999999986</c:v>
                </c:pt>
                <c:pt idx="543">
                  <c:v>1.3537999999999986</c:v>
                </c:pt>
                <c:pt idx="544">
                  <c:v>1.1569</c:v>
                </c:pt>
                <c:pt idx="545">
                  <c:v>2.4348999999999972</c:v>
                </c:pt>
                <c:pt idx="546">
                  <c:v>1.8602000000000001</c:v>
                </c:pt>
                <c:pt idx="547">
                  <c:v>1.9179999999999977</c:v>
                </c:pt>
                <c:pt idx="548">
                  <c:v>2.1875000000000027</c:v>
                </c:pt>
                <c:pt idx="549">
                  <c:v>3.12</c:v>
                </c:pt>
                <c:pt idx="550">
                  <c:v>2.5107999999999997</c:v>
                </c:pt>
                <c:pt idx="551">
                  <c:v>3.7654999999999998</c:v>
                </c:pt>
                <c:pt idx="552">
                  <c:v>3.5121999999999987</c:v>
                </c:pt>
                <c:pt idx="553">
                  <c:v>4.8156999999999996</c:v>
                </c:pt>
                <c:pt idx="554">
                  <c:v>3.4013</c:v>
                </c:pt>
                <c:pt idx="555">
                  <c:v>3.0925999999999987</c:v>
                </c:pt>
                <c:pt idx="556">
                  <c:v>3.7170999999999998</c:v>
                </c:pt>
                <c:pt idx="557">
                  <c:v>4.0280999999999985</c:v>
                </c:pt>
                <c:pt idx="558">
                  <c:v>3.7006000000000001</c:v>
                </c:pt>
                <c:pt idx="559">
                  <c:v>3.9885999999999999</c:v>
                </c:pt>
                <c:pt idx="560">
                  <c:v>4.8926999999999996</c:v>
                </c:pt>
                <c:pt idx="561">
                  <c:v>2.7959999999999998</c:v>
                </c:pt>
                <c:pt idx="562">
                  <c:v>4.4646999999999997</c:v>
                </c:pt>
                <c:pt idx="563">
                  <c:v>4.6354999999999995</c:v>
                </c:pt>
                <c:pt idx="564">
                  <c:v>4.7303000000000024</c:v>
                </c:pt>
                <c:pt idx="565">
                  <c:v>4.7590000000000003</c:v>
                </c:pt>
                <c:pt idx="566">
                  <c:v>4.3391000000000002</c:v>
                </c:pt>
                <c:pt idx="567">
                  <c:v>4.9138999999999999</c:v>
                </c:pt>
                <c:pt idx="568">
                  <c:v>4.8452000000000002</c:v>
                </c:pt>
                <c:pt idx="569">
                  <c:v>2.6200000000000032E-2</c:v>
                </c:pt>
                <c:pt idx="570">
                  <c:v>1.0898999999999988</c:v>
                </c:pt>
                <c:pt idx="571">
                  <c:v>4.1612999999999998</c:v>
                </c:pt>
                <c:pt idx="572">
                  <c:v>4.4467000000000034</c:v>
                </c:pt>
                <c:pt idx="573">
                  <c:v>5.0506000000000002</c:v>
                </c:pt>
                <c:pt idx="574">
                  <c:v>4.7606999999999999</c:v>
                </c:pt>
                <c:pt idx="575">
                  <c:v>4.7276999999999996</c:v>
                </c:pt>
                <c:pt idx="576">
                  <c:v>4.9827000000000004</c:v>
                </c:pt>
                <c:pt idx="577">
                  <c:v>5.1914999999999996</c:v>
                </c:pt>
                <c:pt idx="578">
                  <c:v>5.0230999999999995</c:v>
                </c:pt>
                <c:pt idx="579">
                  <c:v>4.8210999999999995</c:v>
                </c:pt>
                <c:pt idx="580">
                  <c:v>5.21</c:v>
                </c:pt>
                <c:pt idx="581">
                  <c:v>5.3596000000000004</c:v>
                </c:pt>
                <c:pt idx="582">
                  <c:v>5.0664999999999996</c:v>
                </c:pt>
                <c:pt idx="583">
                  <c:v>5.3856000000000002</c:v>
                </c:pt>
                <c:pt idx="584">
                  <c:v>5.2797000000000063</c:v>
                </c:pt>
                <c:pt idx="585">
                  <c:v>5.0145999999999944</c:v>
                </c:pt>
                <c:pt idx="586">
                  <c:v>2.0495999999999999</c:v>
                </c:pt>
                <c:pt idx="587">
                  <c:v>4.2859999999999996</c:v>
                </c:pt>
                <c:pt idx="588">
                  <c:v>3.9449999999999998</c:v>
                </c:pt>
                <c:pt idx="589">
                  <c:v>4.7643999999999975</c:v>
                </c:pt>
                <c:pt idx="590">
                  <c:v>4.5069999999999997</c:v>
                </c:pt>
                <c:pt idx="591">
                  <c:v>4.0603999999999996</c:v>
                </c:pt>
                <c:pt idx="592">
                  <c:v>4.2177999999999995</c:v>
                </c:pt>
                <c:pt idx="593">
                  <c:v>3.7090000000000001</c:v>
                </c:pt>
                <c:pt idx="594">
                  <c:v>4.6121999999999943</c:v>
                </c:pt>
                <c:pt idx="595">
                  <c:v>4.5584999999999996</c:v>
                </c:pt>
                <c:pt idx="596">
                  <c:v>4.8449999999999944</c:v>
                </c:pt>
                <c:pt idx="597">
                  <c:v>5.0936000000000003</c:v>
                </c:pt>
                <c:pt idx="598">
                  <c:v>5.1837</c:v>
                </c:pt>
                <c:pt idx="599">
                  <c:v>4.8917000000000002</c:v>
                </c:pt>
                <c:pt idx="600">
                  <c:v>5.0004</c:v>
                </c:pt>
                <c:pt idx="601">
                  <c:v>5.1644999999999941</c:v>
                </c:pt>
                <c:pt idx="602">
                  <c:v>4.4983000000000004</c:v>
                </c:pt>
                <c:pt idx="603">
                  <c:v>5.1582999999999997</c:v>
                </c:pt>
                <c:pt idx="604">
                  <c:v>5.4561000000000002</c:v>
                </c:pt>
                <c:pt idx="605">
                  <c:v>3.6798999999999977</c:v>
                </c:pt>
                <c:pt idx="606">
                  <c:v>4.9736000000000065</c:v>
                </c:pt>
                <c:pt idx="607">
                  <c:v>2.2955000000000001</c:v>
                </c:pt>
                <c:pt idx="608">
                  <c:v>4.3176999999999985</c:v>
                </c:pt>
                <c:pt idx="609">
                  <c:v>4.0003000000000002</c:v>
                </c:pt>
                <c:pt idx="610">
                  <c:v>4.5798000000000014</c:v>
                </c:pt>
                <c:pt idx="611">
                  <c:v>3.9819</c:v>
                </c:pt>
                <c:pt idx="612">
                  <c:v>5.0587999999999997</c:v>
                </c:pt>
                <c:pt idx="613">
                  <c:v>4.5755999999999997</c:v>
                </c:pt>
                <c:pt idx="614">
                  <c:v>4.9553000000000003</c:v>
                </c:pt>
                <c:pt idx="615">
                  <c:v>5.3533999999999997</c:v>
                </c:pt>
                <c:pt idx="616">
                  <c:v>4.7793000000000063</c:v>
                </c:pt>
                <c:pt idx="617">
                  <c:v>5.2644999999999955</c:v>
                </c:pt>
                <c:pt idx="618">
                  <c:v>5.3112000000000004</c:v>
                </c:pt>
                <c:pt idx="619">
                  <c:v>5.1683999999999966</c:v>
                </c:pt>
                <c:pt idx="620">
                  <c:v>5.2176</c:v>
                </c:pt>
                <c:pt idx="621">
                  <c:v>5.3279999999999941</c:v>
                </c:pt>
                <c:pt idx="622">
                  <c:v>3.7513999999999998</c:v>
                </c:pt>
                <c:pt idx="623">
                  <c:v>4.0297000000000001</c:v>
                </c:pt>
                <c:pt idx="624">
                  <c:v>3.839499999999997</c:v>
                </c:pt>
                <c:pt idx="625">
                  <c:v>4.7618999999999998</c:v>
                </c:pt>
                <c:pt idx="626">
                  <c:v>4.8192000000000004</c:v>
                </c:pt>
                <c:pt idx="627">
                  <c:v>4.2417000000000034</c:v>
                </c:pt>
                <c:pt idx="628">
                  <c:v>5.2290000000000001</c:v>
                </c:pt>
                <c:pt idx="629">
                  <c:v>5.3704000000000001</c:v>
                </c:pt>
                <c:pt idx="630">
                  <c:v>5.1302000000000003</c:v>
                </c:pt>
                <c:pt idx="631">
                  <c:v>5.4728000000000003</c:v>
                </c:pt>
                <c:pt idx="632">
                  <c:v>5.0267999999999997</c:v>
                </c:pt>
                <c:pt idx="633">
                  <c:v>5.1818</c:v>
                </c:pt>
                <c:pt idx="634">
                  <c:v>3.2725999999999997</c:v>
                </c:pt>
                <c:pt idx="635">
                  <c:v>2.9500999999999977</c:v>
                </c:pt>
                <c:pt idx="636">
                  <c:v>4.5503999999999998</c:v>
                </c:pt>
                <c:pt idx="637">
                  <c:v>5.4071999999999996</c:v>
                </c:pt>
                <c:pt idx="638">
                  <c:v>5.3761999999999999</c:v>
                </c:pt>
                <c:pt idx="639">
                  <c:v>5.5499000000000001</c:v>
                </c:pt>
                <c:pt idx="640">
                  <c:v>5.4005999999999998</c:v>
                </c:pt>
                <c:pt idx="641">
                  <c:v>5.5118</c:v>
                </c:pt>
                <c:pt idx="642">
                  <c:v>4.9611000000000001</c:v>
                </c:pt>
                <c:pt idx="643">
                  <c:v>4.8547999999999965</c:v>
                </c:pt>
                <c:pt idx="644">
                  <c:v>4.7716000000000065</c:v>
                </c:pt>
                <c:pt idx="645">
                  <c:v>5.0648999999999944</c:v>
                </c:pt>
                <c:pt idx="646">
                  <c:v>5.3642999999999965</c:v>
                </c:pt>
                <c:pt idx="647">
                  <c:v>4.4318000000000053</c:v>
                </c:pt>
                <c:pt idx="648">
                  <c:v>5.2042000000000002</c:v>
                </c:pt>
                <c:pt idx="649">
                  <c:v>5.0735000000000001</c:v>
                </c:pt>
                <c:pt idx="650">
                  <c:v>5.1703000000000001</c:v>
                </c:pt>
                <c:pt idx="651">
                  <c:v>5.2907000000000002</c:v>
                </c:pt>
                <c:pt idx="652">
                  <c:v>5.3357000000000001</c:v>
                </c:pt>
                <c:pt idx="653">
                  <c:v>5.0690999999999997</c:v>
                </c:pt>
                <c:pt idx="654">
                  <c:v>4.8133999999999997</c:v>
                </c:pt>
                <c:pt idx="655">
                  <c:v>4.5613000000000001</c:v>
                </c:pt>
                <c:pt idx="656">
                  <c:v>3.2029000000000001</c:v>
                </c:pt>
                <c:pt idx="657">
                  <c:v>1.6066</c:v>
                </c:pt>
                <c:pt idx="658">
                  <c:v>4.5793000000000053</c:v>
                </c:pt>
                <c:pt idx="659">
                  <c:v>4.9470000000000001</c:v>
                </c:pt>
                <c:pt idx="660">
                  <c:v>4.6776999999999997</c:v>
                </c:pt>
                <c:pt idx="661">
                  <c:v>4.6006</c:v>
                </c:pt>
                <c:pt idx="662">
                  <c:v>4.1307</c:v>
                </c:pt>
                <c:pt idx="663">
                  <c:v>4.7362000000000064</c:v>
                </c:pt>
                <c:pt idx="664">
                  <c:v>5.2573999999999996</c:v>
                </c:pt>
                <c:pt idx="665">
                  <c:v>5.2194000000000003</c:v>
                </c:pt>
                <c:pt idx="666">
                  <c:v>5.4443000000000001</c:v>
                </c:pt>
                <c:pt idx="667">
                  <c:v>5.2023999999999999</c:v>
                </c:pt>
                <c:pt idx="668">
                  <c:v>5.0147999999999975</c:v>
                </c:pt>
                <c:pt idx="669">
                  <c:v>5.1870999999999965</c:v>
                </c:pt>
                <c:pt idx="670">
                  <c:v>5.2028999999999996</c:v>
                </c:pt>
                <c:pt idx="671">
                  <c:v>2.4955999999999987</c:v>
                </c:pt>
                <c:pt idx="672">
                  <c:v>2.2454999999999998</c:v>
                </c:pt>
                <c:pt idx="673">
                  <c:v>5.3844999999999965</c:v>
                </c:pt>
                <c:pt idx="674">
                  <c:v>5.2632000000000003</c:v>
                </c:pt>
                <c:pt idx="675">
                  <c:v>5.5120999999999976</c:v>
                </c:pt>
                <c:pt idx="676">
                  <c:v>5.5488999999999997</c:v>
                </c:pt>
                <c:pt idx="677">
                  <c:v>3.8915999999999977</c:v>
                </c:pt>
                <c:pt idx="678">
                  <c:v>5.1818999999999997</c:v>
                </c:pt>
                <c:pt idx="679">
                  <c:v>3.0791999999999997</c:v>
                </c:pt>
                <c:pt idx="680">
                  <c:v>3.8483000000000001</c:v>
                </c:pt>
                <c:pt idx="681">
                  <c:v>1.958299999999999</c:v>
                </c:pt>
                <c:pt idx="682">
                  <c:v>4.9624999999999995</c:v>
                </c:pt>
                <c:pt idx="683">
                  <c:v>5.2735000000000003</c:v>
                </c:pt>
                <c:pt idx="684">
                  <c:v>5.2072000000000003</c:v>
                </c:pt>
                <c:pt idx="685">
                  <c:v>2.8150999999999975</c:v>
                </c:pt>
                <c:pt idx="686">
                  <c:v>5.05</c:v>
                </c:pt>
                <c:pt idx="687">
                  <c:v>5.1464999999999996</c:v>
                </c:pt>
                <c:pt idx="688">
                  <c:v>2.8793999999999977</c:v>
                </c:pt>
                <c:pt idx="689">
                  <c:v>5.6086</c:v>
                </c:pt>
                <c:pt idx="690">
                  <c:v>2.1476000000000002</c:v>
                </c:pt>
                <c:pt idx="691">
                  <c:v>0.46140000000000031</c:v>
                </c:pt>
                <c:pt idx="692">
                  <c:v>1.7501000000000009</c:v>
                </c:pt>
                <c:pt idx="693">
                  <c:v>4.4284999999999997</c:v>
                </c:pt>
                <c:pt idx="694">
                  <c:v>5.1187999999999985</c:v>
                </c:pt>
                <c:pt idx="695">
                  <c:v>4.3136999999999999</c:v>
                </c:pt>
                <c:pt idx="696">
                  <c:v>4.8315000000000001</c:v>
                </c:pt>
                <c:pt idx="697">
                  <c:v>4.6439999999999975</c:v>
                </c:pt>
                <c:pt idx="698">
                  <c:v>2.2974000000000001</c:v>
                </c:pt>
                <c:pt idx="699">
                  <c:v>4.8071999999999955</c:v>
                </c:pt>
                <c:pt idx="700">
                  <c:v>4.8460999999999999</c:v>
                </c:pt>
                <c:pt idx="701">
                  <c:v>4.2348999999999997</c:v>
                </c:pt>
                <c:pt idx="702">
                  <c:v>4.2377000000000002</c:v>
                </c:pt>
                <c:pt idx="703">
                  <c:v>2.9901999999999997</c:v>
                </c:pt>
                <c:pt idx="704">
                  <c:v>5.4252000000000002</c:v>
                </c:pt>
                <c:pt idx="705">
                  <c:v>4.2252999999999998</c:v>
                </c:pt>
                <c:pt idx="706">
                  <c:v>5.0463000000000013</c:v>
                </c:pt>
                <c:pt idx="707">
                  <c:v>4.9699</c:v>
                </c:pt>
                <c:pt idx="708">
                  <c:v>4.9215</c:v>
                </c:pt>
                <c:pt idx="709">
                  <c:v>5.3769</c:v>
                </c:pt>
                <c:pt idx="710">
                  <c:v>5.0219999999999985</c:v>
                </c:pt>
                <c:pt idx="711">
                  <c:v>4.944</c:v>
                </c:pt>
                <c:pt idx="712">
                  <c:v>4.864999999999994</c:v>
                </c:pt>
                <c:pt idx="713">
                  <c:v>4.8925999999999945</c:v>
                </c:pt>
                <c:pt idx="714">
                  <c:v>4.5118999999999998</c:v>
                </c:pt>
                <c:pt idx="715">
                  <c:v>5.0447999999999995</c:v>
                </c:pt>
                <c:pt idx="716">
                  <c:v>4.0150999999999986</c:v>
                </c:pt>
                <c:pt idx="717">
                  <c:v>3.4691999999999998</c:v>
                </c:pt>
                <c:pt idx="718">
                  <c:v>4.3973999999999975</c:v>
                </c:pt>
                <c:pt idx="719">
                  <c:v>4.7342000000000004</c:v>
                </c:pt>
                <c:pt idx="720">
                  <c:v>4.6292</c:v>
                </c:pt>
                <c:pt idx="721">
                  <c:v>4.1504999999999965</c:v>
                </c:pt>
                <c:pt idx="722">
                  <c:v>4.8400999999999996</c:v>
                </c:pt>
                <c:pt idx="723">
                  <c:v>4.9796000000000076</c:v>
                </c:pt>
                <c:pt idx="724">
                  <c:v>2.4432</c:v>
                </c:pt>
                <c:pt idx="725">
                  <c:v>4.1693999999999996</c:v>
                </c:pt>
                <c:pt idx="726">
                  <c:v>3.8055999999999988</c:v>
                </c:pt>
                <c:pt idx="727">
                  <c:v>3.5390999999999977</c:v>
                </c:pt>
                <c:pt idx="728">
                  <c:v>4.5640999999999945</c:v>
                </c:pt>
                <c:pt idx="729">
                  <c:v>5.0781999999999998</c:v>
                </c:pt>
                <c:pt idx="730">
                  <c:v>1.6057999999999986</c:v>
                </c:pt>
                <c:pt idx="731">
                  <c:v>4.6897000000000002</c:v>
                </c:pt>
                <c:pt idx="732">
                  <c:v>4.1741999999999955</c:v>
                </c:pt>
                <c:pt idx="733">
                  <c:v>3.9701</c:v>
                </c:pt>
                <c:pt idx="734">
                  <c:v>4.9474</c:v>
                </c:pt>
                <c:pt idx="735">
                  <c:v>4.7134999999999998</c:v>
                </c:pt>
                <c:pt idx="736">
                  <c:v>5.0236000000000001</c:v>
                </c:pt>
                <c:pt idx="737">
                  <c:v>4.3769</c:v>
                </c:pt>
                <c:pt idx="738">
                  <c:v>4.3448999999999955</c:v>
                </c:pt>
                <c:pt idx="739">
                  <c:v>4.6393000000000004</c:v>
                </c:pt>
                <c:pt idx="740">
                  <c:v>4.3946999999999985</c:v>
                </c:pt>
                <c:pt idx="741">
                  <c:v>4.1373999999999995</c:v>
                </c:pt>
                <c:pt idx="742">
                  <c:v>4.49</c:v>
                </c:pt>
                <c:pt idx="743">
                  <c:v>3.9949999999999997</c:v>
                </c:pt>
                <c:pt idx="744">
                  <c:v>4.1932</c:v>
                </c:pt>
                <c:pt idx="745">
                  <c:v>4.6087999999999996</c:v>
                </c:pt>
                <c:pt idx="746">
                  <c:v>4.8114999999999997</c:v>
                </c:pt>
                <c:pt idx="747">
                  <c:v>4.7037000000000004</c:v>
                </c:pt>
                <c:pt idx="748">
                  <c:v>4.3603999999999985</c:v>
                </c:pt>
                <c:pt idx="749">
                  <c:v>4.0869999999999997</c:v>
                </c:pt>
                <c:pt idx="750">
                  <c:v>5.1123999999999965</c:v>
                </c:pt>
                <c:pt idx="751">
                  <c:v>5.0297999999999998</c:v>
                </c:pt>
                <c:pt idx="752">
                  <c:v>4.2315000000000014</c:v>
                </c:pt>
                <c:pt idx="753">
                  <c:v>5.0846999999999998</c:v>
                </c:pt>
                <c:pt idx="754">
                  <c:v>4.2784000000000004</c:v>
                </c:pt>
                <c:pt idx="755">
                  <c:v>3.7551999999999999</c:v>
                </c:pt>
                <c:pt idx="756">
                  <c:v>4.8544999999999945</c:v>
                </c:pt>
                <c:pt idx="757">
                  <c:v>4.4036000000000053</c:v>
                </c:pt>
                <c:pt idx="758">
                  <c:v>5.0693999999999999</c:v>
                </c:pt>
                <c:pt idx="759">
                  <c:v>4.3701999999999996</c:v>
                </c:pt>
                <c:pt idx="760">
                  <c:v>4.5960000000000001</c:v>
                </c:pt>
                <c:pt idx="761">
                  <c:v>5.0514000000000001</c:v>
                </c:pt>
                <c:pt idx="762">
                  <c:v>4.5719000000000003</c:v>
                </c:pt>
                <c:pt idx="763">
                  <c:v>4.7335000000000003</c:v>
                </c:pt>
                <c:pt idx="764">
                  <c:v>4.6672999999999965</c:v>
                </c:pt>
                <c:pt idx="765">
                  <c:v>4.2855999999999996</c:v>
                </c:pt>
                <c:pt idx="766">
                  <c:v>3.758</c:v>
                </c:pt>
                <c:pt idx="767">
                  <c:v>4.4357000000000024</c:v>
                </c:pt>
                <c:pt idx="768">
                  <c:v>3.4775999999999998</c:v>
                </c:pt>
                <c:pt idx="769">
                  <c:v>3.7017000000000002</c:v>
                </c:pt>
                <c:pt idx="770">
                  <c:v>4.3986999999999998</c:v>
                </c:pt>
                <c:pt idx="771">
                  <c:v>4.5768000000000004</c:v>
                </c:pt>
                <c:pt idx="772">
                  <c:v>3.1406999999999998</c:v>
                </c:pt>
                <c:pt idx="773">
                  <c:v>4.3047999999999975</c:v>
                </c:pt>
                <c:pt idx="774">
                  <c:v>4.1060999999999996</c:v>
                </c:pt>
                <c:pt idx="775">
                  <c:v>3.7860999999999998</c:v>
                </c:pt>
                <c:pt idx="776">
                  <c:v>3.9645999999999999</c:v>
                </c:pt>
                <c:pt idx="777">
                  <c:v>3.9851999999999999</c:v>
                </c:pt>
                <c:pt idx="778">
                  <c:v>3.9085999999999999</c:v>
                </c:pt>
                <c:pt idx="779">
                  <c:v>3.9514999999999971</c:v>
                </c:pt>
                <c:pt idx="780">
                  <c:v>4.7069999999999999</c:v>
                </c:pt>
                <c:pt idx="781">
                  <c:v>5.3508999999999975</c:v>
                </c:pt>
                <c:pt idx="782">
                  <c:v>5.1577999999999955</c:v>
                </c:pt>
                <c:pt idx="783">
                  <c:v>5.5511999999999997</c:v>
                </c:pt>
                <c:pt idx="784">
                  <c:v>4.6164999999999985</c:v>
                </c:pt>
                <c:pt idx="785">
                  <c:v>2.6757</c:v>
                </c:pt>
                <c:pt idx="786">
                  <c:v>3.3862999999999972</c:v>
                </c:pt>
                <c:pt idx="787">
                  <c:v>2.8228999999999975</c:v>
                </c:pt>
                <c:pt idx="788">
                  <c:v>4.3676999999999975</c:v>
                </c:pt>
                <c:pt idx="789">
                  <c:v>4.7011000000000003</c:v>
                </c:pt>
                <c:pt idx="790">
                  <c:v>4.1967999999999996</c:v>
                </c:pt>
                <c:pt idx="791">
                  <c:v>4.1450999999999985</c:v>
                </c:pt>
                <c:pt idx="792">
                  <c:v>3.9987999999999997</c:v>
                </c:pt>
                <c:pt idx="793">
                  <c:v>4.2039999999999997</c:v>
                </c:pt>
                <c:pt idx="794">
                  <c:v>3.548</c:v>
                </c:pt>
                <c:pt idx="795">
                  <c:v>3.9113999999999987</c:v>
                </c:pt>
                <c:pt idx="796">
                  <c:v>4.5514999999999999</c:v>
                </c:pt>
                <c:pt idx="797">
                  <c:v>4.2327000000000004</c:v>
                </c:pt>
                <c:pt idx="798">
                  <c:v>3.0030000000000001</c:v>
                </c:pt>
                <c:pt idx="799">
                  <c:v>3.9153999999999987</c:v>
                </c:pt>
                <c:pt idx="800">
                  <c:v>4.1391</c:v>
                </c:pt>
                <c:pt idx="801">
                  <c:v>4.1551999999999945</c:v>
                </c:pt>
                <c:pt idx="802">
                  <c:v>4.4044999999999996</c:v>
                </c:pt>
                <c:pt idx="803">
                  <c:v>4.2643999999999975</c:v>
                </c:pt>
                <c:pt idx="804">
                  <c:v>3.9299999999999997</c:v>
                </c:pt>
                <c:pt idx="805">
                  <c:v>3.351899999999997</c:v>
                </c:pt>
                <c:pt idx="806">
                  <c:v>3.6147999999999998</c:v>
                </c:pt>
                <c:pt idx="807">
                  <c:v>4.2242999999999995</c:v>
                </c:pt>
                <c:pt idx="808">
                  <c:v>4.3339999999999996</c:v>
                </c:pt>
                <c:pt idx="809">
                  <c:v>3.476699999999997</c:v>
                </c:pt>
                <c:pt idx="810">
                  <c:v>2.8047</c:v>
                </c:pt>
                <c:pt idx="811">
                  <c:v>3.3045999999999998</c:v>
                </c:pt>
                <c:pt idx="812">
                  <c:v>3.8811</c:v>
                </c:pt>
                <c:pt idx="813">
                  <c:v>3.4771999999999998</c:v>
                </c:pt>
                <c:pt idx="814">
                  <c:v>4.0560999999999998</c:v>
                </c:pt>
                <c:pt idx="815">
                  <c:v>3.9987999999999997</c:v>
                </c:pt>
                <c:pt idx="816">
                  <c:v>4.4934000000000003</c:v>
                </c:pt>
                <c:pt idx="817">
                  <c:v>3.8235999999999999</c:v>
                </c:pt>
                <c:pt idx="818">
                  <c:v>4.3770999999999995</c:v>
                </c:pt>
                <c:pt idx="819">
                  <c:v>3.5406</c:v>
                </c:pt>
                <c:pt idx="820">
                  <c:v>3.6695000000000002</c:v>
                </c:pt>
                <c:pt idx="821">
                  <c:v>3.3950999999999971</c:v>
                </c:pt>
                <c:pt idx="822">
                  <c:v>4.4017000000000053</c:v>
                </c:pt>
                <c:pt idx="823">
                  <c:v>3.855899999999997</c:v>
                </c:pt>
                <c:pt idx="824">
                  <c:v>4.2922000000000002</c:v>
                </c:pt>
                <c:pt idx="825">
                  <c:v>4.0242999999999975</c:v>
                </c:pt>
                <c:pt idx="826">
                  <c:v>4.2178999999999975</c:v>
                </c:pt>
                <c:pt idx="827">
                  <c:v>3.6327999999999987</c:v>
                </c:pt>
                <c:pt idx="828">
                  <c:v>4.1377999999999995</c:v>
                </c:pt>
                <c:pt idx="829">
                  <c:v>3.8271000000000002</c:v>
                </c:pt>
                <c:pt idx="830">
                  <c:v>3.6859000000000002</c:v>
                </c:pt>
                <c:pt idx="831">
                  <c:v>3.7094</c:v>
                </c:pt>
                <c:pt idx="832">
                  <c:v>4.3832000000000004</c:v>
                </c:pt>
                <c:pt idx="833">
                  <c:v>4.4065000000000003</c:v>
                </c:pt>
                <c:pt idx="834">
                  <c:v>3.8029999999999977</c:v>
                </c:pt>
                <c:pt idx="835">
                  <c:v>3.7601000000000027</c:v>
                </c:pt>
                <c:pt idx="836">
                  <c:v>4.0324</c:v>
                </c:pt>
                <c:pt idx="837">
                  <c:v>3.8462999999999972</c:v>
                </c:pt>
                <c:pt idx="838">
                  <c:v>4.0130999999999997</c:v>
                </c:pt>
                <c:pt idx="839">
                  <c:v>4.1849999999999943</c:v>
                </c:pt>
                <c:pt idx="840">
                  <c:v>5.1456999999999997</c:v>
                </c:pt>
                <c:pt idx="841">
                  <c:v>5.1619999999999955</c:v>
                </c:pt>
                <c:pt idx="842">
                  <c:v>4.5423</c:v>
                </c:pt>
                <c:pt idx="843">
                  <c:v>4.0804</c:v>
                </c:pt>
                <c:pt idx="844">
                  <c:v>3.8843000000000001</c:v>
                </c:pt>
                <c:pt idx="845">
                  <c:v>3.4401999999999999</c:v>
                </c:pt>
                <c:pt idx="846">
                  <c:v>3.8087999999999997</c:v>
                </c:pt>
                <c:pt idx="847">
                  <c:v>4.6116000000000001</c:v>
                </c:pt>
                <c:pt idx="848">
                  <c:v>4.3731</c:v>
                </c:pt>
                <c:pt idx="849">
                  <c:v>3.2843000000000027</c:v>
                </c:pt>
                <c:pt idx="850">
                  <c:v>3.6636000000000002</c:v>
                </c:pt>
                <c:pt idx="851">
                  <c:v>4.9866000000000064</c:v>
                </c:pt>
                <c:pt idx="852">
                  <c:v>3.7</c:v>
                </c:pt>
                <c:pt idx="853">
                  <c:v>4.1068999999999996</c:v>
                </c:pt>
                <c:pt idx="854">
                  <c:v>5.0437000000000003</c:v>
                </c:pt>
                <c:pt idx="855">
                  <c:v>5.1383000000000001</c:v>
                </c:pt>
                <c:pt idx="856">
                  <c:v>5.2545999999999955</c:v>
                </c:pt>
                <c:pt idx="857">
                  <c:v>3.3951999999999987</c:v>
                </c:pt>
                <c:pt idx="858">
                  <c:v>5.0469999999999997</c:v>
                </c:pt>
                <c:pt idx="859">
                  <c:v>4.4208999999999996</c:v>
                </c:pt>
                <c:pt idx="860">
                  <c:v>3.7151999999999998</c:v>
                </c:pt>
                <c:pt idx="861">
                  <c:v>4.3819999999999997</c:v>
                </c:pt>
                <c:pt idx="862">
                  <c:v>4.4154</c:v>
                </c:pt>
                <c:pt idx="863">
                  <c:v>4.8783000000000003</c:v>
                </c:pt>
                <c:pt idx="864">
                  <c:v>4.2443999999999997</c:v>
                </c:pt>
                <c:pt idx="865">
                  <c:v>5.1138999999999966</c:v>
                </c:pt>
                <c:pt idx="866">
                  <c:v>4.9265999999999996</c:v>
                </c:pt>
                <c:pt idx="867">
                  <c:v>5.4130000000000003</c:v>
                </c:pt>
                <c:pt idx="868">
                  <c:v>4.1882000000000001</c:v>
                </c:pt>
                <c:pt idx="869">
                  <c:v>4.4969999999999999</c:v>
                </c:pt>
                <c:pt idx="870">
                  <c:v>1.3404</c:v>
                </c:pt>
                <c:pt idx="871">
                  <c:v>4.2222</c:v>
                </c:pt>
                <c:pt idx="872">
                  <c:v>4.4417000000000053</c:v>
                </c:pt>
                <c:pt idx="873">
                  <c:v>4.9459999999999997</c:v>
                </c:pt>
                <c:pt idx="874">
                  <c:v>4.2331000000000003</c:v>
                </c:pt>
                <c:pt idx="875">
                  <c:v>4.4043000000000001</c:v>
                </c:pt>
                <c:pt idx="876">
                  <c:v>4.6902999999999997</c:v>
                </c:pt>
                <c:pt idx="877">
                  <c:v>4.2765000000000004</c:v>
                </c:pt>
                <c:pt idx="878">
                  <c:v>3.6038000000000001</c:v>
                </c:pt>
                <c:pt idx="879">
                  <c:v>3.5314999999999972</c:v>
                </c:pt>
                <c:pt idx="880">
                  <c:v>5.0422000000000002</c:v>
                </c:pt>
                <c:pt idx="881">
                  <c:v>4.9135</c:v>
                </c:pt>
                <c:pt idx="882">
                  <c:v>4.7092000000000063</c:v>
                </c:pt>
                <c:pt idx="883">
                  <c:v>4.8077999999999985</c:v>
                </c:pt>
                <c:pt idx="884">
                  <c:v>5.7384000000000004</c:v>
                </c:pt>
                <c:pt idx="885">
                  <c:v>3.1385000000000001</c:v>
                </c:pt>
                <c:pt idx="886">
                  <c:v>1.5146999999999986</c:v>
                </c:pt>
                <c:pt idx="887">
                  <c:v>2.7936999999999999</c:v>
                </c:pt>
                <c:pt idx="888">
                  <c:v>3.6829000000000001</c:v>
                </c:pt>
                <c:pt idx="889">
                  <c:v>3.0617999999999999</c:v>
                </c:pt>
                <c:pt idx="890">
                  <c:v>3.8601000000000001</c:v>
                </c:pt>
                <c:pt idx="891">
                  <c:v>4.1360999999999999</c:v>
                </c:pt>
                <c:pt idx="892">
                  <c:v>4.2950999999999997</c:v>
                </c:pt>
                <c:pt idx="893">
                  <c:v>4.2177999999999995</c:v>
                </c:pt>
                <c:pt idx="894">
                  <c:v>4.2106000000000003</c:v>
                </c:pt>
                <c:pt idx="895">
                  <c:v>4.7823000000000002</c:v>
                </c:pt>
                <c:pt idx="896">
                  <c:v>4.7157999999999998</c:v>
                </c:pt>
                <c:pt idx="897">
                  <c:v>4.0256999999999996</c:v>
                </c:pt>
                <c:pt idx="898">
                  <c:v>3.8334999999999977</c:v>
                </c:pt>
                <c:pt idx="899">
                  <c:v>2.6120999999999972</c:v>
                </c:pt>
                <c:pt idx="900">
                  <c:v>1.1894</c:v>
                </c:pt>
                <c:pt idx="901">
                  <c:v>3.0045000000000002</c:v>
                </c:pt>
                <c:pt idx="902">
                  <c:v>3.8279999999999998</c:v>
                </c:pt>
                <c:pt idx="903">
                  <c:v>3.8531999999999997</c:v>
                </c:pt>
                <c:pt idx="904">
                  <c:v>3.3191999999999977</c:v>
                </c:pt>
                <c:pt idx="905">
                  <c:v>4.2600999999999996</c:v>
                </c:pt>
                <c:pt idx="906">
                  <c:v>4.3427999999999995</c:v>
                </c:pt>
                <c:pt idx="907">
                  <c:v>4.5398000000000014</c:v>
                </c:pt>
                <c:pt idx="908">
                  <c:v>5.5928999999999975</c:v>
                </c:pt>
                <c:pt idx="909">
                  <c:v>4.9416000000000064</c:v>
                </c:pt>
                <c:pt idx="910">
                  <c:v>4.9620999999999995</c:v>
                </c:pt>
                <c:pt idx="911">
                  <c:v>4.2984</c:v>
                </c:pt>
                <c:pt idx="912">
                  <c:v>4.3052000000000001</c:v>
                </c:pt>
                <c:pt idx="913">
                  <c:v>4.4661</c:v>
                </c:pt>
                <c:pt idx="914">
                  <c:v>4.9661999999999997</c:v>
                </c:pt>
                <c:pt idx="915">
                  <c:v>4.3071999999999955</c:v>
                </c:pt>
                <c:pt idx="916">
                  <c:v>4.3629999999999951</c:v>
                </c:pt>
                <c:pt idx="917">
                  <c:v>2.5577999999999999</c:v>
                </c:pt>
                <c:pt idx="918">
                  <c:v>3.7751999999999999</c:v>
                </c:pt>
                <c:pt idx="919">
                  <c:v>5.1028999999999956</c:v>
                </c:pt>
                <c:pt idx="920">
                  <c:v>4.3776999999999999</c:v>
                </c:pt>
                <c:pt idx="921">
                  <c:v>4.0708000000000002</c:v>
                </c:pt>
                <c:pt idx="922">
                  <c:v>5.3052000000000001</c:v>
                </c:pt>
                <c:pt idx="923">
                  <c:v>4.5662000000000003</c:v>
                </c:pt>
                <c:pt idx="924">
                  <c:v>4.6880999999999995</c:v>
                </c:pt>
                <c:pt idx="925">
                  <c:v>4.5082000000000004</c:v>
                </c:pt>
                <c:pt idx="926">
                  <c:v>4.8289999999999944</c:v>
                </c:pt>
                <c:pt idx="927">
                  <c:v>4.2057000000000002</c:v>
                </c:pt>
                <c:pt idx="928">
                  <c:v>4.3949999999999942</c:v>
                </c:pt>
                <c:pt idx="929">
                  <c:v>4.2305000000000001</c:v>
                </c:pt>
                <c:pt idx="930">
                  <c:v>4.2145999999999955</c:v>
                </c:pt>
                <c:pt idx="931">
                  <c:v>4.6816000000000004</c:v>
                </c:pt>
                <c:pt idx="932">
                  <c:v>4.7186000000000003</c:v>
                </c:pt>
                <c:pt idx="933">
                  <c:v>5.3390000000000004</c:v>
                </c:pt>
                <c:pt idx="934">
                  <c:v>5.4503000000000004</c:v>
                </c:pt>
                <c:pt idx="935">
                  <c:v>3.8855</c:v>
                </c:pt>
                <c:pt idx="936">
                  <c:v>2.7300000000000019E-2</c:v>
                </c:pt>
                <c:pt idx="937">
                  <c:v>3.2237000000000027</c:v>
                </c:pt>
                <c:pt idx="938">
                  <c:v>4.3337000000000003</c:v>
                </c:pt>
                <c:pt idx="939">
                  <c:v>4.4425999999999997</c:v>
                </c:pt>
                <c:pt idx="940">
                  <c:v>4.7057000000000002</c:v>
                </c:pt>
                <c:pt idx="941">
                  <c:v>4.1750999999999996</c:v>
                </c:pt>
                <c:pt idx="942">
                  <c:v>4.8734000000000002</c:v>
                </c:pt>
                <c:pt idx="943">
                  <c:v>3.5555999999999988</c:v>
                </c:pt>
                <c:pt idx="944">
                  <c:v>3.4279000000000002</c:v>
                </c:pt>
                <c:pt idx="945">
                  <c:v>3.6158999999999977</c:v>
                </c:pt>
                <c:pt idx="946">
                  <c:v>3.8571</c:v>
                </c:pt>
                <c:pt idx="947">
                  <c:v>5.0852000000000004</c:v>
                </c:pt>
                <c:pt idx="948">
                  <c:v>5.4645999999999955</c:v>
                </c:pt>
                <c:pt idx="949">
                  <c:v>4.5053000000000001</c:v>
                </c:pt>
                <c:pt idx="950">
                  <c:v>4.1808999999999985</c:v>
                </c:pt>
                <c:pt idx="951">
                  <c:v>3.8203999999999998</c:v>
                </c:pt>
                <c:pt idx="952">
                  <c:v>3.7802000000000002</c:v>
                </c:pt>
                <c:pt idx="953">
                  <c:v>4.7634999999999996</c:v>
                </c:pt>
                <c:pt idx="954">
                  <c:v>4.6578999999999944</c:v>
                </c:pt>
                <c:pt idx="955">
                  <c:v>4.7694000000000001</c:v>
                </c:pt>
                <c:pt idx="956">
                  <c:v>2.3942999999999977</c:v>
                </c:pt>
                <c:pt idx="957">
                  <c:v>3.5670000000000002</c:v>
                </c:pt>
                <c:pt idx="958">
                  <c:v>1.6833</c:v>
                </c:pt>
                <c:pt idx="959">
                  <c:v>4.2911999999999999</c:v>
                </c:pt>
                <c:pt idx="960">
                  <c:v>3.9314999999999976</c:v>
                </c:pt>
                <c:pt idx="961">
                  <c:v>3.0505999999999998</c:v>
                </c:pt>
                <c:pt idx="962">
                  <c:v>5.0146999999999995</c:v>
                </c:pt>
                <c:pt idx="963">
                  <c:v>5.2060000000000004</c:v>
                </c:pt>
                <c:pt idx="964">
                  <c:v>5.0720000000000001</c:v>
                </c:pt>
                <c:pt idx="965">
                  <c:v>4.7396000000000065</c:v>
                </c:pt>
                <c:pt idx="966">
                  <c:v>4.2234999999999996</c:v>
                </c:pt>
                <c:pt idx="967">
                  <c:v>3.7717999999999998</c:v>
                </c:pt>
                <c:pt idx="968">
                  <c:v>4.7134999999999998</c:v>
                </c:pt>
                <c:pt idx="969">
                  <c:v>3.6989999999999998</c:v>
                </c:pt>
                <c:pt idx="970">
                  <c:v>4.8632</c:v>
                </c:pt>
                <c:pt idx="971">
                  <c:v>5.1440999999999955</c:v>
                </c:pt>
                <c:pt idx="972">
                  <c:v>4.9077999999999999</c:v>
                </c:pt>
                <c:pt idx="973">
                  <c:v>4.1364999999999998</c:v>
                </c:pt>
                <c:pt idx="974">
                  <c:v>4.0558999999999985</c:v>
                </c:pt>
                <c:pt idx="975">
                  <c:v>4.4423000000000004</c:v>
                </c:pt>
                <c:pt idx="976">
                  <c:v>4.1960999999999995</c:v>
                </c:pt>
                <c:pt idx="977">
                  <c:v>3.896099999999997</c:v>
                </c:pt>
                <c:pt idx="978">
                  <c:v>4.8933</c:v>
                </c:pt>
                <c:pt idx="979">
                  <c:v>4.2787000000000024</c:v>
                </c:pt>
                <c:pt idx="980">
                  <c:v>3.8961999999999977</c:v>
                </c:pt>
                <c:pt idx="981">
                  <c:v>3.605</c:v>
                </c:pt>
                <c:pt idx="982">
                  <c:v>4.5263</c:v>
                </c:pt>
                <c:pt idx="983">
                  <c:v>4.8830999999999998</c:v>
                </c:pt>
                <c:pt idx="984">
                  <c:v>3.1425000000000001</c:v>
                </c:pt>
                <c:pt idx="985">
                  <c:v>3.3575999999999997</c:v>
                </c:pt>
                <c:pt idx="986">
                  <c:v>5.3919999999999995</c:v>
                </c:pt>
                <c:pt idx="987">
                  <c:v>6.1283999999999965</c:v>
                </c:pt>
                <c:pt idx="988">
                  <c:v>4.5897000000000014</c:v>
                </c:pt>
                <c:pt idx="989">
                  <c:v>1.3500000000000021E-2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3.8120999999999969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4.0000000000000072E-4</c:v>
                </c:pt>
                <c:pt idx="1061">
                  <c:v>2.0000000000000036E-4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4.8000000000000039E-3</c:v>
                </c:pt>
                <c:pt idx="1066">
                  <c:v>1.0999999999999999E-2</c:v>
                </c:pt>
                <c:pt idx="1067">
                  <c:v>3.1300000000000015E-2</c:v>
                </c:pt>
                <c:pt idx="1068">
                  <c:v>3.9000000000000042E-2</c:v>
                </c:pt>
                <c:pt idx="1069">
                  <c:v>2.5600000000000029E-2</c:v>
                </c:pt>
                <c:pt idx="1070">
                  <c:v>9.870000000000019E-2</c:v>
                </c:pt>
                <c:pt idx="1071">
                  <c:v>0.22030000000000011</c:v>
                </c:pt>
                <c:pt idx="1072">
                  <c:v>0.34190000000000043</c:v>
                </c:pt>
                <c:pt idx="1073">
                  <c:v>0.21070000000000016</c:v>
                </c:pt>
                <c:pt idx="1074">
                  <c:v>0.38230000000000047</c:v>
                </c:pt>
                <c:pt idx="1075">
                  <c:v>0.1321</c:v>
                </c:pt>
                <c:pt idx="1076">
                  <c:v>9.930000000000011E-2</c:v>
                </c:pt>
                <c:pt idx="1077">
                  <c:v>0.22660000000000011</c:v>
                </c:pt>
                <c:pt idx="1078">
                  <c:v>0.17790000000000017</c:v>
                </c:pt>
                <c:pt idx="1079">
                  <c:v>1.8100000000000026E-2</c:v>
                </c:pt>
                <c:pt idx="1080">
                  <c:v>0.19610000000000011</c:v>
                </c:pt>
                <c:pt idx="1081">
                  <c:v>0.10600000000000002</c:v>
                </c:pt>
                <c:pt idx="1082">
                  <c:v>0.58660000000000045</c:v>
                </c:pt>
                <c:pt idx="1083">
                  <c:v>0.97060000000000024</c:v>
                </c:pt>
                <c:pt idx="1084">
                  <c:v>1.7811999999999995</c:v>
                </c:pt>
                <c:pt idx="1085">
                  <c:v>2.5328999999999975</c:v>
                </c:pt>
                <c:pt idx="1086">
                  <c:v>1.1718</c:v>
                </c:pt>
                <c:pt idx="1087">
                  <c:v>1.0960000000000001</c:v>
                </c:pt>
                <c:pt idx="1088">
                  <c:v>2.2434000000000012</c:v>
                </c:pt>
                <c:pt idx="1089">
                  <c:v>3.7490000000000001</c:v>
                </c:pt>
                <c:pt idx="1090">
                  <c:v>3.8172999999999977</c:v>
                </c:pt>
                <c:pt idx="1091">
                  <c:v>3.6101999999999999</c:v>
                </c:pt>
                <c:pt idx="1092">
                  <c:v>3.7561999999999998</c:v>
                </c:pt>
                <c:pt idx="1093">
                  <c:v>4.3872999999999998</c:v>
                </c:pt>
                <c:pt idx="1094">
                  <c:v>3.8079999999999998</c:v>
                </c:pt>
                <c:pt idx="1095">
                  <c:v>4.9424999999999999</c:v>
                </c:pt>
                <c:pt idx="1096">
                  <c:v>3.7730999999999999</c:v>
                </c:pt>
                <c:pt idx="1097">
                  <c:v>3.5590999999999977</c:v>
                </c:pt>
                <c:pt idx="1098">
                  <c:v>2.9832999999999998</c:v>
                </c:pt>
                <c:pt idx="1099">
                  <c:v>3.8050999999999977</c:v>
                </c:pt>
                <c:pt idx="1100">
                  <c:v>4.1106999999999996</c:v>
                </c:pt>
                <c:pt idx="1101">
                  <c:v>4.7127999999999997</c:v>
                </c:pt>
                <c:pt idx="1102">
                  <c:v>2.8301999999999987</c:v>
                </c:pt>
                <c:pt idx="1103">
                  <c:v>3.2509000000000001</c:v>
                </c:pt>
                <c:pt idx="1104">
                  <c:v>3.0823</c:v>
                </c:pt>
                <c:pt idx="1105">
                  <c:v>4.7229999999999945</c:v>
                </c:pt>
                <c:pt idx="1106">
                  <c:v>4.2827999999999999</c:v>
                </c:pt>
                <c:pt idx="1107">
                  <c:v>4.5707000000000004</c:v>
                </c:pt>
                <c:pt idx="1108">
                  <c:v>3.9395999999999987</c:v>
                </c:pt>
                <c:pt idx="1109">
                  <c:v>3.5044</c:v>
                </c:pt>
                <c:pt idx="1110">
                  <c:v>4.6068999999999996</c:v>
                </c:pt>
                <c:pt idx="1111">
                  <c:v>4.5010000000000003</c:v>
                </c:pt>
                <c:pt idx="1112">
                  <c:v>4.6446999999999985</c:v>
                </c:pt>
                <c:pt idx="1113">
                  <c:v>3.9384999999999977</c:v>
                </c:pt>
                <c:pt idx="1114">
                  <c:v>3.9628999999999972</c:v>
                </c:pt>
                <c:pt idx="1115">
                  <c:v>4.4731000000000014</c:v>
                </c:pt>
                <c:pt idx="1116">
                  <c:v>4.3602999999999996</c:v>
                </c:pt>
                <c:pt idx="1117">
                  <c:v>3.8437000000000001</c:v>
                </c:pt>
                <c:pt idx="1118">
                  <c:v>2.282</c:v>
                </c:pt>
                <c:pt idx="1119">
                  <c:v>4.5527999999999995</c:v>
                </c:pt>
                <c:pt idx="1120">
                  <c:v>4.8460999999999999</c:v>
                </c:pt>
                <c:pt idx="1121">
                  <c:v>5.0257999999999985</c:v>
                </c:pt>
                <c:pt idx="1122">
                  <c:v>4.8964999999999996</c:v>
                </c:pt>
                <c:pt idx="1123">
                  <c:v>4.2742000000000004</c:v>
                </c:pt>
                <c:pt idx="1124">
                  <c:v>4.1032999999999999</c:v>
                </c:pt>
                <c:pt idx="1125">
                  <c:v>3.3837000000000002</c:v>
                </c:pt>
                <c:pt idx="1126">
                  <c:v>2.7199</c:v>
                </c:pt>
                <c:pt idx="1127">
                  <c:v>2.8821999999999997</c:v>
                </c:pt>
                <c:pt idx="1128">
                  <c:v>3.7498</c:v>
                </c:pt>
                <c:pt idx="1129">
                  <c:v>3.9234</c:v>
                </c:pt>
                <c:pt idx="1130">
                  <c:v>3.5286</c:v>
                </c:pt>
                <c:pt idx="1131">
                  <c:v>4.2626999999999997</c:v>
                </c:pt>
                <c:pt idx="1132">
                  <c:v>3.9232999999999998</c:v>
                </c:pt>
                <c:pt idx="1133">
                  <c:v>3.9659999999999997</c:v>
                </c:pt>
                <c:pt idx="1134">
                  <c:v>3.8641000000000001</c:v>
                </c:pt>
                <c:pt idx="1135">
                  <c:v>4.3272999999999975</c:v>
                </c:pt>
                <c:pt idx="1136">
                  <c:v>4.5358000000000001</c:v>
                </c:pt>
                <c:pt idx="1137">
                  <c:v>4.3541999999999943</c:v>
                </c:pt>
                <c:pt idx="1138">
                  <c:v>2.2132000000000001</c:v>
                </c:pt>
                <c:pt idx="1139">
                  <c:v>4.2395000000000014</c:v>
                </c:pt>
                <c:pt idx="1140">
                  <c:v>3.6059999999999999</c:v>
                </c:pt>
                <c:pt idx="1141">
                  <c:v>5.1183999999999985</c:v>
                </c:pt>
                <c:pt idx="1142">
                  <c:v>3.7073000000000031</c:v>
                </c:pt>
                <c:pt idx="1143">
                  <c:v>4.1429999999999945</c:v>
                </c:pt>
                <c:pt idx="1144">
                  <c:v>4.1146999999999965</c:v>
                </c:pt>
                <c:pt idx="1145">
                  <c:v>3.4091</c:v>
                </c:pt>
                <c:pt idx="1146">
                  <c:v>2.6288</c:v>
                </c:pt>
                <c:pt idx="1147">
                  <c:v>2.1945999999999999</c:v>
                </c:pt>
                <c:pt idx="1148">
                  <c:v>3.3117999999999972</c:v>
                </c:pt>
                <c:pt idx="1149">
                  <c:v>3.4087000000000001</c:v>
                </c:pt>
                <c:pt idx="1150">
                  <c:v>3.5609000000000002</c:v>
                </c:pt>
                <c:pt idx="1151">
                  <c:v>3.7351000000000001</c:v>
                </c:pt>
                <c:pt idx="1152">
                  <c:v>3.4997999999999987</c:v>
                </c:pt>
                <c:pt idx="1153">
                  <c:v>4.0457999999999998</c:v>
                </c:pt>
                <c:pt idx="1154">
                  <c:v>3.3529999999999975</c:v>
                </c:pt>
                <c:pt idx="1155">
                  <c:v>3.2242000000000002</c:v>
                </c:pt>
                <c:pt idx="1156">
                  <c:v>3.7035000000000027</c:v>
                </c:pt>
                <c:pt idx="1157">
                  <c:v>4.2993000000000023</c:v>
                </c:pt>
                <c:pt idx="1158">
                  <c:v>4.9855</c:v>
                </c:pt>
                <c:pt idx="1159">
                  <c:v>5.1668999999999965</c:v>
                </c:pt>
                <c:pt idx="1160">
                  <c:v>4.4340999999999999</c:v>
                </c:pt>
                <c:pt idx="1161">
                  <c:v>5.0762000000000063</c:v>
                </c:pt>
                <c:pt idx="1162">
                  <c:v>4.7048999999999985</c:v>
                </c:pt>
                <c:pt idx="1163">
                  <c:v>4.2232000000000003</c:v>
                </c:pt>
                <c:pt idx="1164">
                  <c:v>5.1386000000000003</c:v>
                </c:pt>
                <c:pt idx="1165">
                  <c:v>5.1326999999999998</c:v>
                </c:pt>
                <c:pt idx="1166">
                  <c:v>5.2898000000000014</c:v>
                </c:pt>
                <c:pt idx="1167">
                  <c:v>5.1806000000000001</c:v>
                </c:pt>
                <c:pt idx="1168">
                  <c:v>4.7904999999999998</c:v>
                </c:pt>
                <c:pt idx="1169">
                  <c:v>4.3844999999999965</c:v>
                </c:pt>
                <c:pt idx="1170">
                  <c:v>4.9318000000000053</c:v>
                </c:pt>
                <c:pt idx="1171">
                  <c:v>5.1676999999999955</c:v>
                </c:pt>
                <c:pt idx="1172">
                  <c:v>5.3082000000000003</c:v>
                </c:pt>
                <c:pt idx="1173">
                  <c:v>4.8607999999999985</c:v>
                </c:pt>
                <c:pt idx="1174">
                  <c:v>5.1055999999999955</c:v>
                </c:pt>
                <c:pt idx="1175">
                  <c:v>4.3305999999999996</c:v>
                </c:pt>
                <c:pt idx="1176">
                  <c:v>5.2047999999999996</c:v>
                </c:pt>
                <c:pt idx="1177">
                  <c:v>4.6400999999999986</c:v>
                </c:pt>
                <c:pt idx="1178">
                  <c:v>3.9468999999999972</c:v>
                </c:pt>
                <c:pt idx="1179">
                  <c:v>2.8113999999999977</c:v>
                </c:pt>
                <c:pt idx="1180">
                  <c:v>4.6244999999999941</c:v>
                </c:pt>
                <c:pt idx="1181">
                  <c:v>3.9390999999999972</c:v>
                </c:pt>
                <c:pt idx="1182">
                  <c:v>4.6620999999999944</c:v>
                </c:pt>
                <c:pt idx="1183">
                  <c:v>0</c:v>
                </c:pt>
                <c:pt idx="1184">
                  <c:v>0</c:v>
                </c:pt>
                <c:pt idx="1185">
                  <c:v>3.7797999999999998</c:v>
                </c:pt>
                <c:pt idx="1186">
                  <c:v>4.5726000000000004</c:v>
                </c:pt>
                <c:pt idx="1187">
                  <c:v>3.4605999999999999</c:v>
                </c:pt>
                <c:pt idx="1188">
                  <c:v>2.5961999999999987</c:v>
                </c:pt>
                <c:pt idx="1189">
                  <c:v>2.3231999999999999</c:v>
                </c:pt>
                <c:pt idx="1190">
                  <c:v>3.4253999999999998</c:v>
                </c:pt>
                <c:pt idx="1191">
                  <c:v>3.6701000000000001</c:v>
                </c:pt>
                <c:pt idx="1192">
                  <c:v>3.7732000000000001</c:v>
                </c:pt>
                <c:pt idx="1193">
                  <c:v>4.3810000000000002</c:v>
                </c:pt>
                <c:pt idx="1194">
                  <c:v>4.5277999999999965</c:v>
                </c:pt>
                <c:pt idx="1195">
                  <c:v>4.1967999999999996</c:v>
                </c:pt>
                <c:pt idx="1196">
                  <c:v>3.4291999999999998</c:v>
                </c:pt>
                <c:pt idx="1197">
                  <c:v>4.1641999999999939</c:v>
                </c:pt>
                <c:pt idx="1198">
                  <c:v>3.8443000000000001</c:v>
                </c:pt>
                <c:pt idx="1199">
                  <c:v>3.0051000000000001</c:v>
                </c:pt>
                <c:pt idx="1200">
                  <c:v>4.2537000000000003</c:v>
                </c:pt>
                <c:pt idx="1201">
                  <c:v>2.9944999999999977</c:v>
                </c:pt>
                <c:pt idx="1202">
                  <c:v>3.9205000000000001</c:v>
                </c:pt>
                <c:pt idx="1203">
                  <c:v>1.421299999999998</c:v>
                </c:pt>
                <c:pt idx="1204">
                  <c:v>4.1168999999999976</c:v>
                </c:pt>
                <c:pt idx="1205">
                  <c:v>3.0430999999999999</c:v>
                </c:pt>
                <c:pt idx="1206">
                  <c:v>4.4955999999999996</c:v>
                </c:pt>
                <c:pt idx="1207">
                  <c:v>3.0867999999999998</c:v>
                </c:pt>
                <c:pt idx="1208">
                  <c:v>0</c:v>
                </c:pt>
                <c:pt idx="1209">
                  <c:v>4.6806999999999999</c:v>
                </c:pt>
                <c:pt idx="1210">
                  <c:v>4.6395</c:v>
                </c:pt>
                <c:pt idx="1211">
                  <c:v>4.5552999999999999</c:v>
                </c:pt>
                <c:pt idx="1212">
                  <c:v>3.6530999999999998</c:v>
                </c:pt>
                <c:pt idx="1213">
                  <c:v>5.0292000000000003</c:v>
                </c:pt>
                <c:pt idx="1214">
                  <c:v>4.7556000000000003</c:v>
                </c:pt>
                <c:pt idx="1215">
                  <c:v>0.45700000000000002</c:v>
                </c:pt>
                <c:pt idx="1216">
                  <c:v>0.45429999999999998</c:v>
                </c:pt>
                <c:pt idx="1217">
                  <c:v>3.6154999999999977</c:v>
                </c:pt>
                <c:pt idx="1218">
                  <c:v>3.8832</c:v>
                </c:pt>
                <c:pt idx="1219">
                  <c:v>4.6882999999999999</c:v>
                </c:pt>
                <c:pt idx="1220">
                  <c:v>4.0884</c:v>
                </c:pt>
                <c:pt idx="1221">
                  <c:v>3.8241999999999998</c:v>
                </c:pt>
                <c:pt idx="1222">
                  <c:v>4.8568999999999996</c:v>
                </c:pt>
                <c:pt idx="1223">
                  <c:v>2.2576000000000001</c:v>
                </c:pt>
                <c:pt idx="1224">
                  <c:v>5.1284999999999945</c:v>
                </c:pt>
                <c:pt idx="1225">
                  <c:v>3.7262</c:v>
                </c:pt>
                <c:pt idx="1226">
                  <c:v>2.6410999999999998</c:v>
                </c:pt>
                <c:pt idx="1227">
                  <c:v>4.3385999999999996</c:v>
                </c:pt>
                <c:pt idx="1228">
                  <c:v>4.6708999999999996</c:v>
                </c:pt>
                <c:pt idx="1229">
                  <c:v>4.3293999999999997</c:v>
                </c:pt>
                <c:pt idx="1230">
                  <c:v>4.2088000000000001</c:v>
                </c:pt>
                <c:pt idx="1231">
                  <c:v>3.8380999999999972</c:v>
                </c:pt>
                <c:pt idx="1232">
                  <c:v>4.5385</c:v>
                </c:pt>
                <c:pt idx="1233">
                  <c:v>4.423</c:v>
                </c:pt>
                <c:pt idx="1234">
                  <c:v>4.4809999999999999</c:v>
                </c:pt>
                <c:pt idx="1235">
                  <c:v>3.2229999999999999</c:v>
                </c:pt>
                <c:pt idx="1236">
                  <c:v>2.0049999999999999</c:v>
                </c:pt>
                <c:pt idx="1237">
                  <c:v>4.1327999999999996</c:v>
                </c:pt>
                <c:pt idx="1238">
                  <c:v>0.12939999999999999</c:v>
                </c:pt>
                <c:pt idx="1239">
                  <c:v>0.18310000000000001</c:v>
                </c:pt>
                <c:pt idx="1240">
                  <c:v>7.6000000000000087E-3</c:v>
                </c:pt>
                <c:pt idx="1241">
                  <c:v>0.90739999999999998</c:v>
                </c:pt>
                <c:pt idx="1242">
                  <c:v>4.3234999999999975</c:v>
                </c:pt>
                <c:pt idx="1243">
                  <c:v>3.798</c:v>
                </c:pt>
                <c:pt idx="1244">
                  <c:v>4.4409999999999998</c:v>
                </c:pt>
                <c:pt idx="1245">
                  <c:v>3.9957999999999987</c:v>
                </c:pt>
                <c:pt idx="1246">
                  <c:v>3.7578</c:v>
                </c:pt>
                <c:pt idx="1247">
                  <c:v>3.0351999999999997</c:v>
                </c:pt>
                <c:pt idx="1248">
                  <c:v>3.9422999999999977</c:v>
                </c:pt>
                <c:pt idx="1249">
                  <c:v>4.0154999999999985</c:v>
                </c:pt>
                <c:pt idx="1250">
                  <c:v>2.7993999999999999</c:v>
                </c:pt>
                <c:pt idx="1251">
                  <c:v>4.6093999999999999</c:v>
                </c:pt>
                <c:pt idx="1252">
                  <c:v>4.0097000000000014</c:v>
                </c:pt>
                <c:pt idx="1253">
                  <c:v>3.1307999999999998</c:v>
                </c:pt>
                <c:pt idx="1254">
                  <c:v>4.5606999999999998</c:v>
                </c:pt>
                <c:pt idx="1255">
                  <c:v>5.3207999999999975</c:v>
                </c:pt>
                <c:pt idx="1256">
                  <c:v>5.3622999999999985</c:v>
                </c:pt>
                <c:pt idx="1257">
                  <c:v>4.4481000000000002</c:v>
                </c:pt>
                <c:pt idx="1258">
                  <c:v>5.4053000000000004</c:v>
                </c:pt>
                <c:pt idx="1259">
                  <c:v>5.4386000000000063</c:v>
                </c:pt>
                <c:pt idx="1260">
                  <c:v>5.3522999999999996</c:v>
                </c:pt>
                <c:pt idx="1261">
                  <c:v>4.6404999999999985</c:v>
                </c:pt>
                <c:pt idx="1262">
                  <c:v>5.2244999999999955</c:v>
                </c:pt>
                <c:pt idx="1263">
                  <c:v>4.8899999999999997</c:v>
                </c:pt>
                <c:pt idx="1264">
                  <c:v>4.4807000000000023</c:v>
                </c:pt>
                <c:pt idx="1265">
                  <c:v>3.7606999999999999</c:v>
                </c:pt>
                <c:pt idx="1266">
                  <c:v>4.9848999999999997</c:v>
                </c:pt>
                <c:pt idx="1267">
                  <c:v>4.2590000000000003</c:v>
                </c:pt>
                <c:pt idx="1268">
                  <c:v>5.2633000000000001</c:v>
                </c:pt>
                <c:pt idx="1269">
                  <c:v>5.2254999999999985</c:v>
                </c:pt>
                <c:pt idx="1270">
                  <c:v>5.1452999999999998</c:v>
                </c:pt>
                <c:pt idx="1271">
                  <c:v>4.2688999999999995</c:v>
                </c:pt>
                <c:pt idx="1272">
                  <c:v>4.7158999999999995</c:v>
                </c:pt>
                <c:pt idx="1273">
                  <c:v>3.0503</c:v>
                </c:pt>
                <c:pt idx="1274">
                  <c:v>1.3311999999999986</c:v>
                </c:pt>
                <c:pt idx="1275">
                  <c:v>4.4565000000000001</c:v>
                </c:pt>
                <c:pt idx="1276">
                  <c:v>4.6919999999999975</c:v>
                </c:pt>
                <c:pt idx="1277">
                  <c:v>5.2297000000000002</c:v>
                </c:pt>
                <c:pt idx="1278">
                  <c:v>5.3121999999999945</c:v>
                </c:pt>
                <c:pt idx="1279">
                  <c:v>2.7427999999999999</c:v>
                </c:pt>
                <c:pt idx="1280">
                  <c:v>4.3289999999999944</c:v>
                </c:pt>
                <c:pt idx="1281">
                  <c:v>4.6296999999999997</c:v>
                </c:pt>
                <c:pt idx="1282">
                  <c:v>4.6726999999999999</c:v>
                </c:pt>
                <c:pt idx="1283">
                  <c:v>4.758</c:v>
                </c:pt>
                <c:pt idx="1284">
                  <c:v>4.7027000000000001</c:v>
                </c:pt>
                <c:pt idx="1285">
                  <c:v>3.2612999999999999</c:v>
                </c:pt>
                <c:pt idx="1286">
                  <c:v>4.0424999999999995</c:v>
                </c:pt>
                <c:pt idx="1287">
                  <c:v>3.7406999999999999</c:v>
                </c:pt>
                <c:pt idx="1288">
                  <c:v>4.4107000000000003</c:v>
                </c:pt>
                <c:pt idx="1289">
                  <c:v>4.194199999999995</c:v>
                </c:pt>
                <c:pt idx="1290">
                  <c:v>4.0590999999999999</c:v>
                </c:pt>
                <c:pt idx="1291">
                  <c:v>4.5884999999999998</c:v>
                </c:pt>
                <c:pt idx="1292">
                  <c:v>4.5388000000000002</c:v>
                </c:pt>
                <c:pt idx="1293">
                  <c:v>5.2153</c:v>
                </c:pt>
                <c:pt idx="1294">
                  <c:v>4.33</c:v>
                </c:pt>
                <c:pt idx="1295">
                  <c:v>5.0906000000000002</c:v>
                </c:pt>
                <c:pt idx="1296">
                  <c:v>4.8307000000000002</c:v>
                </c:pt>
                <c:pt idx="1297">
                  <c:v>4.8713000000000024</c:v>
                </c:pt>
                <c:pt idx="1298">
                  <c:v>2.7902</c:v>
                </c:pt>
                <c:pt idx="1299">
                  <c:v>2.7915999999999999</c:v>
                </c:pt>
                <c:pt idx="1300">
                  <c:v>2.7667999999999999</c:v>
                </c:pt>
                <c:pt idx="1301">
                  <c:v>2.7191000000000001</c:v>
                </c:pt>
                <c:pt idx="1302">
                  <c:v>2.7677000000000032</c:v>
                </c:pt>
                <c:pt idx="1303">
                  <c:v>2.8386999999999971</c:v>
                </c:pt>
                <c:pt idx="1304">
                  <c:v>2.8326999999999964</c:v>
                </c:pt>
                <c:pt idx="1305">
                  <c:v>2.8205</c:v>
                </c:pt>
                <c:pt idx="1306">
                  <c:v>2.8052999999999977</c:v>
                </c:pt>
                <c:pt idx="1307">
                  <c:v>2.2513000000000001</c:v>
                </c:pt>
                <c:pt idx="1308">
                  <c:v>2.856299999999997</c:v>
                </c:pt>
                <c:pt idx="1309">
                  <c:v>2.7846000000000002</c:v>
                </c:pt>
                <c:pt idx="1310">
                  <c:v>2.4220999999999977</c:v>
                </c:pt>
                <c:pt idx="1311">
                  <c:v>2.8012999999999977</c:v>
                </c:pt>
                <c:pt idx="1312">
                  <c:v>2.6387</c:v>
                </c:pt>
                <c:pt idx="1313">
                  <c:v>2.6919</c:v>
                </c:pt>
                <c:pt idx="1314">
                  <c:v>2.7269000000000001</c:v>
                </c:pt>
                <c:pt idx="1315">
                  <c:v>2.758</c:v>
                </c:pt>
                <c:pt idx="1316">
                  <c:v>2.9556999999999976</c:v>
                </c:pt>
                <c:pt idx="1317">
                  <c:v>1.0664</c:v>
                </c:pt>
                <c:pt idx="1318">
                  <c:v>1.4076999999999975</c:v>
                </c:pt>
                <c:pt idx="1319">
                  <c:v>2.2311000000000001</c:v>
                </c:pt>
                <c:pt idx="1320">
                  <c:v>2.7072000000000012</c:v>
                </c:pt>
                <c:pt idx="1321">
                  <c:v>2.815899999999997</c:v>
                </c:pt>
                <c:pt idx="1322">
                  <c:v>1.008</c:v>
                </c:pt>
                <c:pt idx="1323">
                  <c:v>1.6294</c:v>
                </c:pt>
                <c:pt idx="1324">
                  <c:v>0.37480000000000047</c:v>
                </c:pt>
                <c:pt idx="1325">
                  <c:v>0.77530000000000021</c:v>
                </c:pt>
                <c:pt idx="1326">
                  <c:v>0.80720000000000003</c:v>
                </c:pt>
                <c:pt idx="1327">
                  <c:v>0.26679999999999998</c:v>
                </c:pt>
                <c:pt idx="1328">
                  <c:v>0.59819999999999973</c:v>
                </c:pt>
                <c:pt idx="1329">
                  <c:v>0.46600000000000008</c:v>
                </c:pt>
                <c:pt idx="1330">
                  <c:v>2.5491000000000001</c:v>
                </c:pt>
                <c:pt idx="1331">
                  <c:v>2.7858000000000001</c:v>
                </c:pt>
                <c:pt idx="1332">
                  <c:v>0.26500000000000001</c:v>
                </c:pt>
                <c:pt idx="1333">
                  <c:v>1.506</c:v>
                </c:pt>
                <c:pt idx="1334">
                  <c:v>2.7450000000000001</c:v>
                </c:pt>
                <c:pt idx="1335">
                  <c:v>1.5543</c:v>
                </c:pt>
                <c:pt idx="1336">
                  <c:v>2.6155999999999997</c:v>
                </c:pt>
                <c:pt idx="1337">
                  <c:v>2.4511999999999987</c:v>
                </c:pt>
                <c:pt idx="1338">
                  <c:v>2.2488999999999999</c:v>
                </c:pt>
                <c:pt idx="1339">
                  <c:v>2.9672000000000001</c:v>
                </c:pt>
                <c:pt idx="1340">
                  <c:v>2.4995999999999987</c:v>
                </c:pt>
                <c:pt idx="1341">
                  <c:v>2.6133000000000002</c:v>
                </c:pt>
                <c:pt idx="1342">
                  <c:v>2.6781999999999999</c:v>
                </c:pt>
                <c:pt idx="1343">
                  <c:v>2.7610999999999999</c:v>
                </c:pt>
                <c:pt idx="1344">
                  <c:v>2.5057999999999998</c:v>
                </c:pt>
                <c:pt idx="1345">
                  <c:v>2.8461999999999987</c:v>
                </c:pt>
                <c:pt idx="1346">
                  <c:v>2.7728999999999977</c:v>
                </c:pt>
                <c:pt idx="1347">
                  <c:v>2.1745000000000001</c:v>
                </c:pt>
                <c:pt idx="1348">
                  <c:v>2.641</c:v>
                </c:pt>
                <c:pt idx="1349">
                  <c:v>2.6322999999999972</c:v>
                </c:pt>
                <c:pt idx="1350">
                  <c:v>2.6627000000000001</c:v>
                </c:pt>
                <c:pt idx="1351">
                  <c:v>2.1673000000000027</c:v>
                </c:pt>
                <c:pt idx="1352">
                  <c:v>2.6913</c:v>
                </c:pt>
                <c:pt idx="1353">
                  <c:v>2.6472000000000002</c:v>
                </c:pt>
                <c:pt idx="1354">
                  <c:v>2.7452999999999999</c:v>
                </c:pt>
                <c:pt idx="1355">
                  <c:v>2.8073000000000001</c:v>
                </c:pt>
                <c:pt idx="1356">
                  <c:v>2.6400999999999999</c:v>
                </c:pt>
                <c:pt idx="1357">
                  <c:v>2.6157999999999997</c:v>
                </c:pt>
                <c:pt idx="1358">
                  <c:v>2.3325999999999971</c:v>
                </c:pt>
                <c:pt idx="1359">
                  <c:v>2.7600000000000002</c:v>
                </c:pt>
                <c:pt idx="1360">
                  <c:v>2.3579999999999997</c:v>
                </c:pt>
                <c:pt idx="1361">
                  <c:v>2.6701000000000001</c:v>
                </c:pt>
                <c:pt idx="1362">
                  <c:v>2.6579999999999999</c:v>
                </c:pt>
                <c:pt idx="1363">
                  <c:v>2.7305999999999999</c:v>
                </c:pt>
                <c:pt idx="1364">
                  <c:v>2.9676</c:v>
                </c:pt>
                <c:pt idx="1365">
                  <c:v>2.5253000000000001</c:v>
                </c:pt>
                <c:pt idx="1366">
                  <c:v>2.7073000000000031</c:v>
                </c:pt>
                <c:pt idx="1367">
                  <c:v>2.3390999999999975</c:v>
                </c:pt>
                <c:pt idx="1368">
                  <c:v>2.6804999999999999</c:v>
                </c:pt>
                <c:pt idx="1369">
                  <c:v>2.492699999999997</c:v>
                </c:pt>
                <c:pt idx="1370">
                  <c:v>2.2244000000000002</c:v>
                </c:pt>
                <c:pt idx="1371">
                  <c:v>2.7301000000000002</c:v>
                </c:pt>
                <c:pt idx="1372">
                  <c:v>1.6890000000000001</c:v>
                </c:pt>
                <c:pt idx="1373">
                  <c:v>2.6779000000000002</c:v>
                </c:pt>
                <c:pt idx="1374">
                  <c:v>2.7832000000000012</c:v>
                </c:pt>
                <c:pt idx="1375">
                  <c:v>2.7502</c:v>
                </c:pt>
                <c:pt idx="1376">
                  <c:v>2.5931000000000002</c:v>
                </c:pt>
                <c:pt idx="1377">
                  <c:v>2.6922999999999977</c:v>
                </c:pt>
                <c:pt idx="1378">
                  <c:v>2</c:v>
                </c:pt>
                <c:pt idx="1379">
                  <c:v>2.3801000000000001</c:v>
                </c:pt>
                <c:pt idx="1380">
                  <c:v>2.5159999999999987</c:v>
                </c:pt>
                <c:pt idx="1381">
                  <c:v>2.6869000000000001</c:v>
                </c:pt>
                <c:pt idx="1382">
                  <c:v>1.9782999999999991</c:v>
                </c:pt>
                <c:pt idx="1383">
                  <c:v>2.1981000000000002</c:v>
                </c:pt>
                <c:pt idx="1384">
                  <c:v>2.8542999999999972</c:v>
                </c:pt>
                <c:pt idx="1385">
                  <c:v>2.5991999999999997</c:v>
                </c:pt>
                <c:pt idx="1386">
                  <c:v>2.6513</c:v>
                </c:pt>
                <c:pt idx="1387">
                  <c:v>2.4777999999999998</c:v>
                </c:pt>
                <c:pt idx="1388">
                  <c:v>2.6391</c:v>
                </c:pt>
                <c:pt idx="1389">
                  <c:v>2.6204000000000001</c:v>
                </c:pt>
                <c:pt idx="1390">
                  <c:v>2.1985000000000001</c:v>
                </c:pt>
                <c:pt idx="1391">
                  <c:v>2.6294</c:v>
                </c:pt>
                <c:pt idx="1392">
                  <c:v>2.2296999999999998</c:v>
                </c:pt>
                <c:pt idx="1393">
                  <c:v>2.6240000000000001</c:v>
                </c:pt>
                <c:pt idx="1394">
                  <c:v>2.6732999999999998</c:v>
                </c:pt>
                <c:pt idx="1395">
                  <c:v>2.6880000000000002</c:v>
                </c:pt>
                <c:pt idx="1396">
                  <c:v>2.3769999999999971</c:v>
                </c:pt>
                <c:pt idx="1397">
                  <c:v>2.9439000000000002</c:v>
                </c:pt>
                <c:pt idx="1398">
                  <c:v>1.8643000000000001</c:v>
                </c:pt>
                <c:pt idx="1399">
                  <c:v>3.5697000000000001</c:v>
                </c:pt>
                <c:pt idx="1400">
                  <c:v>4.3908999999999985</c:v>
                </c:pt>
                <c:pt idx="1401">
                  <c:v>4.8003</c:v>
                </c:pt>
                <c:pt idx="1402">
                  <c:v>4.6188999999999965</c:v>
                </c:pt>
                <c:pt idx="1403">
                  <c:v>4.4611000000000001</c:v>
                </c:pt>
                <c:pt idx="1404">
                  <c:v>3.9097999999999997</c:v>
                </c:pt>
                <c:pt idx="1405">
                  <c:v>4.4168000000000003</c:v>
                </c:pt>
                <c:pt idx="1406">
                  <c:v>4.8422000000000001</c:v>
                </c:pt>
                <c:pt idx="1407">
                  <c:v>3.2997999999999998</c:v>
                </c:pt>
                <c:pt idx="1408">
                  <c:v>5.1328999999999985</c:v>
                </c:pt>
                <c:pt idx="1409">
                  <c:v>4.9761000000000024</c:v>
                </c:pt>
                <c:pt idx="1410">
                  <c:v>4.8953999999999995</c:v>
                </c:pt>
                <c:pt idx="1411">
                  <c:v>5.1136999999999997</c:v>
                </c:pt>
                <c:pt idx="1412">
                  <c:v>4.8990999999999998</c:v>
                </c:pt>
                <c:pt idx="1413">
                  <c:v>5.1513999999999998</c:v>
                </c:pt>
                <c:pt idx="1414">
                  <c:v>5.1394000000000002</c:v>
                </c:pt>
                <c:pt idx="1415">
                  <c:v>5.3458999999999985</c:v>
                </c:pt>
                <c:pt idx="1416">
                  <c:v>5.0094000000000003</c:v>
                </c:pt>
                <c:pt idx="1417">
                  <c:v>5.1888999999999985</c:v>
                </c:pt>
                <c:pt idx="1418">
                  <c:v>5.0582000000000003</c:v>
                </c:pt>
                <c:pt idx="1419">
                  <c:v>4.4748000000000001</c:v>
                </c:pt>
                <c:pt idx="1420">
                  <c:v>4.3437000000000001</c:v>
                </c:pt>
                <c:pt idx="1421">
                  <c:v>5.4098000000000024</c:v>
                </c:pt>
                <c:pt idx="1422">
                  <c:v>5.4710000000000063</c:v>
                </c:pt>
                <c:pt idx="1423">
                  <c:v>2.1255999999999999</c:v>
                </c:pt>
                <c:pt idx="1424">
                  <c:v>5.1337999999999999</c:v>
                </c:pt>
                <c:pt idx="1425">
                  <c:v>5.1529999999999943</c:v>
                </c:pt>
                <c:pt idx="1426">
                  <c:v>5.2168999999999999</c:v>
                </c:pt>
                <c:pt idx="1427">
                  <c:v>1.932399999999999</c:v>
                </c:pt>
                <c:pt idx="1428">
                  <c:v>4.7370000000000001</c:v>
                </c:pt>
                <c:pt idx="1429">
                  <c:v>4.8638999999999966</c:v>
                </c:pt>
                <c:pt idx="1430">
                  <c:v>4.6158999999999955</c:v>
                </c:pt>
                <c:pt idx="1431">
                  <c:v>4.1711999999999998</c:v>
                </c:pt>
                <c:pt idx="1432">
                  <c:v>4.9433000000000034</c:v>
                </c:pt>
                <c:pt idx="1433">
                  <c:v>5.0616000000000003</c:v>
                </c:pt>
                <c:pt idx="1434">
                  <c:v>3.6200999999999999</c:v>
                </c:pt>
                <c:pt idx="1435">
                  <c:v>5.3430999999999997</c:v>
                </c:pt>
                <c:pt idx="1436">
                  <c:v>4.4937000000000014</c:v>
                </c:pt>
                <c:pt idx="1437">
                  <c:v>4.4394000000000062</c:v>
                </c:pt>
                <c:pt idx="1438">
                  <c:v>4.7504</c:v>
                </c:pt>
                <c:pt idx="1439">
                  <c:v>5.3160999999999996</c:v>
                </c:pt>
                <c:pt idx="1440">
                  <c:v>4.7003000000000004</c:v>
                </c:pt>
                <c:pt idx="1441">
                  <c:v>5.1764000000000001</c:v>
                </c:pt>
                <c:pt idx="1442">
                  <c:v>2.8271999999999999</c:v>
                </c:pt>
                <c:pt idx="1443">
                  <c:v>3.9396999999999975</c:v>
                </c:pt>
                <c:pt idx="1444">
                  <c:v>4.7191999999999998</c:v>
                </c:pt>
                <c:pt idx="1445">
                  <c:v>4.7161</c:v>
                </c:pt>
                <c:pt idx="1446">
                  <c:v>4.8980999999999995</c:v>
                </c:pt>
                <c:pt idx="1447">
                  <c:v>4.9850000000000003</c:v>
                </c:pt>
                <c:pt idx="1448">
                  <c:v>5.0139999999999985</c:v>
                </c:pt>
                <c:pt idx="1449">
                  <c:v>4.9111000000000002</c:v>
                </c:pt>
                <c:pt idx="1450">
                  <c:v>5.1117999999999997</c:v>
                </c:pt>
                <c:pt idx="1451">
                  <c:v>5.1073999999999975</c:v>
                </c:pt>
                <c:pt idx="1452">
                  <c:v>4.6462000000000003</c:v>
                </c:pt>
                <c:pt idx="1453">
                  <c:v>5.4297000000000004</c:v>
                </c:pt>
                <c:pt idx="1454">
                  <c:v>5.1928999999999945</c:v>
                </c:pt>
                <c:pt idx="1455">
                  <c:v>5.1730999999999998</c:v>
                </c:pt>
                <c:pt idx="1456">
                  <c:v>5.0198</c:v>
                </c:pt>
                <c:pt idx="1457">
                  <c:v>5.3734000000000002</c:v>
                </c:pt>
                <c:pt idx="1458">
                  <c:v>5.3524999999999965</c:v>
                </c:pt>
                <c:pt idx="1459">
                  <c:v>5.2431000000000001</c:v>
                </c:pt>
                <c:pt idx="1460">
                  <c:v>5.2848999999999995</c:v>
                </c:pt>
                <c:pt idx="1461">
                  <c:v>5.3298999999999985</c:v>
                </c:pt>
                <c:pt idx="1462">
                  <c:v>2.0793999999999997</c:v>
                </c:pt>
                <c:pt idx="1463">
                  <c:v>5.0241999999999951</c:v>
                </c:pt>
                <c:pt idx="1464">
                  <c:v>5.0448999999999975</c:v>
                </c:pt>
                <c:pt idx="1465">
                  <c:v>4.9095000000000004</c:v>
                </c:pt>
                <c:pt idx="1466">
                  <c:v>5.1332000000000004</c:v>
                </c:pt>
                <c:pt idx="1467">
                  <c:v>5.0904999999999996</c:v>
                </c:pt>
                <c:pt idx="1468">
                  <c:v>5.1692999999999998</c:v>
                </c:pt>
                <c:pt idx="1469">
                  <c:v>5.0952999999999999</c:v>
                </c:pt>
                <c:pt idx="1470">
                  <c:v>5.1338999999999997</c:v>
                </c:pt>
                <c:pt idx="1471">
                  <c:v>5.2897000000000034</c:v>
                </c:pt>
                <c:pt idx="1472">
                  <c:v>5.2458999999999998</c:v>
                </c:pt>
                <c:pt idx="1473">
                  <c:v>1.6427</c:v>
                </c:pt>
                <c:pt idx="1474">
                  <c:v>5.1257999999999955</c:v>
                </c:pt>
                <c:pt idx="1475">
                  <c:v>4.9664999999999999</c:v>
                </c:pt>
                <c:pt idx="1476">
                  <c:v>4.5995999999999997</c:v>
                </c:pt>
                <c:pt idx="1477">
                  <c:v>4.8878999999999975</c:v>
                </c:pt>
                <c:pt idx="1478">
                  <c:v>4.8593999999999999</c:v>
                </c:pt>
                <c:pt idx="1479">
                  <c:v>4.9960000000000004</c:v>
                </c:pt>
                <c:pt idx="1480">
                  <c:v>4.6440999999999955</c:v>
                </c:pt>
                <c:pt idx="1481">
                  <c:v>3.3948999999999971</c:v>
                </c:pt>
                <c:pt idx="1482">
                  <c:v>4.9874999999999998</c:v>
                </c:pt>
                <c:pt idx="1483">
                  <c:v>4.7874999999999996</c:v>
                </c:pt>
                <c:pt idx="1484">
                  <c:v>4.9861000000000004</c:v>
                </c:pt>
                <c:pt idx="1485">
                  <c:v>5.1105999999999945</c:v>
                </c:pt>
                <c:pt idx="1486">
                  <c:v>3.7385000000000002</c:v>
                </c:pt>
                <c:pt idx="1487">
                  <c:v>5.2540999999999976</c:v>
                </c:pt>
                <c:pt idx="1488">
                  <c:v>5.1658999999999944</c:v>
                </c:pt>
                <c:pt idx="1489">
                  <c:v>2.432499999999997</c:v>
                </c:pt>
                <c:pt idx="1490">
                  <c:v>5.0357000000000003</c:v>
                </c:pt>
                <c:pt idx="1491">
                  <c:v>5.3047999999999975</c:v>
                </c:pt>
                <c:pt idx="1492">
                  <c:v>5.2597000000000014</c:v>
                </c:pt>
                <c:pt idx="1493">
                  <c:v>4.5938999999999997</c:v>
                </c:pt>
                <c:pt idx="1494">
                  <c:v>5.0554999999999986</c:v>
                </c:pt>
                <c:pt idx="1495">
                  <c:v>4.4550000000000001</c:v>
                </c:pt>
                <c:pt idx="1496">
                  <c:v>3.8759999999999977</c:v>
                </c:pt>
                <c:pt idx="1497">
                  <c:v>4.9096000000000064</c:v>
                </c:pt>
                <c:pt idx="1498">
                  <c:v>5.0774999999999997</c:v>
                </c:pt>
                <c:pt idx="1499">
                  <c:v>4.7222</c:v>
                </c:pt>
                <c:pt idx="1500">
                  <c:v>5.2069999999999999</c:v>
                </c:pt>
                <c:pt idx="1501">
                  <c:v>5.1338999999999997</c:v>
                </c:pt>
                <c:pt idx="1502">
                  <c:v>3.8291999999999997</c:v>
                </c:pt>
                <c:pt idx="1503">
                  <c:v>4.9101999999999997</c:v>
                </c:pt>
                <c:pt idx="1504">
                  <c:v>5.1177999999999955</c:v>
                </c:pt>
                <c:pt idx="1505">
                  <c:v>4.0254999999999965</c:v>
                </c:pt>
                <c:pt idx="1506">
                  <c:v>5.1193999999999997</c:v>
                </c:pt>
                <c:pt idx="1507">
                  <c:v>5.0728</c:v>
                </c:pt>
                <c:pt idx="1508">
                  <c:v>4.8913000000000002</c:v>
                </c:pt>
                <c:pt idx="1509">
                  <c:v>4.2866000000000053</c:v>
                </c:pt>
                <c:pt idx="1510">
                  <c:v>4.0488</c:v>
                </c:pt>
                <c:pt idx="1511">
                  <c:v>4.9368000000000034</c:v>
                </c:pt>
                <c:pt idx="1512">
                  <c:v>2.8109999999999977</c:v>
                </c:pt>
                <c:pt idx="1513">
                  <c:v>0.41510000000000002</c:v>
                </c:pt>
                <c:pt idx="1514">
                  <c:v>1.0000000000000018E-4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0.29040000000000032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1.0000000000000013E-3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5.0800000000000053E-2</c:v>
                </c:pt>
                <c:pt idx="1574">
                  <c:v>0</c:v>
                </c:pt>
                <c:pt idx="1575">
                  <c:v>5.3000000000000052E-3</c:v>
                </c:pt>
                <c:pt idx="1576">
                  <c:v>0</c:v>
                </c:pt>
                <c:pt idx="1577">
                  <c:v>0</c:v>
                </c:pt>
                <c:pt idx="1578">
                  <c:v>1.7800000000000028E-2</c:v>
                </c:pt>
                <c:pt idx="1579">
                  <c:v>9.800000000000017E-2</c:v>
                </c:pt>
                <c:pt idx="1580">
                  <c:v>4.2500000000000024E-2</c:v>
                </c:pt>
                <c:pt idx="1581">
                  <c:v>0.11110000000000007</c:v>
                </c:pt>
                <c:pt idx="1582">
                  <c:v>0.10160000000000002</c:v>
                </c:pt>
                <c:pt idx="1583">
                  <c:v>0.16840000000000019</c:v>
                </c:pt>
                <c:pt idx="1584">
                  <c:v>6.9000000000000117E-2</c:v>
                </c:pt>
                <c:pt idx="1585">
                  <c:v>0.42740000000000034</c:v>
                </c:pt>
                <c:pt idx="1586">
                  <c:v>0.75470000000000093</c:v>
                </c:pt>
                <c:pt idx="1587">
                  <c:v>0.68300000000000072</c:v>
                </c:pt>
                <c:pt idx="1588">
                  <c:v>0.94359999999999999</c:v>
                </c:pt>
                <c:pt idx="1589">
                  <c:v>1.3648</c:v>
                </c:pt>
                <c:pt idx="1590">
                  <c:v>3.2395999999999998</c:v>
                </c:pt>
                <c:pt idx="1591">
                  <c:v>3.4039999999999999</c:v>
                </c:pt>
                <c:pt idx="1592">
                  <c:v>3.1395999999999997</c:v>
                </c:pt>
                <c:pt idx="1593">
                  <c:v>1.3176999999999988</c:v>
                </c:pt>
                <c:pt idx="1594">
                  <c:v>2.1913999999999998</c:v>
                </c:pt>
                <c:pt idx="1595">
                  <c:v>4.162199999999995</c:v>
                </c:pt>
                <c:pt idx="1596">
                  <c:v>4.3566000000000003</c:v>
                </c:pt>
                <c:pt idx="1597">
                  <c:v>4.6962999999999999</c:v>
                </c:pt>
                <c:pt idx="1598">
                  <c:v>4.3423999999999996</c:v>
                </c:pt>
                <c:pt idx="1599">
                  <c:v>5.0230999999999995</c:v>
                </c:pt>
                <c:pt idx="1600">
                  <c:v>5.0958999999999985</c:v>
                </c:pt>
                <c:pt idx="1601">
                  <c:v>4.9325000000000001</c:v>
                </c:pt>
                <c:pt idx="1602">
                  <c:v>4.9749999999999996</c:v>
                </c:pt>
                <c:pt idx="1603">
                  <c:v>4.9083000000000014</c:v>
                </c:pt>
                <c:pt idx="1604">
                  <c:v>5.1014999999999997</c:v>
                </c:pt>
                <c:pt idx="1605">
                  <c:v>4.8834999999999997</c:v>
                </c:pt>
                <c:pt idx="1606">
                  <c:v>3.2248999999999999</c:v>
                </c:pt>
                <c:pt idx="1607">
                  <c:v>1.8520000000000001</c:v>
                </c:pt>
                <c:pt idx="1608">
                  <c:v>4.2108999999999996</c:v>
                </c:pt>
                <c:pt idx="1609">
                  <c:v>5.1594999999999995</c:v>
                </c:pt>
                <c:pt idx="1610">
                  <c:v>2.1271000000000027</c:v>
                </c:pt>
                <c:pt idx="1611">
                  <c:v>5.1950999999999965</c:v>
                </c:pt>
                <c:pt idx="1612">
                  <c:v>4.9895000000000014</c:v>
                </c:pt>
                <c:pt idx="1613">
                  <c:v>5.2200999999999995</c:v>
                </c:pt>
                <c:pt idx="1614">
                  <c:v>5.1972999999999985</c:v>
                </c:pt>
                <c:pt idx="1615">
                  <c:v>3.8933</c:v>
                </c:pt>
                <c:pt idx="1616">
                  <c:v>0.91049999999999998</c:v>
                </c:pt>
                <c:pt idx="1617">
                  <c:v>3.3322999999999969</c:v>
                </c:pt>
                <c:pt idx="1618">
                  <c:v>5.3258999999999945</c:v>
                </c:pt>
                <c:pt idx="1619">
                  <c:v>5.2767000000000053</c:v>
                </c:pt>
                <c:pt idx="1620">
                  <c:v>5.5380000000000003</c:v>
                </c:pt>
                <c:pt idx="1621">
                  <c:v>5.4704000000000024</c:v>
                </c:pt>
                <c:pt idx="1622">
                  <c:v>5.4551999999999996</c:v>
                </c:pt>
                <c:pt idx="1623">
                  <c:v>5.8966000000000003</c:v>
                </c:pt>
                <c:pt idx="1624">
                  <c:v>5.702</c:v>
                </c:pt>
                <c:pt idx="1625">
                  <c:v>5.6887999999999996</c:v>
                </c:pt>
                <c:pt idx="1626">
                  <c:v>5.7641999999999944</c:v>
                </c:pt>
                <c:pt idx="1627">
                  <c:v>5.8681999999999945</c:v>
                </c:pt>
                <c:pt idx="1628">
                  <c:v>5.5980999999999996</c:v>
                </c:pt>
                <c:pt idx="1629">
                  <c:v>4.5604999999999976</c:v>
                </c:pt>
                <c:pt idx="1630">
                  <c:v>4.5271999999999943</c:v>
                </c:pt>
                <c:pt idx="1631">
                  <c:v>5.6734</c:v>
                </c:pt>
                <c:pt idx="1632">
                  <c:v>3.7854999999999999</c:v>
                </c:pt>
                <c:pt idx="1633">
                  <c:v>4.3456000000000001</c:v>
                </c:pt>
                <c:pt idx="1634">
                  <c:v>5.7487000000000004</c:v>
                </c:pt>
                <c:pt idx="1635">
                  <c:v>4.0543999999999976</c:v>
                </c:pt>
                <c:pt idx="1636">
                  <c:v>0.73329999999999995</c:v>
                </c:pt>
                <c:pt idx="1637">
                  <c:v>0.3976000000000004</c:v>
                </c:pt>
                <c:pt idx="1638">
                  <c:v>1.3206</c:v>
                </c:pt>
                <c:pt idx="1639">
                  <c:v>2.9064999999999972</c:v>
                </c:pt>
                <c:pt idx="1640">
                  <c:v>3.8311999999999977</c:v>
                </c:pt>
                <c:pt idx="1641">
                  <c:v>3.7934999999999999</c:v>
                </c:pt>
                <c:pt idx="1642">
                  <c:v>3.2302</c:v>
                </c:pt>
                <c:pt idx="1643">
                  <c:v>1.4761</c:v>
                </c:pt>
                <c:pt idx="1644">
                  <c:v>2.5366999999999975</c:v>
                </c:pt>
                <c:pt idx="1645">
                  <c:v>4.2530000000000001</c:v>
                </c:pt>
                <c:pt idx="1646">
                  <c:v>4.2485999999999997</c:v>
                </c:pt>
                <c:pt idx="1647">
                  <c:v>4.2046999999999999</c:v>
                </c:pt>
                <c:pt idx="1648">
                  <c:v>4.3170999999999955</c:v>
                </c:pt>
                <c:pt idx="1649">
                  <c:v>3.2367999999999997</c:v>
                </c:pt>
                <c:pt idx="1650">
                  <c:v>4.1795999999999998</c:v>
                </c:pt>
                <c:pt idx="1651">
                  <c:v>4.7618999999999998</c:v>
                </c:pt>
                <c:pt idx="1652">
                  <c:v>4.0392000000000063</c:v>
                </c:pt>
                <c:pt idx="1653">
                  <c:v>5.444</c:v>
                </c:pt>
                <c:pt idx="1654">
                  <c:v>5.2134999999999998</c:v>
                </c:pt>
                <c:pt idx="1655">
                  <c:v>4.5772000000000004</c:v>
                </c:pt>
                <c:pt idx="1656">
                  <c:v>4.5991</c:v>
                </c:pt>
                <c:pt idx="1657">
                  <c:v>5.3787000000000003</c:v>
                </c:pt>
                <c:pt idx="1658">
                  <c:v>1.3525</c:v>
                </c:pt>
                <c:pt idx="1659">
                  <c:v>3.577</c:v>
                </c:pt>
                <c:pt idx="1660">
                  <c:v>5.5190999999999999</c:v>
                </c:pt>
                <c:pt idx="1661">
                  <c:v>5.6447999999999965</c:v>
                </c:pt>
                <c:pt idx="1662">
                  <c:v>5.5241999999999951</c:v>
                </c:pt>
                <c:pt idx="1663">
                  <c:v>5.2650999999999986</c:v>
                </c:pt>
                <c:pt idx="1664">
                  <c:v>4.7944999999999975</c:v>
                </c:pt>
                <c:pt idx="1665">
                  <c:v>4.4120999999999997</c:v>
                </c:pt>
                <c:pt idx="1666">
                  <c:v>5.2823000000000002</c:v>
                </c:pt>
                <c:pt idx="1667">
                  <c:v>4.8427999999999995</c:v>
                </c:pt>
                <c:pt idx="1668">
                  <c:v>4.8824999999999985</c:v>
                </c:pt>
                <c:pt idx="1669">
                  <c:v>4.3022999999999998</c:v>
                </c:pt>
                <c:pt idx="1670">
                  <c:v>4.6880999999999995</c:v>
                </c:pt>
                <c:pt idx="1671">
                  <c:v>1.8542000000000001</c:v>
                </c:pt>
                <c:pt idx="1672">
                  <c:v>5.2157999999999998</c:v>
                </c:pt>
                <c:pt idx="1673">
                  <c:v>5.8262999999999998</c:v>
                </c:pt>
                <c:pt idx="1674">
                  <c:v>5.3571999999999944</c:v>
                </c:pt>
                <c:pt idx="1675">
                  <c:v>4.4711000000000034</c:v>
                </c:pt>
                <c:pt idx="1676">
                  <c:v>5.5735999999999999</c:v>
                </c:pt>
                <c:pt idx="1677">
                  <c:v>4.8173999999999975</c:v>
                </c:pt>
                <c:pt idx="1678">
                  <c:v>5.5762000000000063</c:v>
                </c:pt>
                <c:pt idx="1679">
                  <c:v>4.7254999999999985</c:v>
                </c:pt>
                <c:pt idx="1680">
                  <c:v>5.3757000000000001</c:v>
                </c:pt>
                <c:pt idx="1681">
                  <c:v>3.6743999999999999</c:v>
                </c:pt>
                <c:pt idx="1682">
                  <c:v>5.7839</c:v>
                </c:pt>
                <c:pt idx="1683">
                  <c:v>4.1187999999999985</c:v>
                </c:pt>
                <c:pt idx="1684">
                  <c:v>5.8127999999999975</c:v>
                </c:pt>
                <c:pt idx="1685">
                  <c:v>5.6982999999999997</c:v>
                </c:pt>
                <c:pt idx="1686">
                  <c:v>5.8056000000000001</c:v>
                </c:pt>
                <c:pt idx="1687">
                  <c:v>2.8223999999999987</c:v>
                </c:pt>
                <c:pt idx="1688">
                  <c:v>5.7305999999999999</c:v>
                </c:pt>
                <c:pt idx="1689">
                  <c:v>5.7926000000000002</c:v>
                </c:pt>
                <c:pt idx="1690">
                  <c:v>5.8142999999999985</c:v>
                </c:pt>
                <c:pt idx="1691">
                  <c:v>5.4898000000000033</c:v>
                </c:pt>
                <c:pt idx="1692">
                  <c:v>1.3280000000000001</c:v>
                </c:pt>
                <c:pt idx="1693">
                  <c:v>4.7877999999999998</c:v>
                </c:pt>
                <c:pt idx="1694">
                  <c:v>5.7753000000000014</c:v>
                </c:pt>
                <c:pt idx="1695">
                  <c:v>5.6971999999999943</c:v>
                </c:pt>
                <c:pt idx="1696">
                  <c:v>5.8633999999999995</c:v>
                </c:pt>
                <c:pt idx="1697">
                  <c:v>5.7919</c:v>
                </c:pt>
                <c:pt idx="1698">
                  <c:v>5.0960000000000001</c:v>
                </c:pt>
                <c:pt idx="1699">
                  <c:v>5.6153999999999975</c:v>
                </c:pt>
                <c:pt idx="1700">
                  <c:v>5.8537999999999997</c:v>
                </c:pt>
                <c:pt idx="1701">
                  <c:v>3.9220999999999977</c:v>
                </c:pt>
                <c:pt idx="1702">
                  <c:v>5.6334999999999997</c:v>
                </c:pt>
                <c:pt idx="1703">
                  <c:v>5.8301999999999996</c:v>
                </c:pt>
                <c:pt idx="1704">
                  <c:v>0</c:v>
                </c:pt>
                <c:pt idx="1705">
                  <c:v>3.6656</c:v>
                </c:pt>
                <c:pt idx="1706">
                  <c:v>5.6908999999999965</c:v>
                </c:pt>
                <c:pt idx="1707">
                  <c:v>5.5214999999999996</c:v>
                </c:pt>
                <c:pt idx="1708">
                  <c:v>5.5843999999999996</c:v>
                </c:pt>
                <c:pt idx="1709">
                  <c:v>5.5983000000000001</c:v>
                </c:pt>
                <c:pt idx="1710">
                  <c:v>5.4443999999999999</c:v>
                </c:pt>
                <c:pt idx="1711">
                  <c:v>5.2903000000000002</c:v>
                </c:pt>
                <c:pt idx="1712">
                  <c:v>2.0343999999999998</c:v>
                </c:pt>
                <c:pt idx="1713">
                  <c:v>5.4419000000000004</c:v>
                </c:pt>
                <c:pt idx="1714">
                  <c:v>3.9055</c:v>
                </c:pt>
                <c:pt idx="1715">
                  <c:v>5.2423999999999999</c:v>
                </c:pt>
                <c:pt idx="1716">
                  <c:v>4.9837000000000033</c:v>
                </c:pt>
                <c:pt idx="1717">
                  <c:v>5.0546999999999995</c:v>
                </c:pt>
                <c:pt idx="1718">
                  <c:v>5.1074999999999955</c:v>
                </c:pt>
                <c:pt idx="1719">
                  <c:v>4.7633000000000001</c:v>
                </c:pt>
                <c:pt idx="1720">
                  <c:v>3.4441999999999999</c:v>
                </c:pt>
                <c:pt idx="1721">
                  <c:v>4.6241999999999921</c:v>
                </c:pt>
                <c:pt idx="1722">
                  <c:v>4.9077000000000002</c:v>
                </c:pt>
                <c:pt idx="1723">
                  <c:v>2.1941000000000002</c:v>
                </c:pt>
                <c:pt idx="1724">
                  <c:v>4.1166</c:v>
                </c:pt>
                <c:pt idx="1725">
                  <c:v>4.5177999999999985</c:v>
                </c:pt>
                <c:pt idx="1726">
                  <c:v>2.1608000000000001</c:v>
                </c:pt>
                <c:pt idx="1727">
                  <c:v>4.6071999999999944</c:v>
                </c:pt>
                <c:pt idx="1728">
                  <c:v>4.6346999999999996</c:v>
                </c:pt>
                <c:pt idx="1729">
                  <c:v>5.3517000000000001</c:v>
                </c:pt>
                <c:pt idx="1730">
                  <c:v>5.0157999999999996</c:v>
                </c:pt>
                <c:pt idx="1731">
                  <c:v>4.38</c:v>
                </c:pt>
                <c:pt idx="1732">
                  <c:v>5.0137999999999998</c:v>
                </c:pt>
                <c:pt idx="1733">
                  <c:v>3.0615000000000001</c:v>
                </c:pt>
                <c:pt idx="1734">
                  <c:v>5.5212000000000003</c:v>
                </c:pt>
                <c:pt idx="1735">
                  <c:v>5.7514000000000003</c:v>
                </c:pt>
                <c:pt idx="1736">
                  <c:v>4.7262000000000004</c:v>
                </c:pt>
                <c:pt idx="1737">
                  <c:v>5.6467999999999998</c:v>
                </c:pt>
                <c:pt idx="1738">
                  <c:v>5.3311999999999999</c:v>
                </c:pt>
                <c:pt idx="1739">
                  <c:v>5.3358999999999996</c:v>
                </c:pt>
                <c:pt idx="1740">
                  <c:v>5.3334000000000001</c:v>
                </c:pt>
                <c:pt idx="1741">
                  <c:v>5.4775</c:v>
                </c:pt>
                <c:pt idx="1742">
                  <c:v>3.4577999999999998</c:v>
                </c:pt>
                <c:pt idx="1743">
                  <c:v>4.3556999999999997</c:v>
                </c:pt>
                <c:pt idx="1744">
                  <c:v>5.1847999999999965</c:v>
                </c:pt>
                <c:pt idx="1745">
                  <c:v>5.0026000000000002</c:v>
                </c:pt>
                <c:pt idx="1746">
                  <c:v>4.6144999999999943</c:v>
                </c:pt>
                <c:pt idx="1747">
                  <c:v>5.7210000000000001</c:v>
                </c:pt>
                <c:pt idx="1748">
                  <c:v>5.7391000000000014</c:v>
                </c:pt>
                <c:pt idx="1749">
                  <c:v>4.1439999999999975</c:v>
                </c:pt>
                <c:pt idx="1750">
                  <c:v>4.7024999999999997</c:v>
                </c:pt>
                <c:pt idx="1751">
                  <c:v>5.4019000000000004</c:v>
                </c:pt>
                <c:pt idx="1752">
                  <c:v>2.7134</c:v>
                </c:pt>
                <c:pt idx="1753">
                  <c:v>3.5594999999999977</c:v>
                </c:pt>
                <c:pt idx="1754">
                  <c:v>3.4834000000000001</c:v>
                </c:pt>
                <c:pt idx="1755">
                  <c:v>1.2083999999999986</c:v>
                </c:pt>
                <c:pt idx="1756">
                  <c:v>1.6246</c:v>
                </c:pt>
                <c:pt idx="1757">
                  <c:v>3.0455000000000001</c:v>
                </c:pt>
                <c:pt idx="1758">
                  <c:v>5.7305999999999999</c:v>
                </c:pt>
                <c:pt idx="1759">
                  <c:v>5.1236999999999995</c:v>
                </c:pt>
                <c:pt idx="1760">
                  <c:v>4.2182000000000004</c:v>
                </c:pt>
                <c:pt idx="1761">
                  <c:v>2.1627999999999998</c:v>
                </c:pt>
                <c:pt idx="1762">
                  <c:v>2.0199999999999999E-2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0.10059999999999998</c:v>
                </c:pt>
                <c:pt idx="1767">
                  <c:v>4.1834999999999996</c:v>
                </c:pt>
                <c:pt idx="1768">
                  <c:v>4.5304000000000002</c:v>
                </c:pt>
                <c:pt idx="1769">
                  <c:v>4.7183999999999999</c:v>
                </c:pt>
                <c:pt idx="1770">
                  <c:v>5.3210999999999995</c:v>
                </c:pt>
                <c:pt idx="1771">
                  <c:v>5.2798000000000034</c:v>
                </c:pt>
                <c:pt idx="1772">
                  <c:v>5.3576999999999995</c:v>
                </c:pt>
                <c:pt idx="1773">
                  <c:v>5.3182</c:v>
                </c:pt>
                <c:pt idx="1774">
                  <c:v>5.4613000000000014</c:v>
                </c:pt>
                <c:pt idx="1775">
                  <c:v>5.7935999999999996</c:v>
                </c:pt>
                <c:pt idx="1776">
                  <c:v>4.9348000000000001</c:v>
                </c:pt>
                <c:pt idx="1777">
                  <c:v>4.5560999999999998</c:v>
                </c:pt>
                <c:pt idx="1778">
                  <c:v>5.4787000000000052</c:v>
                </c:pt>
                <c:pt idx="1779">
                  <c:v>5.7958999999999996</c:v>
                </c:pt>
                <c:pt idx="1780">
                  <c:v>5.7078999999999995</c:v>
                </c:pt>
                <c:pt idx="1781">
                  <c:v>5.8136999999999999</c:v>
                </c:pt>
                <c:pt idx="1782">
                  <c:v>3.1472000000000002</c:v>
                </c:pt>
                <c:pt idx="1783">
                  <c:v>4.9640999999999975</c:v>
                </c:pt>
                <c:pt idx="1784">
                  <c:v>5.7743000000000002</c:v>
                </c:pt>
                <c:pt idx="1785">
                  <c:v>5.7027999999999999</c:v>
                </c:pt>
                <c:pt idx="1786">
                  <c:v>5.3017000000000003</c:v>
                </c:pt>
                <c:pt idx="1787">
                  <c:v>5.8204999999999965</c:v>
                </c:pt>
                <c:pt idx="1788">
                  <c:v>5.8266</c:v>
                </c:pt>
                <c:pt idx="1789">
                  <c:v>5.662199999999995</c:v>
                </c:pt>
                <c:pt idx="1790">
                  <c:v>6.0888</c:v>
                </c:pt>
                <c:pt idx="1791">
                  <c:v>5.0103999999999997</c:v>
                </c:pt>
                <c:pt idx="1792">
                  <c:v>5.8495999999999997</c:v>
                </c:pt>
                <c:pt idx="1793">
                  <c:v>6.0110999999999999</c:v>
                </c:pt>
                <c:pt idx="1794">
                  <c:v>5.8071999999999955</c:v>
                </c:pt>
                <c:pt idx="1795">
                  <c:v>5.8637999999999995</c:v>
                </c:pt>
                <c:pt idx="1796">
                  <c:v>5.7417000000000034</c:v>
                </c:pt>
                <c:pt idx="1797">
                  <c:v>6.2812000000000063</c:v>
                </c:pt>
                <c:pt idx="1798">
                  <c:v>6.2301000000000002</c:v>
                </c:pt>
                <c:pt idx="1799">
                  <c:v>6.0754000000000001</c:v>
                </c:pt>
                <c:pt idx="1800">
                  <c:v>5.8136000000000001</c:v>
                </c:pt>
                <c:pt idx="1801">
                  <c:v>6.1141999999999941</c:v>
                </c:pt>
                <c:pt idx="1802">
                  <c:v>6.1563999999999997</c:v>
                </c:pt>
                <c:pt idx="1803">
                  <c:v>6.2493000000000034</c:v>
                </c:pt>
                <c:pt idx="1804">
                  <c:v>6.1928999999999945</c:v>
                </c:pt>
                <c:pt idx="1805">
                  <c:v>3.2568999999999977</c:v>
                </c:pt>
                <c:pt idx="1806">
                  <c:v>6.1741999999999955</c:v>
                </c:pt>
                <c:pt idx="1807">
                  <c:v>6.1967999999999996</c:v>
                </c:pt>
                <c:pt idx="1808">
                  <c:v>5.8251999999999944</c:v>
                </c:pt>
                <c:pt idx="1809">
                  <c:v>4.8011999999999997</c:v>
                </c:pt>
                <c:pt idx="1810">
                  <c:v>4.9870999999999999</c:v>
                </c:pt>
                <c:pt idx="1811">
                  <c:v>6.3022</c:v>
                </c:pt>
                <c:pt idx="1812">
                  <c:v>6.0484999999999998</c:v>
                </c:pt>
                <c:pt idx="1813">
                  <c:v>6.0284999999999975</c:v>
                </c:pt>
                <c:pt idx="1814">
                  <c:v>5.8208999999999955</c:v>
                </c:pt>
                <c:pt idx="1815">
                  <c:v>6.1754999999999995</c:v>
                </c:pt>
                <c:pt idx="1816">
                  <c:v>5.7303000000000024</c:v>
                </c:pt>
                <c:pt idx="1817">
                  <c:v>4.5587999999999997</c:v>
                </c:pt>
                <c:pt idx="1818">
                  <c:v>5.1879999999999944</c:v>
                </c:pt>
                <c:pt idx="1819">
                  <c:v>5.4180999999999999</c:v>
                </c:pt>
                <c:pt idx="1820">
                  <c:v>5.4154999999999998</c:v>
                </c:pt>
                <c:pt idx="1821">
                  <c:v>5.0936000000000003</c:v>
                </c:pt>
                <c:pt idx="1822">
                  <c:v>4.8410000000000002</c:v>
                </c:pt>
                <c:pt idx="1823">
                  <c:v>5.3467000000000002</c:v>
                </c:pt>
                <c:pt idx="1824">
                  <c:v>4.1278999999999941</c:v>
                </c:pt>
                <c:pt idx="1825">
                  <c:v>5.2088000000000001</c:v>
                </c:pt>
                <c:pt idx="1826">
                  <c:v>4.7530000000000001</c:v>
                </c:pt>
                <c:pt idx="1827">
                  <c:v>5.162199999999995</c:v>
                </c:pt>
                <c:pt idx="1828">
                  <c:v>4.7668999999999997</c:v>
                </c:pt>
                <c:pt idx="1829">
                  <c:v>5.3984999999999985</c:v>
                </c:pt>
                <c:pt idx="1830">
                  <c:v>5.3797000000000024</c:v>
                </c:pt>
                <c:pt idx="1831">
                  <c:v>4.8567</c:v>
                </c:pt>
                <c:pt idx="1832">
                  <c:v>5.0762000000000063</c:v>
                </c:pt>
                <c:pt idx="1833">
                  <c:v>5.3838999999999997</c:v>
                </c:pt>
                <c:pt idx="1834">
                  <c:v>5.4295</c:v>
                </c:pt>
                <c:pt idx="1835">
                  <c:v>5.1949999999999941</c:v>
                </c:pt>
                <c:pt idx="1836">
                  <c:v>1.6528</c:v>
                </c:pt>
                <c:pt idx="1837">
                  <c:v>4.9103000000000003</c:v>
                </c:pt>
                <c:pt idx="1838">
                  <c:v>5.4348000000000001</c:v>
                </c:pt>
                <c:pt idx="1839">
                  <c:v>5.3373999999999997</c:v>
                </c:pt>
                <c:pt idx="1840">
                  <c:v>5.1182999999999996</c:v>
                </c:pt>
                <c:pt idx="1841">
                  <c:v>5.39</c:v>
                </c:pt>
                <c:pt idx="1842">
                  <c:v>5.4539999999999997</c:v>
                </c:pt>
                <c:pt idx="1843">
                  <c:v>5.4778000000000002</c:v>
                </c:pt>
                <c:pt idx="1844">
                  <c:v>5.2636000000000003</c:v>
                </c:pt>
                <c:pt idx="1845">
                  <c:v>5.4327000000000014</c:v>
                </c:pt>
                <c:pt idx="1846">
                  <c:v>5.2498000000000014</c:v>
                </c:pt>
                <c:pt idx="1847">
                  <c:v>5.4481000000000002</c:v>
                </c:pt>
                <c:pt idx="1848">
                  <c:v>5.3997999999999999</c:v>
                </c:pt>
                <c:pt idx="1849">
                  <c:v>4.5206999999999997</c:v>
                </c:pt>
                <c:pt idx="1850">
                  <c:v>5.4405999999999999</c:v>
                </c:pt>
                <c:pt idx="1851">
                  <c:v>4.0364000000000004</c:v>
                </c:pt>
                <c:pt idx="1852">
                  <c:v>5.1037999999999997</c:v>
                </c:pt>
                <c:pt idx="1853">
                  <c:v>5.3678999999999943</c:v>
                </c:pt>
                <c:pt idx="1854">
                  <c:v>4.9765000000000024</c:v>
                </c:pt>
                <c:pt idx="1855">
                  <c:v>3.8851</c:v>
                </c:pt>
                <c:pt idx="1856">
                  <c:v>3.0243000000000002</c:v>
                </c:pt>
                <c:pt idx="1857">
                  <c:v>5.8746</c:v>
                </c:pt>
                <c:pt idx="1858">
                  <c:v>5.4905999999999997</c:v>
                </c:pt>
                <c:pt idx="1859">
                  <c:v>5.4686000000000003</c:v>
                </c:pt>
                <c:pt idx="1860">
                  <c:v>5.6613999999999995</c:v>
                </c:pt>
                <c:pt idx="1861">
                  <c:v>1.3292999999999986</c:v>
                </c:pt>
                <c:pt idx="1862">
                  <c:v>3.3790999999999976</c:v>
                </c:pt>
                <c:pt idx="1863">
                  <c:v>6.2507999999999999</c:v>
                </c:pt>
                <c:pt idx="1864">
                  <c:v>6.0582000000000003</c:v>
                </c:pt>
                <c:pt idx="1865">
                  <c:v>4.5552000000000001</c:v>
                </c:pt>
                <c:pt idx="1866">
                  <c:v>5.8547999999999965</c:v>
                </c:pt>
                <c:pt idx="1867">
                  <c:v>5.1908999999999965</c:v>
                </c:pt>
                <c:pt idx="1868">
                  <c:v>3.6793</c:v>
                </c:pt>
                <c:pt idx="1869">
                  <c:v>5.7242999999999995</c:v>
                </c:pt>
                <c:pt idx="1870">
                  <c:v>5.9081000000000001</c:v>
                </c:pt>
                <c:pt idx="1871">
                  <c:v>6.2269999999999985</c:v>
                </c:pt>
                <c:pt idx="1872">
                  <c:v>5.8014999999999999</c:v>
                </c:pt>
                <c:pt idx="1873">
                  <c:v>4.4811000000000014</c:v>
                </c:pt>
                <c:pt idx="1874">
                  <c:v>3.5025999999999997</c:v>
                </c:pt>
                <c:pt idx="1875">
                  <c:v>5.5228999999999955</c:v>
                </c:pt>
                <c:pt idx="1876">
                  <c:v>5.1822999999999997</c:v>
                </c:pt>
                <c:pt idx="1877">
                  <c:v>5.0801999999999996</c:v>
                </c:pt>
                <c:pt idx="1878">
                  <c:v>6.2254999999999985</c:v>
                </c:pt>
                <c:pt idx="1879">
                  <c:v>5.2277999999999976</c:v>
                </c:pt>
                <c:pt idx="1880">
                  <c:v>6.0974999999999975</c:v>
                </c:pt>
                <c:pt idx="1881">
                  <c:v>6.0088999999999997</c:v>
                </c:pt>
                <c:pt idx="1882">
                  <c:v>6.2744999999999997</c:v>
                </c:pt>
                <c:pt idx="1883">
                  <c:v>5.8974999999999955</c:v>
                </c:pt>
                <c:pt idx="1884">
                  <c:v>5.6551999999999945</c:v>
                </c:pt>
                <c:pt idx="1885">
                  <c:v>5.4131</c:v>
                </c:pt>
                <c:pt idx="1886">
                  <c:v>5.3452999999999999</c:v>
                </c:pt>
                <c:pt idx="1887">
                  <c:v>5.9663000000000004</c:v>
                </c:pt>
                <c:pt idx="1888">
                  <c:v>6.0330000000000004</c:v>
                </c:pt>
                <c:pt idx="1889">
                  <c:v>3.9045999999999998</c:v>
                </c:pt>
                <c:pt idx="1890">
                  <c:v>5.7180999999999997</c:v>
                </c:pt>
                <c:pt idx="1891">
                  <c:v>5.6566999999999998</c:v>
                </c:pt>
                <c:pt idx="1892">
                  <c:v>5.5353000000000003</c:v>
                </c:pt>
                <c:pt idx="1893">
                  <c:v>5.8807</c:v>
                </c:pt>
                <c:pt idx="1894">
                  <c:v>6.2074999999999996</c:v>
                </c:pt>
                <c:pt idx="1895">
                  <c:v>5.0456000000000003</c:v>
                </c:pt>
                <c:pt idx="1896">
                  <c:v>6.2287999999999997</c:v>
                </c:pt>
                <c:pt idx="1897">
                  <c:v>4.4303000000000052</c:v>
                </c:pt>
                <c:pt idx="1898">
                  <c:v>6.0491000000000001</c:v>
                </c:pt>
                <c:pt idx="1899">
                  <c:v>6.2286000000000001</c:v>
                </c:pt>
                <c:pt idx="1900">
                  <c:v>5.9356000000000053</c:v>
                </c:pt>
                <c:pt idx="1901">
                  <c:v>6.2186000000000003</c:v>
                </c:pt>
                <c:pt idx="1902">
                  <c:v>6.0339999999999998</c:v>
                </c:pt>
                <c:pt idx="1903">
                  <c:v>6.2680999999999996</c:v>
                </c:pt>
                <c:pt idx="1904">
                  <c:v>6.0784000000000002</c:v>
                </c:pt>
                <c:pt idx="1905">
                  <c:v>6.2219999999999995</c:v>
                </c:pt>
                <c:pt idx="1906">
                  <c:v>6.1609999999999943</c:v>
                </c:pt>
                <c:pt idx="1907">
                  <c:v>5.7595000000000001</c:v>
                </c:pt>
                <c:pt idx="1908">
                  <c:v>6.2638999999999996</c:v>
                </c:pt>
                <c:pt idx="1909">
                  <c:v>6.1505999999999945</c:v>
                </c:pt>
                <c:pt idx="1910">
                  <c:v>5.7805</c:v>
                </c:pt>
                <c:pt idx="1911">
                  <c:v>5.8043999999999976</c:v>
                </c:pt>
                <c:pt idx="1912">
                  <c:v>6.2257999999999996</c:v>
                </c:pt>
                <c:pt idx="1913">
                  <c:v>5.6232999999999995</c:v>
                </c:pt>
                <c:pt idx="1914">
                  <c:v>5.7547999999999995</c:v>
                </c:pt>
                <c:pt idx="1915">
                  <c:v>6.0115999999999996</c:v>
                </c:pt>
                <c:pt idx="1916">
                  <c:v>3.1779999999999999</c:v>
                </c:pt>
                <c:pt idx="1917">
                  <c:v>5.8693</c:v>
                </c:pt>
                <c:pt idx="1918">
                  <c:v>5.7305000000000001</c:v>
                </c:pt>
                <c:pt idx="1919">
                  <c:v>6.0110999999999999</c:v>
                </c:pt>
                <c:pt idx="1920">
                  <c:v>5.0030000000000001</c:v>
                </c:pt>
                <c:pt idx="1921">
                  <c:v>5.6817000000000002</c:v>
                </c:pt>
                <c:pt idx="1922">
                  <c:v>5.8966000000000003</c:v>
                </c:pt>
                <c:pt idx="1923">
                  <c:v>4.2544999999999975</c:v>
                </c:pt>
                <c:pt idx="1924">
                  <c:v>5.8900999999999986</c:v>
                </c:pt>
                <c:pt idx="1925">
                  <c:v>5.8728999999999996</c:v>
                </c:pt>
                <c:pt idx="1926">
                  <c:v>6.1710000000000003</c:v>
                </c:pt>
                <c:pt idx="1927">
                  <c:v>6.2165999999999997</c:v>
                </c:pt>
                <c:pt idx="1928">
                  <c:v>6.234</c:v>
                </c:pt>
                <c:pt idx="1929">
                  <c:v>5.8337000000000003</c:v>
                </c:pt>
                <c:pt idx="1930">
                  <c:v>6.1315</c:v>
                </c:pt>
                <c:pt idx="1931">
                  <c:v>6.0995999999999997</c:v>
                </c:pt>
                <c:pt idx="1932">
                  <c:v>6.1757999999999997</c:v>
                </c:pt>
                <c:pt idx="1933">
                  <c:v>6.2288999999999985</c:v>
                </c:pt>
                <c:pt idx="1934">
                  <c:v>6.1794000000000002</c:v>
                </c:pt>
                <c:pt idx="1935">
                  <c:v>5.9690000000000003</c:v>
                </c:pt>
                <c:pt idx="1936">
                  <c:v>5.9874999999999998</c:v>
                </c:pt>
                <c:pt idx="1937">
                  <c:v>6.2667000000000002</c:v>
                </c:pt>
                <c:pt idx="1938">
                  <c:v>5.9680999999999997</c:v>
                </c:pt>
                <c:pt idx="1939">
                  <c:v>6.1608999999999945</c:v>
                </c:pt>
                <c:pt idx="1940">
                  <c:v>4.5143999999999975</c:v>
                </c:pt>
                <c:pt idx="1941">
                  <c:v>0</c:v>
                </c:pt>
                <c:pt idx="1942">
                  <c:v>2.600000000000002E-3</c:v>
                </c:pt>
                <c:pt idx="1943">
                  <c:v>1.0000000000000013E-3</c:v>
                </c:pt>
                <c:pt idx="1944">
                  <c:v>0</c:v>
                </c:pt>
                <c:pt idx="1945">
                  <c:v>3.9000000000000042E-3</c:v>
                </c:pt>
                <c:pt idx="1946">
                  <c:v>0.28630000000000033</c:v>
                </c:pt>
                <c:pt idx="1947">
                  <c:v>4.9870999999999999</c:v>
                </c:pt>
                <c:pt idx="1948">
                  <c:v>5.7808000000000002</c:v>
                </c:pt>
                <c:pt idx="1949">
                  <c:v>5.5423999999999998</c:v>
                </c:pt>
                <c:pt idx="1950">
                  <c:v>5.4937000000000014</c:v>
                </c:pt>
                <c:pt idx="1951">
                  <c:v>5.6126999999999985</c:v>
                </c:pt>
                <c:pt idx="1952">
                  <c:v>5.9522000000000004</c:v>
                </c:pt>
                <c:pt idx="1953">
                  <c:v>6.1702000000000004</c:v>
                </c:pt>
                <c:pt idx="1954">
                  <c:v>6.2324999999999999</c:v>
                </c:pt>
                <c:pt idx="1955">
                  <c:v>6.2688999999999995</c:v>
                </c:pt>
                <c:pt idx="1956">
                  <c:v>4.5998999999999999</c:v>
                </c:pt>
                <c:pt idx="1957">
                  <c:v>5.9312000000000076</c:v>
                </c:pt>
                <c:pt idx="1958">
                  <c:v>4.2994000000000003</c:v>
                </c:pt>
                <c:pt idx="1959">
                  <c:v>5.9641999999999955</c:v>
                </c:pt>
                <c:pt idx="1960">
                  <c:v>6.1871999999999945</c:v>
                </c:pt>
                <c:pt idx="1961">
                  <c:v>6.2637</c:v>
                </c:pt>
                <c:pt idx="1962">
                  <c:v>5.9646999999999997</c:v>
                </c:pt>
                <c:pt idx="1963">
                  <c:v>4.5911</c:v>
                </c:pt>
                <c:pt idx="1964">
                  <c:v>6.1768000000000001</c:v>
                </c:pt>
                <c:pt idx="1965">
                  <c:v>5.9542000000000002</c:v>
                </c:pt>
                <c:pt idx="1966">
                  <c:v>5.4676</c:v>
                </c:pt>
                <c:pt idx="1967">
                  <c:v>6.1227999999999945</c:v>
                </c:pt>
                <c:pt idx="1968">
                  <c:v>6.1212999999999997</c:v>
                </c:pt>
                <c:pt idx="1969">
                  <c:v>4.1638999999999955</c:v>
                </c:pt>
                <c:pt idx="1970">
                  <c:v>6.1975999999999951</c:v>
                </c:pt>
                <c:pt idx="1971">
                  <c:v>4.7833000000000014</c:v>
                </c:pt>
                <c:pt idx="1972">
                  <c:v>7.3200000000000029E-2</c:v>
                </c:pt>
                <c:pt idx="1973">
                  <c:v>0</c:v>
                </c:pt>
                <c:pt idx="1974">
                  <c:v>2.0753999999999997</c:v>
                </c:pt>
                <c:pt idx="1975">
                  <c:v>4.5220999999999965</c:v>
                </c:pt>
                <c:pt idx="1976">
                  <c:v>6.2220999999999975</c:v>
                </c:pt>
                <c:pt idx="1977">
                  <c:v>5.7374999999999998</c:v>
                </c:pt>
                <c:pt idx="1978">
                  <c:v>5.992</c:v>
                </c:pt>
                <c:pt idx="1979">
                  <c:v>5.8993000000000002</c:v>
                </c:pt>
                <c:pt idx="1980">
                  <c:v>5.8976999999999995</c:v>
                </c:pt>
                <c:pt idx="1981">
                  <c:v>5.5103999999999997</c:v>
                </c:pt>
                <c:pt idx="1982">
                  <c:v>6.1000999999999985</c:v>
                </c:pt>
                <c:pt idx="1983">
                  <c:v>6.2680999999999996</c:v>
                </c:pt>
                <c:pt idx="1984">
                  <c:v>4.8640999999999943</c:v>
                </c:pt>
                <c:pt idx="1985">
                  <c:v>3.8285999999999998</c:v>
                </c:pt>
                <c:pt idx="1986">
                  <c:v>4.8093000000000004</c:v>
                </c:pt>
                <c:pt idx="1987">
                  <c:v>4.0420999999999996</c:v>
                </c:pt>
                <c:pt idx="1988">
                  <c:v>4.1136999999999997</c:v>
                </c:pt>
                <c:pt idx="1989">
                  <c:v>5.4233000000000002</c:v>
                </c:pt>
                <c:pt idx="1990">
                  <c:v>5.4288999999999996</c:v>
                </c:pt>
                <c:pt idx="1991">
                  <c:v>5.2744</c:v>
                </c:pt>
                <c:pt idx="1992">
                  <c:v>5.2867000000000024</c:v>
                </c:pt>
                <c:pt idx="1993">
                  <c:v>4.5362000000000062</c:v>
                </c:pt>
                <c:pt idx="1994">
                  <c:v>1.58</c:v>
                </c:pt>
                <c:pt idx="1995">
                  <c:v>4.6142999999999965</c:v>
                </c:pt>
                <c:pt idx="1996">
                  <c:v>4.4848999999999997</c:v>
                </c:pt>
                <c:pt idx="1997">
                  <c:v>4.343</c:v>
                </c:pt>
                <c:pt idx="1998">
                  <c:v>5.3363000000000014</c:v>
                </c:pt>
                <c:pt idx="1999">
                  <c:v>5.1626999999999965</c:v>
                </c:pt>
                <c:pt idx="2000">
                  <c:v>5.3944999999999945</c:v>
                </c:pt>
                <c:pt idx="2001">
                  <c:v>5.391</c:v>
                </c:pt>
                <c:pt idx="2002">
                  <c:v>5.4138999999999999</c:v>
                </c:pt>
                <c:pt idx="2003">
                  <c:v>5.3838999999999997</c:v>
                </c:pt>
                <c:pt idx="2004">
                  <c:v>5.3357000000000001</c:v>
                </c:pt>
                <c:pt idx="2005">
                  <c:v>5.0831</c:v>
                </c:pt>
                <c:pt idx="2006">
                  <c:v>5.1840999999999955</c:v>
                </c:pt>
                <c:pt idx="2007">
                  <c:v>5.3912000000000004</c:v>
                </c:pt>
                <c:pt idx="2008">
                  <c:v>5.1555999999999944</c:v>
                </c:pt>
                <c:pt idx="2009">
                  <c:v>5.7131999999999996</c:v>
                </c:pt>
                <c:pt idx="2010">
                  <c:v>5.5924999999999985</c:v>
                </c:pt>
                <c:pt idx="2011">
                  <c:v>5.8053999999999997</c:v>
                </c:pt>
                <c:pt idx="2012">
                  <c:v>6.1514999999999995</c:v>
                </c:pt>
                <c:pt idx="2013">
                  <c:v>5.5365000000000002</c:v>
                </c:pt>
                <c:pt idx="2014">
                  <c:v>6.0476999999999999</c:v>
                </c:pt>
                <c:pt idx="2015">
                  <c:v>2.8603999999999998</c:v>
                </c:pt>
                <c:pt idx="2016">
                  <c:v>5.4370000000000003</c:v>
                </c:pt>
                <c:pt idx="2017">
                  <c:v>6.0515999999999996</c:v>
                </c:pt>
                <c:pt idx="2018">
                  <c:v>5.5308999999999999</c:v>
                </c:pt>
                <c:pt idx="2019">
                  <c:v>3.8422999999999972</c:v>
                </c:pt>
                <c:pt idx="2020">
                  <c:v>3.9335</c:v>
                </c:pt>
                <c:pt idx="2021">
                  <c:v>6.1182999999999996</c:v>
                </c:pt>
                <c:pt idx="2022">
                  <c:v>6.2768000000000024</c:v>
                </c:pt>
                <c:pt idx="2023">
                  <c:v>6.3129999999999944</c:v>
                </c:pt>
                <c:pt idx="2024">
                  <c:v>5.6937999999999995</c:v>
                </c:pt>
                <c:pt idx="2025">
                  <c:v>5.0035999999999996</c:v>
                </c:pt>
                <c:pt idx="2026">
                  <c:v>5.6486999999999998</c:v>
                </c:pt>
                <c:pt idx="2027">
                  <c:v>5.9919000000000002</c:v>
                </c:pt>
                <c:pt idx="2028">
                  <c:v>6.2801999999999998</c:v>
                </c:pt>
                <c:pt idx="2029">
                  <c:v>5.9485000000000001</c:v>
                </c:pt>
                <c:pt idx="2030">
                  <c:v>4.2568999999999999</c:v>
                </c:pt>
                <c:pt idx="2031">
                  <c:v>6.0842999999999998</c:v>
                </c:pt>
                <c:pt idx="2032">
                  <c:v>5.4847999999999999</c:v>
                </c:pt>
                <c:pt idx="2033">
                  <c:v>6.3010999999999999</c:v>
                </c:pt>
                <c:pt idx="2034">
                  <c:v>6.0080999999999998</c:v>
                </c:pt>
                <c:pt idx="2035">
                  <c:v>4.6092000000000004</c:v>
                </c:pt>
                <c:pt idx="2036">
                  <c:v>6.2638999999999996</c:v>
                </c:pt>
                <c:pt idx="2037">
                  <c:v>5.9264999999999999</c:v>
                </c:pt>
                <c:pt idx="2038">
                  <c:v>6.2994000000000003</c:v>
                </c:pt>
                <c:pt idx="2039">
                  <c:v>6.1977999999999955</c:v>
                </c:pt>
                <c:pt idx="2040">
                  <c:v>6.0697000000000001</c:v>
                </c:pt>
                <c:pt idx="2041">
                  <c:v>5.8624999999999945</c:v>
                </c:pt>
                <c:pt idx="2042">
                  <c:v>1.3740000000000001</c:v>
                </c:pt>
                <c:pt idx="2043">
                  <c:v>6.0195999999999996</c:v>
                </c:pt>
                <c:pt idx="2044">
                  <c:v>4.4574999999999996</c:v>
                </c:pt>
                <c:pt idx="2045">
                  <c:v>6.0922999999999998</c:v>
                </c:pt>
                <c:pt idx="2046">
                  <c:v>6.1748999999999965</c:v>
                </c:pt>
                <c:pt idx="2047">
                  <c:v>5.8672999999999975</c:v>
                </c:pt>
                <c:pt idx="2048">
                  <c:v>6.1214999999999975</c:v>
                </c:pt>
                <c:pt idx="2049">
                  <c:v>6.1155999999999944</c:v>
                </c:pt>
                <c:pt idx="2050">
                  <c:v>6.0117000000000003</c:v>
                </c:pt>
                <c:pt idx="2051">
                  <c:v>6.1760000000000002</c:v>
                </c:pt>
                <c:pt idx="2052">
                  <c:v>6.1188999999999965</c:v>
                </c:pt>
                <c:pt idx="2053">
                  <c:v>4.8158999999999965</c:v>
                </c:pt>
                <c:pt idx="2054">
                  <c:v>6.1612</c:v>
                </c:pt>
                <c:pt idx="2055">
                  <c:v>6.2324000000000002</c:v>
                </c:pt>
                <c:pt idx="2056">
                  <c:v>5.3973999999999975</c:v>
                </c:pt>
                <c:pt idx="2057">
                  <c:v>5.7587000000000002</c:v>
                </c:pt>
                <c:pt idx="2058">
                  <c:v>6.2622</c:v>
                </c:pt>
                <c:pt idx="2059">
                  <c:v>6.3196000000000003</c:v>
                </c:pt>
                <c:pt idx="2060">
                  <c:v>6.1723999999999997</c:v>
                </c:pt>
                <c:pt idx="2061">
                  <c:v>5.1108999999999956</c:v>
                </c:pt>
                <c:pt idx="2062">
                  <c:v>4.9798000000000053</c:v>
                </c:pt>
                <c:pt idx="2063">
                  <c:v>5.8919999999999995</c:v>
                </c:pt>
                <c:pt idx="2064">
                  <c:v>6.1987999999999985</c:v>
                </c:pt>
                <c:pt idx="2065">
                  <c:v>4.6098999999999997</c:v>
                </c:pt>
                <c:pt idx="2066">
                  <c:v>5.5538999999999996</c:v>
                </c:pt>
                <c:pt idx="2067">
                  <c:v>6.3044999999999956</c:v>
                </c:pt>
                <c:pt idx="2068">
                  <c:v>6.3049999999999944</c:v>
                </c:pt>
                <c:pt idx="2069">
                  <c:v>4.0789</c:v>
                </c:pt>
                <c:pt idx="2070">
                  <c:v>1.4551999999999985</c:v>
                </c:pt>
                <c:pt idx="2071">
                  <c:v>5.4320000000000004</c:v>
                </c:pt>
                <c:pt idx="2072">
                  <c:v>1.8305</c:v>
                </c:pt>
                <c:pt idx="2073">
                  <c:v>6.1136999999999997</c:v>
                </c:pt>
                <c:pt idx="2074">
                  <c:v>6.2497000000000034</c:v>
                </c:pt>
                <c:pt idx="2075">
                  <c:v>6.2784000000000004</c:v>
                </c:pt>
                <c:pt idx="2076">
                  <c:v>6.0118</c:v>
                </c:pt>
                <c:pt idx="2077">
                  <c:v>5.6768000000000001</c:v>
                </c:pt>
                <c:pt idx="2078">
                  <c:v>4.7911000000000001</c:v>
                </c:pt>
                <c:pt idx="2079">
                  <c:v>5.7507999999999999</c:v>
                </c:pt>
                <c:pt idx="2080">
                  <c:v>6.3033000000000001</c:v>
                </c:pt>
                <c:pt idx="2081">
                  <c:v>5.9539</c:v>
                </c:pt>
                <c:pt idx="2082">
                  <c:v>5.2446999999999999</c:v>
                </c:pt>
                <c:pt idx="2083">
                  <c:v>6.3007999999999997</c:v>
                </c:pt>
                <c:pt idx="2084">
                  <c:v>6.2960000000000003</c:v>
                </c:pt>
                <c:pt idx="2085">
                  <c:v>4.8602999999999996</c:v>
                </c:pt>
                <c:pt idx="2086">
                  <c:v>4.8815999999999997</c:v>
                </c:pt>
                <c:pt idx="2087">
                  <c:v>6.2833000000000014</c:v>
                </c:pt>
                <c:pt idx="2088">
                  <c:v>6.2620999999999976</c:v>
                </c:pt>
                <c:pt idx="2089">
                  <c:v>6.2186000000000003</c:v>
                </c:pt>
                <c:pt idx="2090">
                  <c:v>5.8952</c:v>
                </c:pt>
                <c:pt idx="2091">
                  <c:v>5.5853000000000002</c:v>
                </c:pt>
                <c:pt idx="2092">
                  <c:v>5.4340000000000002</c:v>
                </c:pt>
                <c:pt idx="2093">
                  <c:v>6.1016000000000004</c:v>
                </c:pt>
                <c:pt idx="2094">
                  <c:v>3.274</c:v>
                </c:pt>
                <c:pt idx="2095">
                  <c:v>5.9499000000000004</c:v>
                </c:pt>
                <c:pt idx="2096">
                  <c:v>6.0587</c:v>
                </c:pt>
                <c:pt idx="2097">
                  <c:v>5.9515000000000002</c:v>
                </c:pt>
                <c:pt idx="2098">
                  <c:v>6.2648999999999955</c:v>
                </c:pt>
                <c:pt idx="2099">
                  <c:v>5.8049999999999944</c:v>
                </c:pt>
                <c:pt idx="2100">
                  <c:v>4.5095999999999998</c:v>
                </c:pt>
                <c:pt idx="2101">
                  <c:v>5.9227999999999996</c:v>
                </c:pt>
                <c:pt idx="2102">
                  <c:v>6.0607999999999995</c:v>
                </c:pt>
                <c:pt idx="2103">
                  <c:v>6.0893000000000024</c:v>
                </c:pt>
                <c:pt idx="2104">
                  <c:v>5.8679999999999941</c:v>
                </c:pt>
                <c:pt idx="2105">
                  <c:v>6.1963999999999997</c:v>
                </c:pt>
                <c:pt idx="2106">
                  <c:v>4.8652999999999995</c:v>
                </c:pt>
                <c:pt idx="2107">
                  <c:v>5.7687999999999997</c:v>
                </c:pt>
                <c:pt idx="2108">
                  <c:v>6.2334000000000014</c:v>
                </c:pt>
                <c:pt idx="2109">
                  <c:v>5.7960000000000003</c:v>
                </c:pt>
                <c:pt idx="2110">
                  <c:v>5.3368000000000002</c:v>
                </c:pt>
                <c:pt idx="2111">
                  <c:v>6.1673999999999944</c:v>
                </c:pt>
                <c:pt idx="2112">
                  <c:v>6.0964999999999998</c:v>
                </c:pt>
                <c:pt idx="2113">
                  <c:v>6.1393000000000004</c:v>
                </c:pt>
                <c:pt idx="2114">
                  <c:v>5.8865999999999996</c:v>
                </c:pt>
                <c:pt idx="2115">
                  <c:v>6.3188999999999975</c:v>
                </c:pt>
                <c:pt idx="2116">
                  <c:v>3.6719999999999997</c:v>
                </c:pt>
                <c:pt idx="2117">
                  <c:v>6.1347999999999985</c:v>
                </c:pt>
                <c:pt idx="2118">
                  <c:v>6.2988</c:v>
                </c:pt>
                <c:pt idx="2119">
                  <c:v>6.1822999999999997</c:v>
                </c:pt>
                <c:pt idx="2120">
                  <c:v>6.1037999999999997</c:v>
                </c:pt>
                <c:pt idx="2121">
                  <c:v>5.9684999999999997</c:v>
                </c:pt>
                <c:pt idx="2122">
                  <c:v>5.2096000000000053</c:v>
                </c:pt>
                <c:pt idx="2123">
                  <c:v>4.7327000000000004</c:v>
                </c:pt>
                <c:pt idx="2124">
                  <c:v>2.7713999999999999</c:v>
                </c:pt>
                <c:pt idx="2125">
                  <c:v>2.7680000000000002</c:v>
                </c:pt>
                <c:pt idx="2126">
                  <c:v>4.7978999999999985</c:v>
                </c:pt>
                <c:pt idx="2127">
                  <c:v>5.0617000000000001</c:v>
                </c:pt>
                <c:pt idx="2128">
                  <c:v>5.4105999999999996</c:v>
                </c:pt>
                <c:pt idx="2129">
                  <c:v>6.0018000000000002</c:v>
                </c:pt>
                <c:pt idx="2130">
                  <c:v>5.9344999999999999</c:v>
                </c:pt>
                <c:pt idx="2131">
                  <c:v>5.4423000000000004</c:v>
                </c:pt>
                <c:pt idx="2132">
                  <c:v>6.1265999999999945</c:v>
                </c:pt>
                <c:pt idx="2133">
                  <c:v>6.1879999999999944</c:v>
                </c:pt>
                <c:pt idx="2134">
                  <c:v>5.8112000000000004</c:v>
                </c:pt>
                <c:pt idx="2135">
                  <c:v>5.9226999999999999</c:v>
                </c:pt>
                <c:pt idx="2136">
                  <c:v>6.0217000000000001</c:v>
                </c:pt>
                <c:pt idx="2137">
                  <c:v>6.0108999999999995</c:v>
                </c:pt>
                <c:pt idx="2138">
                  <c:v>6.1993999999999998</c:v>
                </c:pt>
                <c:pt idx="2139">
                  <c:v>6.1375999999999955</c:v>
                </c:pt>
                <c:pt idx="2140">
                  <c:v>5.8434999999999997</c:v>
                </c:pt>
                <c:pt idx="2141">
                  <c:v>4.8456000000000001</c:v>
                </c:pt>
                <c:pt idx="2142">
                  <c:v>5.1039999999999965</c:v>
                </c:pt>
                <c:pt idx="2143">
                  <c:v>0.87470000000000092</c:v>
                </c:pt>
                <c:pt idx="2144">
                  <c:v>5.7014000000000014</c:v>
                </c:pt>
                <c:pt idx="2145">
                  <c:v>6.0433000000000003</c:v>
                </c:pt>
                <c:pt idx="2146">
                  <c:v>2.9343999999999997</c:v>
                </c:pt>
                <c:pt idx="2147">
                  <c:v>6.0100999999999996</c:v>
                </c:pt>
                <c:pt idx="2148">
                  <c:v>6.0248999999999944</c:v>
                </c:pt>
                <c:pt idx="2149">
                  <c:v>6.0789</c:v>
                </c:pt>
                <c:pt idx="2150">
                  <c:v>6.1311</c:v>
                </c:pt>
                <c:pt idx="2151">
                  <c:v>5.4821999999999997</c:v>
                </c:pt>
                <c:pt idx="2152">
                  <c:v>5.5438999999999998</c:v>
                </c:pt>
                <c:pt idx="2153">
                  <c:v>5.3958999999999975</c:v>
                </c:pt>
                <c:pt idx="2154">
                  <c:v>5.6052</c:v>
                </c:pt>
                <c:pt idx="2155">
                  <c:v>4.2876000000000003</c:v>
                </c:pt>
                <c:pt idx="2156">
                  <c:v>5.7351000000000001</c:v>
                </c:pt>
                <c:pt idx="2157">
                  <c:v>4.6289999999999942</c:v>
                </c:pt>
                <c:pt idx="2158">
                  <c:v>5.8666999999999998</c:v>
                </c:pt>
                <c:pt idx="2159">
                  <c:v>4.6132999999999997</c:v>
                </c:pt>
                <c:pt idx="2160">
                  <c:v>4.6578999999999944</c:v>
                </c:pt>
                <c:pt idx="2161">
                  <c:v>6.0073999999999996</c:v>
                </c:pt>
                <c:pt idx="2162">
                  <c:v>3.6957</c:v>
                </c:pt>
                <c:pt idx="2163">
                  <c:v>6.0212000000000003</c:v>
                </c:pt>
                <c:pt idx="2164">
                  <c:v>6.2366000000000064</c:v>
                </c:pt>
                <c:pt idx="2165">
                  <c:v>4.0526999999999997</c:v>
                </c:pt>
                <c:pt idx="2166">
                  <c:v>2.6473000000000027</c:v>
                </c:pt>
                <c:pt idx="2167">
                  <c:v>6.1136999999999997</c:v>
                </c:pt>
                <c:pt idx="2168">
                  <c:v>4.1566999999999998</c:v>
                </c:pt>
                <c:pt idx="2169">
                  <c:v>0.79970000000000063</c:v>
                </c:pt>
                <c:pt idx="2170">
                  <c:v>4.7104999999999997</c:v>
                </c:pt>
                <c:pt idx="2171">
                  <c:v>5.9836000000000062</c:v>
                </c:pt>
                <c:pt idx="2172">
                  <c:v>5.2220999999999975</c:v>
                </c:pt>
                <c:pt idx="2173">
                  <c:v>6.0170999999999975</c:v>
                </c:pt>
                <c:pt idx="2174">
                  <c:v>6.0478999999999985</c:v>
                </c:pt>
                <c:pt idx="2175">
                  <c:v>6.1715999999999998</c:v>
                </c:pt>
                <c:pt idx="2176">
                  <c:v>6.1377999999999995</c:v>
                </c:pt>
                <c:pt idx="2177">
                  <c:v>5.4332000000000065</c:v>
                </c:pt>
                <c:pt idx="2178">
                  <c:v>6.2321999999999997</c:v>
                </c:pt>
                <c:pt idx="2179">
                  <c:v>6.0058999999999996</c:v>
                </c:pt>
                <c:pt idx="2180">
                  <c:v>5.0197000000000003</c:v>
                </c:pt>
                <c:pt idx="2181">
                  <c:v>5.4504999999999999</c:v>
                </c:pt>
                <c:pt idx="2182">
                  <c:v>5.4942000000000002</c:v>
                </c:pt>
                <c:pt idx="2183">
                  <c:v>5.0798000000000014</c:v>
                </c:pt>
                <c:pt idx="2184">
                  <c:v>5.2446000000000002</c:v>
                </c:pt>
                <c:pt idx="2185">
                  <c:v>5.0723000000000003</c:v>
                </c:pt>
                <c:pt idx="2186">
                  <c:v>5.1367000000000003</c:v>
                </c:pt>
                <c:pt idx="2187">
                  <c:v>4.8032000000000004</c:v>
                </c:pt>
                <c:pt idx="2188">
                  <c:v>4.7279999999999944</c:v>
                </c:pt>
                <c:pt idx="2189">
                  <c:v>4.9663000000000004</c:v>
                </c:pt>
                <c:pt idx="2190">
                  <c:v>4.4070999999999998</c:v>
                </c:pt>
                <c:pt idx="2191">
                  <c:v>4.4718000000000053</c:v>
                </c:pt>
                <c:pt idx="2192">
                  <c:v>1.3899999999999999E-2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2.8000000000000026E-3</c:v>
                </c:pt>
                <c:pt idx="2204">
                  <c:v>0</c:v>
                </c:pt>
                <c:pt idx="2205">
                  <c:v>0</c:v>
                </c:pt>
                <c:pt idx="2206">
                  <c:v>0.67690000000000095</c:v>
                </c:pt>
                <c:pt idx="2207">
                  <c:v>0</c:v>
                </c:pt>
                <c:pt idx="2208">
                  <c:v>2.8000000000000026E-3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1.6000000000000025E-3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5.2000000000000041E-3</c:v>
                </c:pt>
                <c:pt idx="2258">
                  <c:v>0</c:v>
                </c:pt>
                <c:pt idx="2259">
                  <c:v>0.83180000000000065</c:v>
                </c:pt>
                <c:pt idx="2260">
                  <c:v>0.82160000000000066</c:v>
                </c:pt>
                <c:pt idx="2261">
                  <c:v>0.42500000000000032</c:v>
                </c:pt>
                <c:pt idx="2262">
                  <c:v>0</c:v>
                </c:pt>
                <c:pt idx="2263">
                  <c:v>9.7500000000000142E-2</c:v>
                </c:pt>
                <c:pt idx="2264">
                  <c:v>0.35710000000000008</c:v>
                </c:pt>
                <c:pt idx="2265">
                  <c:v>0.60710000000000064</c:v>
                </c:pt>
                <c:pt idx="2266">
                  <c:v>0.62940000000000063</c:v>
                </c:pt>
                <c:pt idx="2267">
                  <c:v>1.5269999999999986</c:v>
                </c:pt>
                <c:pt idx="2268">
                  <c:v>1.3289</c:v>
                </c:pt>
                <c:pt idx="2269">
                  <c:v>0</c:v>
                </c:pt>
                <c:pt idx="2270">
                  <c:v>0</c:v>
                </c:pt>
                <c:pt idx="2271">
                  <c:v>0.70150000000000001</c:v>
                </c:pt>
                <c:pt idx="2272">
                  <c:v>1.8513999999999986</c:v>
                </c:pt>
                <c:pt idx="2273">
                  <c:v>1.2929999999999986</c:v>
                </c:pt>
                <c:pt idx="2274">
                  <c:v>2.9601999999999999</c:v>
                </c:pt>
                <c:pt idx="2275">
                  <c:v>3.5846</c:v>
                </c:pt>
                <c:pt idx="2276">
                  <c:v>4.3368000000000002</c:v>
                </c:pt>
                <c:pt idx="2277">
                  <c:v>4.5177999999999985</c:v>
                </c:pt>
                <c:pt idx="2278">
                  <c:v>4.4173</c:v>
                </c:pt>
                <c:pt idx="2279">
                  <c:v>4.4912000000000063</c:v>
                </c:pt>
                <c:pt idx="2280">
                  <c:v>1.6775</c:v>
                </c:pt>
                <c:pt idx="2281">
                  <c:v>1.4722</c:v>
                </c:pt>
                <c:pt idx="2282">
                  <c:v>2.2846000000000002</c:v>
                </c:pt>
                <c:pt idx="2283">
                  <c:v>2.4323999999999977</c:v>
                </c:pt>
                <c:pt idx="2284">
                  <c:v>2.3589999999999987</c:v>
                </c:pt>
                <c:pt idx="2285">
                  <c:v>3.6412</c:v>
                </c:pt>
                <c:pt idx="2286">
                  <c:v>2.8245</c:v>
                </c:pt>
                <c:pt idx="2287">
                  <c:v>4.6292999999999997</c:v>
                </c:pt>
                <c:pt idx="2288">
                  <c:v>4.9946999999999999</c:v>
                </c:pt>
                <c:pt idx="2289">
                  <c:v>6.1982999999999997</c:v>
                </c:pt>
                <c:pt idx="2290">
                  <c:v>6.0054999999999996</c:v>
                </c:pt>
                <c:pt idx="2291">
                  <c:v>6.2203999999999997</c:v>
                </c:pt>
                <c:pt idx="2292">
                  <c:v>5.8737000000000004</c:v>
                </c:pt>
                <c:pt idx="2293">
                  <c:v>4.9748999999999999</c:v>
                </c:pt>
                <c:pt idx="2294">
                  <c:v>3.1303999999999998</c:v>
                </c:pt>
                <c:pt idx="2295">
                  <c:v>5.3983999999999996</c:v>
                </c:pt>
                <c:pt idx="2296">
                  <c:v>5.9117000000000024</c:v>
                </c:pt>
                <c:pt idx="2297">
                  <c:v>5.9888000000000003</c:v>
                </c:pt>
                <c:pt idx="2298">
                  <c:v>6.2524999999999995</c:v>
                </c:pt>
                <c:pt idx="2299">
                  <c:v>6.2550999999999997</c:v>
                </c:pt>
                <c:pt idx="2300">
                  <c:v>4.8097000000000003</c:v>
                </c:pt>
                <c:pt idx="2301">
                  <c:v>5.8917000000000002</c:v>
                </c:pt>
                <c:pt idx="2302">
                  <c:v>6.2312000000000065</c:v>
                </c:pt>
                <c:pt idx="2303">
                  <c:v>6.0910000000000002</c:v>
                </c:pt>
                <c:pt idx="2304">
                  <c:v>5.4089999999999998</c:v>
                </c:pt>
                <c:pt idx="2305">
                  <c:v>6.1894999999999998</c:v>
                </c:pt>
                <c:pt idx="2306">
                  <c:v>5.2747999999999999</c:v>
                </c:pt>
                <c:pt idx="2307">
                  <c:v>6.1205999999999943</c:v>
                </c:pt>
                <c:pt idx="2308">
                  <c:v>5.9901999999999997</c:v>
                </c:pt>
                <c:pt idx="2309">
                  <c:v>6.1473999999999975</c:v>
                </c:pt>
                <c:pt idx="2310">
                  <c:v>5.6519999999999975</c:v>
                </c:pt>
                <c:pt idx="2311">
                  <c:v>5.8109999999999955</c:v>
                </c:pt>
                <c:pt idx="2312">
                  <c:v>4.7640999999999956</c:v>
                </c:pt>
                <c:pt idx="2313">
                  <c:v>5.9020999999999999</c:v>
                </c:pt>
                <c:pt idx="2314">
                  <c:v>6.1372999999999998</c:v>
                </c:pt>
                <c:pt idx="2315">
                  <c:v>4.3552</c:v>
                </c:pt>
                <c:pt idx="2316">
                  <c:v>5.9277999999999995</c:v>
                </c:pt>
                <c:pt idx="2317">
                  <c:v>5.9099000000000004</c:v>
                </c:pt>
                <c:pt idx="2318">
                  <c:v>6.0720999999999998</c:v>
                </c:pt>
                <c:pt idx="2319">
                  <c:v>6.0434000000000001</c:v>
                </c:pt>
                <c:pt idx="2320">
                  <c:v>6.0561999999999996</c:v>
                </c:pt>
                <c:pt idx="2321">
                  <c:v>5.5908999999999995</c:v>
                </c:pt>
                <c:pt idx="2322">
                  <c:v>5.8013000000000003</c:v>
                </c:pt>
                <c:pt idx="2323">
                  <c:v>6.1102999999999996</c:v>
                </c:pt>
                <c:pt idx="2324">
                  <c:v>5.9389000000000003</c:v>
                </c:pt>
                <c:pt idx="2325">
                  <c:v>6.2005999999999997</c:v>
                </c:pt>
                <c:pt idx="2326">
                  <c:v>5.9960000000000004</c:v>
                </c:pt>
                <c:pt idx="2327">
                  <c:v>6.164999999999992</c:v>
                </c:pt>
                <c:pt idx="2328">
                  <c:v>5.8368000000000002</c:v>
                </c:pt>
                <c:pt idx="2329">
                  <c:v>5.9323000000000023</c:v>
                </c:pt>
                <c:pt idx="2330">
                  <c:v>5.7619999999999996</c:v>
                </c:pt>
                <c:pt idx="2331">
                  <c:v>6.0110000000000001</c:v>
                </c:pt>
                <c:pt idx="2332">
                  <c:v>6.2567000000000004</c:v>
                </c:pt>
                <c:pt idx="2333">
                  <c:v>6.3719000000000001</c:v>
                </c:pt>
                <c:pt idx="2334">
                  <c:v>5.9044999999999996</c:v>
                </c:pt>
                <c:pt idx="2335">
                  <c:v>5.8494999999999999</c:v>
                </c:pt>
                <c:pt idx="2336">
                  <c:v>4.7102000000000004</c:v>
                </c:pt>
                <c:pt idx="2337">
                  <c:v>5.9606000000000003</c:v>
                </c:pt>
                <c:pt idx="2338">
                  <c:v>4.5747</c:v>
                </c:pt>
                <c:pt idx="2339">
                  <c:v>6.1334</c:v>
                </c:pt>
                <c:pt idx="2340">
                  <c:v>6.1853999999999996</c:v>
                </c:pt>
                <c:pt idx="2341">
                  <c:v>5.8560999999999996</c:v>
                </c:pt>
                <c:pt idx="2342">
                  <c:v>5.7643999999999975</c:v>
                </c:pt>
                <c:pt idx="2343">
                  <c:v>5.9020999999999999</c:v>
                </c:pt>
                <c:pt idx="2344">
                  <c:v>6.1364000000000001</c:v>
                </c:pt>
                <c:pt idx="2345">
                  <c:v>6.2954999999999997</c:v>
                </c:pt>
                <c:pt idx="2346">
                  <c:v>6.3487999999999998</c:v>
                </c:pt>
                <c:pt idx="2347">
                  <c:v>4.1470999999999965</c:v>
                </c:pt>
                <c:pt idx="2348">
                  <c:v>5.8685999999999945</c:v>
                </c:pt>
                <c:pt idx="2349">
                  <c:v>6.3320999999999996</c:v>
                </c:pt>
                <c:pt idx="2350">
                  <c:v>4.3839999999999995</c:v>
                </c:pt>
                <c:pt idx="2351">
                  <c:v>2.7374000000000001</c:v>
                </c:pt>
                <c:pt idx="2352">
                  <c:v>2.2993999999999999</c:v>
                </c:pt>
                <c:pt idx="2353">
                  <c:v>5.9691000000000001</c:v>
                </c:pt>
                <c:pt idx="2354">
                  <c:v>6.4383000000000052</c:v>
                </c:pt>
                <c:pt idx="2355">
                  <c:v>4.1036000000000001</c:v>
                </c:pt>
                <c:pt idx="2356">
                  <c:v>6.0842000000000001</c:v>
                </c:pt>
                <c:pt idx="2357">
                  <c:v>6.1368999999999998</c:v>
                </c:pt>
                <c:pt idx="2358">
                  <c:v>6.3</c:v>
                </c:pt>
                <c:pt idx="2359">
                  <c:v>6.5960999999999999</c:v>
                </c:pt>
                <c:pt idx="2360">
                  <c:v>6.5650999999999975</c:v>
                </c:pt>
                <c:pt idx="2361">
                  <c:v>6.4619</c:v>
                </c:pt>
                <c:pt idx="2362">
                  <c:v>6.3997999999999999</c:v>
                </c:pt>
                <c:pt idx="2363">
                  <c:v>4.3864999999999998</c:v>
                </c:pt>
                <c:pt idx="2364">
                  <c:v>2.0619000000000001</c:v>
                </c:pt>
                <c:pt idx="2365">
                  <c:v>6.1214999999999975</c:v>
                </c:pt>
                <c:pt idx="2366">
                  <c:v>6.3815999999999997</c:v>
                </c:pt>
                <c:pt idx="2367">
                  <c:v>6.4543999999999997</c:v>
                </c:pt>
                <c:pt idx="2368">
                  <c:v>6.4912000000000063</c:v>
                </c:pt>
                <c:pt idx="2369">
                  <c:v>6.3205999999999944</c:v>
                </c:pt>
                <c:pt idx="2370">
                  <c:v>3.3822999999999972</c:v>
                </c:pt>
                <c:pt idx="2371">
                  <c:v>6.5946999999999996</c:v>
                </c:pt>
                <c:pt idx="2372">
                  <c:v>6.4496000000000064</c:v>
                </c:pt>
                <c:pt idx="2373">
                  <c:v>1.8834</c:v>
                </c:pt>
                <c:pt idx="2374">
                  <c:v>1.1232</c:v>
                </c:pt>
                <c:pt idx="2375">
                  <c:v>6.2898000000000014</c:v>
                </c:pt>
                <c:pt idx="2376">
                  <c:v>6.4076000000000004</c:v>
                </c:pt>
                <c:pt idx="2377">
                  <c:v>5.9884000000000004</c:v>
                </c:pt>
                <c:pt idx="2378">
                  <c:v>5.8900999999999986</c:v>
                </c:pt>
                <c:pt idx="2379">
                  <c:v>6.3637999999999995</c:v>
                </c:pt>
                <c:pt idx="2380">
                  <c:v>5.2506000000000004</c:v>
                </c:pt>
                <c:pt idx="2381">
                  <c:v>3.5533999999999999</c:v>
                </c:pt>
                <c:pt idx="2382">
                  <c:v>6.2719000000000014</c:v>
                </c:pt>
                <c:pt idx="2383">
                  <c:v>6.0539999999999985</c:v>
                </c:pt>
                <c:pt idx="2384">
                  <c:v>6.2224999999999975</c:v>
                </c:pt>
                <c:pt idx="2385">
                  <c:v>6.2610000000000001</c:v>
                </c:pt>
                <c:pt idx="2386">
                  <c:v>5.8907999999999996</c:v>
                </c:pt>
                <c:pt idx="2387">
                  <c:v>6.2789000000000001</c:v>
                </c:pt>
                <c:pt idx="2388">
                  <c:v>6.2431999999999999</c:v>
                </c:pt>
                <c:pt idx="2389">
                  <c:v>6.2588999999999997</c:v>
                </c:pt>
                <c:pt idx="2390">
                  <c:v>6.2206000000000001</c:v>
                </c:pt>
                <c:pt idx="2391">
                  <c:v>5.5095000000000001</c:v>
                </c:pt>
                <c:pt idx="2392">
                  <c:v>6.2227999999999986</c:v>
                </c:pt>
                <c:pt idx="2393">
                  <c:v>6.1386000000000003</c:v>
                </c:pt>
                <c:pt idx="2394">
                  <c:v>6.2801</c:v>
                </c:pt>
                <c:pt idx="2395">
                  <c:v>6.1101999999999945</c:v>
                </c:pt>
                <c:pt idx="2396">
                  <c:v>6.2455999999999996</c:v>
                </c:pt>
                <c:pt idx="2397">
                  <c:v>6.1383999999999999</c:v>
                </c:pt>
                <c:pt idx="2398">
                  <c:v>6.2134999999999998</c:v>
                </c:pt>
                <c:pt idx="2399">
                  <c:v>6.2632000000000003</c:v>
                </c:pt>
                <c:pt idx="2400">
                  <c:v>6.2256999999999998</c:v>
                </c:pt>
                <c:pt idx="2401">
                  <c:v>6.2517000000000014</c:v>
                </c:pt>
                <c:pt idx="2402">
                  <c:v>6.2518000000000002</c:v>
                </c:pt>
                <c:pt idx="2403">
                  <c:v>6.2176999999999998</c:v>
                </c:pt>
                <c:pt idx="2404">
                  <c:v>4.9881000000000002</c:v>
                </c:pt>
                <c:pt idx="2405">
                  <c:v>5.4352000000000062</c:v>
                </c:pt>
                <c:pt idx="2406">
                  <c:v>1.8094999999999988</c:v>
                </c:pt>
                <c:pt idx="2407">
                  <c:v>6.1156999999999995</c:v>
                </c:pt>
                <c:pt idx="2408">
                  <c:v>4.9858000000000002</c:v>
                </c:pt>
                <c:pt idx="2409">
                  <c:v>5.5694999999999997</c:v>
                </c:pt>
                <c:pt idx="2410">
                  <c:v>6.167199999999994</c:v>
                </c:pt>
                <c:pt idx="2411">
                  <c:v>5.7117000000000004</c:v>
                </c:pt>
                <c:pt idx="2412">
                  <c:v>4.5522999999999998</c:v>
                </c:pt>
                <c:pt idx="2413">
                  <c:v>5.9647999999999985</c:v>
                </c:pt>
                <c:pt idx="2414">
                  <c:v>6.0834000000000001</c:v>
                </c:pt>
                <c:pt idx="2415">
                  <c:v>6.2747999999999999</c:v>
                </c:pt>
                <c:pt idx="2416">
                  <c:v>4.9461000000000004</c:v>
                </c:pt>
                <c:pt idx="2417">
                  <c:v>5.824199999999994</c:v>
                </c:pt>
                <c:pt idx="2418">
                  <c:v>6.3186999999999998</c:v>
                </c:pt>
                <c:pt idx="2419">
                  <c:v>1.411999999999997</c:v>
                </c:pt>
                <c:pt idx="2420">
                  <c:v>0</c:v>
                </c:pt>
                <c:pt idx="2421">
                  <c:v>0.61090000000000066</c:v>
                </c:pt>
                <c:pt idx="2422">
                  <c:v>4.0381</c:v>
                </c:pt>
                <c:pt idx="2423">
                  <c:v>6.1923999999999975</c:v>
                </c:pt>
                <c:pt idx="2424">
                  <c:v>5.7161</c:v>
                </c:pt>
                <c:pt idx="2425">
                  <c:v>5.3579999999999943</c:v>
                </c:pt>
                <c:pt idx="2426">
                  <c:v>4.9790000000000063</c:v>
                </c:pt>
                <c:pt idx="2427">
                  <c:v>5.6400999999999986</c:v>
                </c:pt>
                <c:pt idx="2428">
                  <c:v>6.0773999999999999</c:v>
                </c:pt>
                <c:pt idx="2429">
                  <c:v>6.2202000000000002</c:v>
                </c:pt>
                <c:pt idx="2430">
                  <c:v>6.2094000000000014</c:v>
                </c:pt>
                <c:pt idx="2431">
                  <c:v>6.3068</c:v>
                </c:pt>
                <c:pt idx="2432">
                  <c:v>6.2328000000000001</c:v>
                </c:pt>
                <c:pt idx="2433">
                  <c:v>2.0849000000000002</c:v>
                </c:pt>
                <c:pt idx="2434">
                  <c:v>5.3914</c:v>
                </c:pt>
                <c:pt idx="2435">
                  <c:v>6.2195</c:v>
                </c:pt>
                <c:pt idx="2436">
                  <c:v>6.0333000000000014</c:v>
                </c:pt>
                <c:pt idx="2437">
                  <c:v>3.2117999999999998</c:v>
                </c:pt>
                <c:pt idx="2438">
                  <c:v>6.1773999999999996</c:v>
                </c:pt>
                <c:pt idx="2439">
                  <c:v>5.7702000000000053</c:v>
                </c:pt>
                <c:pt idx="2440">
                  <c:v>5.4459</c:v>
                </c:pt>
                <c:pt idx="2441">
                  <c:v>5.8630999999999975</c:v>
                </c:pt>
                <c:pt idx="2442">
                  <c:v>5.8634999999999975</c:v>
                </c:pt>
                <c:pt idx="2443">
                  <c:v>5.9405999999999999</c:v>
                </c:pt>
                <c:pt idx="2444">
                  <c:v>6.2923999999999998</c:v>
                </c:pt>
                <c:pt idx="2445">
                  <c:v>6.0772000000000004</c:v>
                </c:pt>
                <c:pt idx="2446">
                  <c:v>5.76</c:v>
                </c:pt>
                <c:pt idx="2447">
                  <c:v>4.9498000000000024</c:v>
                </c:pt>
                <c:pt idx="2448">
                  <c:v>4.6074999999999955</c:v>
                </c:pt>
                <c:pt idx="2449">
                  <c:v>5.875</c:v>
                </c:pt>
                <c:pt idx="2450">
                  <c:v>3.6133000000000002</c:v>
                </c:pt>
                <c:pt idx="2451">
                  <c:v>6.2614000000000001</c:v>
                </c:pt>
                <c:pt idx="2452">
                  <c:v>6.2398000000000033</c:v>
                </c:pt>
                <c:pt idx="2453">
                  <c:v>5.8853</c:v>
                </c:pt>
                <c:pt idx="2454">
                  <c:v>6.0846</c:v>
                </c:pt>
                <c:pt idx="2455">
                  <c:v>6.0649999999999951</c:v>
                </c:pt>
                <c:pt idx="2456">
                  <c:v>4.1860999999999997</c:v>
                </c:pt>
                <c:pt idx="2457">
                  <c:v>5.6194999999999995</c:v>
                </c:pt>
                <c:pt idx="2458">
                  <c:v>6.2840999999999996</c:v>
                </c:pt>
                <c:pt idx="2459">
                  <c:v>6.2861000000000002</c:v>
                </c:pt>
                <c:pt idx="2460">
                  <c:v>6.2672999999999996</c:v>
                </c:pt>
                <c:pt idx="2461">
                  <c:v>6.2660999999999998</c:v>
                </c:pt>
                <c:pt idx="2462">
                  <c:v>5.1186999999999996</c:v>
                </c:pt>
                <c:pt idx="2463">
                  <c:v>6.2844999999999995</c:v>
                </c:pt>
                <c:pt idx="2464">
                  <c:v>5.9208999999999996</c:v>
                </c:pt>
                <c:pt idx="2465">
                  <c:v>3.0177999999999998</c:v>
                </c:pt>
                <c:pt idx="2466">
                  <c:v>4.8242999999999965</c:v>
                </c:pt>
                <c:pt idx="2467">
                  <c:v>6.101</c:v>
                </c:pt>
                <c:pt idx="2468">
                  <c:v>3.8788999999999971</c:v>
                </c:pt>
                <c:pt idx="2469">
                  <c:v>6.0446</c:v>
                </c:pt>
                <c:pt idx="2470">
                  <c:v>4.8975999999999944</c:v>
                </c:pt>
                <c:pt idx="2471">
                  <c:v>4.3865999999999996</c:v>
                </c:pt>
                <c:pt idx="2472">
                  <c:v>5.5827999999999998</c:v>
                </c:pt>
                <c:pt idx="2473">
                  <c:v>5.7561999999999998</c:v>
                </c:pt>
                <c:pt idx="2474">
                  <c:v>5.4983000000000004</c:v>
                </c:pt>
                <c:pt idx="2475">
                  <c:v>6.0122999999999998</c:v>
                </c:pt>
                <c:pt idx="2476">
                  <c:v>6.0103999999999997</c:v>
                </c:pt>
                <c:pt idx="2477">
                  <c:v>6.1177999999999955</c:v>
                </c:pt>
                <c:pt idx="2478">
                  <c:v>5.8357000000000001</c:v>
                </c:pt>
                <c:pt idx="2479">
                  <c:v>5.8774999999999995</c:v>
                </c:pt>
                <c:pt idx="2480">
                  <c:v>5.9384000000000023</c:v>
                </c:pt>
                <c:pt idx="2481">
                  <c:v>5.8033999999999999</c:v>
                </c:pt>
                <c:pt idx="2482">
                  <c:v>5.4611000000000001</c:v>
                </c:pt>
                <c:pt idx="2483">
                  <c:v>6.1627999999999945</c:v>
                </c:pt>
                <c:pt idx="2484">
                  <c:v>6.2677999999999985</c:v>
                </c:pt>
                <c:pt idx="2485">
                  <c:v>6.1043999999999965</c:v>
                </c:pt>
                <c:pt idx="2486">
                  <c:v>6.0864000000000003</c:v>
                </c:pt>
                <c:pt idx="2487">
                  <c:v>6.0350000000000001</c:v>
                </c:pt>
                <c:pt idx="2488">
                  <c:v>5.6025999999999945</c:v>
                </c:pt>
                <c:pt idx="2489">
                  <c:v>3.8089999999999997</c:v>
                </c:pt>
                <c:pt idx="2490">
                  <c:v>5.5190000000000001</c:v>
                </c:pt>
                <c:pt idx="2491">
                  <c:v>6.0842000000000001</c:v>
                </c:pt>
                <c:pt idx="2492">
                  <c:v>6.2273999999999985</c:v>
                </c:pt>
                <c:pt idx="2493">
                  <c:v>6.2113000000000014</c:v>
                </c:pt>
                <c:pt idx="2494">
                  <c:v>6.2695999999999996</c:v>
                </c:pt>
                <c:pt idx="2495">
                  <c:v>6.1760999999999999</c:v>
                </c:pt>
                <c:pt idx="2496">
                  <c:v>2.4449000000000001</c:v>
                </c:pt>
                <c:pt idx="2497">
                  <c:v>5.8468999999999998</c:v>
                </c:pt>
                <c:pt idx="2498">
                  <c:v>5.9447000000000001</c:v>
                </c:pt>
                <c:pt idx="2499">
                  <c:v>5.5549999999999944</c:v>
                </c:pt>
                <c:pt idx="2500">
                  <c:v>6.2497000000000034</c:v>
                </c:pt>
                <c:pt idx="2501">
                  <c:v>1.7676999999999996</c:v>
                </c:pt>
                <c:pt idx="2502">
                  <c:v>5.5387000000000004</c:v>
                </c:pt>
                <c:pt idx="2503">
                  <c:v>6.1486999999999998</c:v>
                </c:pt>
                <c:pt idx="2504">
                  <c:v>5.1398000000000001</c:v>
                </c:pt>
                <c:pt idx="2505">
                  <c:v>6.2481999999999998</c:v>
                </c:pt>
                <c:pt idx="2506">
                  <c:v>6.0705999999999998</c:v>
                </c:pt>
                <c:pt idx="2507">
                  <c:v>6.2542</c:v>
                </c:pt>
                <c:pt idx="2508">
                  <c:v>6.2298999999999998</c:v>
                </c:pt>
                <c:pt idx="2509">
                  <c:v>5.9067000000000034</c:v>
                </c:pt>
                <c:pt idx="2510">
                  <c:v>6.1592000000000002</c:v>
                </c:pt>
                <c:pt idx="2511">
                  <c:v>5.9569999999999999</c:v>
                </c:pt>
                <c:pt idx="2512">
                  <c:v>6.2315000000000014</c:v>
                </c:pt>
                <c:pt idx="2513">
                  <c:v>6.6146999999999965</c:v>
                </c:pt>
                <c:pt idx="2514">
                  <c:v>6.6024999999999965</c:v>
                </c:pt>
                <c:pt idx="2515">
                  <c:v>6.3122999999999996</c:v>
                </c:pt>
                <c:pt idx="2516">
                  <c:v>5.6807999999999996</c:v>
                </c:pt>
                <c:pt idx="2517">
                  <c:v>6.3609999999999944</c:v>
                </c:pt>
                <c:pt idx="2518">
                  <c:v>6.4633000000000003</c:v>
                </c:pt>
                <c:pt idx="2519">
                  <c:v>6.1198999999999995</c:v>
                </c:pt>
                <c:pt idx="2520">
                  <c:v>5.0007999999999999</c:v>
                </c:pt>
                <c:pt idx="2521">
                  <c:v>6.0567000000000002</c:v>
                </c:pt>
                <c:pt idx="2522">
                  <c:v>6.13</c:v>
                </c:pt>
                <c:pt idx="2523">
                  <c:v>6.3936999999999999</c:v>
                </c:pt>
                <c:pt idx="2524">
                  <c:v>5.9709000000000003</c:v>
                </c:pt>
                <c:pt idx="2525">
                  <c:v>6.2033000000000014</c:v>
                </c:pt>
                <c:pt idx="2526">
                  <c:v>5.2851999999999997</c:v>
                </c:pt>
                <c:pt idx="2527">
                  <c:v>6.6126999999999985</c:v>
                </c:pt>
                <c:pt idx="2528">
                  <c:v>6.7481</c:v>
                </c:pt>
                <c:pt idx="2529">
                  <c:v>6.4630999999999998</c:v>
                </c:pt>
                <c:pt idx="2530">
                  <c:v>6.4853000000000014</c:v>
                </c:pt>
                <c:pt idx="2531">
                  <c:v>6.0923999999999996</c:v>
                </c:pt>
                <c:pt idx="2532">
                  <c:v>6.3795000000000002</c:v>
                </c:pt>
                <c:pt idx="2533">
                  <c:v>6.1975999999999951</c:v>
                </c:pt>
                <c:pt idx="2534">
                  <c:v>6.4934000000000003</c:v>
                </c:pt>
                <c:pt idx="2535">
                  <c:v>6.2591999999999999</c:v>
                </c:pt>
                <c:pt idx="2536">
                  <c:v>5.7600999999999996</c:v>
                </c:pt>
                <c:pt idx="2537">
                  <c:v>6.4178999999999995</c:v>
                </c:pt>
                <c:pt idx="2538">
                  <c:v>6.3787000000000003</c:v>
                </c:pt>
                <c:pt idx="2539">
                  <c:v>5.8747999999999996</c:v>
                </c:pt>
                <c:pt idx="2540">
                  <c:v>6.6715</c:v>
                </c:pt>
                <c:pt idx="2541">
                  <c:v>4.5919999999999996</c:v>
                </c:pt>
                <c:pt idx="2542">
                  <c:v>6.6932</c:v>
                </c:pt>
                <c:pt idx="2543">
                  <c:v>6.6433</c:v>
                </c:pt>
                <c:pt idx="2544">
                  <c:v>6.6414</c:v>
                </c:pt>
                <c:pt idx="2545">
                  <c:v>6.6090999999999998</c:v>
                </c:pt>
                <c:pt idx="2546">
                  <c:v>6.5828999999999995</c:v>
                </c:pt>
                <c:pt idx="2547">
                  <c:v>5.4948999999999995</c:v>
                </c:pt>
                <c:pt idx="2548">
                  <c:v>6.5965999999999996</c:v>
                </c:pt>
                <c:pt idx="2549">
                  <c:v>6.0634999999999986</c:v>
                </c:pt>
                <c:pt idx="2550">
                  <c:v>6.662199999999995</c:v>
                </c:pt>
                <c:pt idx="2551">
                  <c:v>6.7093000000000034</c:v>
                </c:pt>
                <c:pt idx="2552">
                  <c:v>2.6562999999999977</c:v>
                </c:pt>
                <c:pt idx="2553">
                  <c:v>6.5662000000000003</c:v>
                </c:pt>
                <c:pt idx="2554">
                  <c:v>5.7152000000000003</c:v>
                </c:pt>
                <c:pt idx="2555">
                  <c:v>6.5874999999999995</c:v>
                </c:pt>
                <c:pt idx="2556">
                  <c:v>5.4485999999999999</c:v>
                </c:pt>
                <c:pt idx="2557">
                  <c:v>6.6522999999999985</c:v>
                </c:pt>
                <c:pt idx="2558">
                  <c:v>6.6206999999999985</c:v>
                </c:pt>
                <c:pt idx="2559">
                  <c:v>5.8814000000000002</c:v>
                </c:pt>
                <c:pt idx="2560">
                  <c:v>6.7004999999999999</c:v>
                </c:pt>
                <c:pt idx="2561">
                  <c:v>6.2494000000000014</c:v>
                </c:pt>
                <c:pt idx="2562">
                  <c:v>4.9312000000000076</c:v>
                </c:pt>
                <c:pt idx="2563">
                  <c:v>6.3506</c:v>
                </c:pt>
                <c:pt idx="2564">
                  <c:v>5.1913</c:v>
                </c:pt>
                <c:pt idx="2565">
                  <c:v>6.3610999999999995</c:v>
                </c:pt>
                <c:pt idx="2566">
                  <c:v>6.2998000000000003</c:v>
                </c:pt>
                <c:pt idx="2567">
                  <c:v>6.3418000000000001</c:v>
                </c:pt>
                <c:pt idx="2568">
                  <c:v>6.5114999999999998</c:v>
                </c:pt>
                <c:pt idx="2569">
                  <c:v>6.3758999999999997</c:v>
                </c:pt>
                <c:pt idx="2570">
                  <c:v>6.3136999999999999</c:v>
                </c:pt>
                <c:pt idx="2571">
                  <c:v>6.2572000000000001</c:v>
                </c:pt>
                <c:pt idx="2572">
                  <c:v>6.3342000000000001</c:v>
                </c:pt>
                <c:pt idx="2573">
                  <c:v>5.2534000000000001</c:v>
                </c:pt>
                <c:pt idx="2574">
                  <c:v>6.6682999999999995</c:v>
                </c:pt>
                <c:pt idx="2575">
                  <c:v>6.4029999999999996</c:v>
                </c:pt>
                <c:pt idx="2576">
                  <c:v>6.6000999999999985</c:v>
                </c:pt>
                <c:pt idx="2577">
                  <c:v>6.4399000000000024</c:v>
                </c:pt>
                <c:pt idx="2578">
                  <c:v>6.4469000000000003</c:v>
                </c:pt>
                <c:pt idx="2579">
                  <c:v>5.4375999999999998</c:v>
                </c:pt>
                <c:pt idx="2580">
                  <c:v>4.8666999999999998</c:v>
                </c:pt>
                <c:pt idx="2581">
                  <c:v>4.2927999999999997</c:v>
                </c:pt>
                <c:pt idx="2582">
                  <c:v>4.8564999999999996</c:v>
                </c:pt>
                <c:pt idx="2583">
                  <c:v>5.2660999999999998</c:v>
                </c:pt>
                <c:pt idx="2584">
                  <c:v>5.4779999999999998</c:v>
                </c:pt>
                <c:pt idx="2585">
                  <c:v>4.4054000000000002</c:v>
                </c:pt>
                <c:pt idx="2586">
                  <c:v>3.5961999999999987</c:v>
                </c:pt>
                <c:pt idx="2587">
                  <c:v>2.9413999999999998</c:v>
                </c:pt>
                <c:pt idx="2588">
                  <c:v>3.8955999999999977</c:v>
                </c:pt>
                <c:pt idx="2589">
                  <c:v>3.7214</c:v>
                </c:pt>
                <c:pt idx="2590">
                  <c:v>3.3517999999999977</c:v>
                </c:pt>
                <c:pt idx="2591">
                  <c:v>9.1300000000000006E-2</c:v>
                </c:pt>
                <c:pt idx="2592">
                  <c:v>0</c:v>
                </c:pt>
                <c:pt idx="2593">
                  <c:v>0</c:v>
                </c:pt>
                <c:pt idx="2594">
                  <c:v>2.7000000000000049E-3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2.2000000000000032E-3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4.2800000000000067E-2</c:v>
                </c:pt>
                <c:pt idx="2616">
                  <c:v>0.16580000000000011</c:v>
                </c:pt>
                <c:pt idx="2617">
                  <c:v>0.27160000000000001</c:v>
                </c:pt>
                <c:pt idx="2618">
                  <c:v>0.8155</c:v>
                </c:pt>
                <c:pt idx="2619">
                  <c:v>1.7501000000000009</c:v>
                </c:pt>
                <c:pt idx="2620">
                  <c:v>1.0164</c:v>
                </c:pt>
                <c:pt idx="2621">
                  <c:v>1.0898999999999988</c:v>
                </c:pt>
                <c:pt idx="2622">
                  <c:v>0.90639999999999998</c:v>
                </c:pt>
                <c:pt idx="2623">
                  <c:v>0.49870000000000031</c:v>
                </c:pt>
                <c:pt idx="2624">
                  <c:v>0.67770000000000108</c:v>
                </c:pt>
                <c:pt idx="2625">
                  <c:v>0.4959000000000004</c:v>
                </c:pt>
                <c:pt idx="2626">
                  <c:v>0.52810000000000001</c:v>
                </c:pt>
                <c:pt idx="2627">
                  <c:v>1.1325000000000001</c:v>
                </c:pt>
                <c:pt idx="2628">
                  <c:v>3.6963999999999997</c:v>
                </c:pt>
                <c:pt idx="2629">
                  <c:v>4.3192000000000004</c:v>
                </c:pt>
                <c:pt idx="2630">
                  <c:v>5.1529999999999943</c:v>
                </c:pt>
                <c:pt idx="2631">
                  <c:v>5.3178999999999945</c:v>
                </c:pt>
                <c:pt idx="2632">
                  <c:v>5.9058999999999999</c:v>
                </c:pt>
                <c:pt idx="2633">
                  <c:v>4.7135999999999996</c:v>
                </c:pt>
                <c:pt idx="2634">
                  <c:v>4.8503999999999996</c:v>
                </c:pt>
                <c:pt idx="2635">
                  <c:v>5.9193000000000024</c:v>
                </c:pt>
                <c:pt idx="2636">
                  <c:v>5.7956000000000003</c:v>
                </c:pt>
                <c:pt idx="2637">
                  <c:v>3.5707999999999998</c:v>
                </c:pt>
                <c:pt idx="2638">
                  <c:v>4.2721999999999998</c:v>
                </c:pt>
                <c:pt idx="2639">
                  <c:v>3.7088000000000001</c:v>
                </c:pt>
                <c:pt idx="2640">
                  <c:v>5.7139999999999995</c:v>
                </c:pt>
                <c:pt idx="2641">
                  <c:v>5.6088999999999976</c:v>
                </c:pt>
                <c:pt idx="2642">
                  <c:v>6.0633999999999997</c:v>
                </c:pt>
                <c:pt idx="2643">
                  <c:v>6.0020999999999995</c:v>
                </c:pt>
                <c:pt idx="2644">
                  <c:v>2.7837000000000032</c:v>
                </c:pt>
                <c:pt idx="2645">
                  <c:v>5.4832000000000063</c:v>
                </c:pt>
                <c:pt idx="2646">
                  <c:v>4.5804999999999998</c:v>
                </c:pt>
                <c:pt idx="2647">
                  <c:v>6.0395000000000003</c:v>
                </c:pt>
                <c:pt idx="2648">
                  <c:v>5.2197000000000013</c:v>
                </c:pt>
                <c:pt idx="2649">
                  <c:v>5.6564999999999985</c:v>
                </c:pt>
                <c:pt idx="2650">
                  <c:v>6.0603999999999996</c:v>
                </c:pt>
                <c:pt idx="2651">
                  <c:v>6.0218999999999996</c:v>
                </c:pt>
                <c:pt idx="2652">
                  <c:v>5.9429999999999996</c:v>
                </c:pt>
                <c:pt idx="2653">
                  <c:v>4.8604999999999965</c:v>
                </c:pt>
                <c:pt idx="2654">
                  <c:v>4.8858999999999995</c:v>
                </c:pt>
                <c:pt idx="2655">
                  <c:v>4.7974999999999985</c:v>
                </c:pt>
                <c:pt idx="2656">
                  <c:v>5.4927000000000001</c:v>
                </c:pt>
                <c:pt idx="2657">
                  <c:v>3.7919999999999998</c:v>
                </c:pt>
                <c:pt idx="2658">
                  <c:v>5.3240999999999943</c:v>
                </c:pt>
                <c:pt idx="2659">
                  <c:v>5.3883000000000001</c:v>
                </c:pt>
                <c:pt idx="2660">
                  <c:v>5.3659999999999943</c:v>
                </c:pt>
                <c:pt idx="2661">
                  <c:v>3.6448</c:v>
                </c:pt>
                <c:pt idx="2662">
                  <c:v>3.6444000000000001</c:v>
                </c:pt>
                <c:pt idx="2663">
                  <c:v>5.1056999999999997</c:v>
                </c:pt>
                <c:pt idx="2664">
                  <c:v>5.4173999999999998</c:v>
                </c:pt>
                <c:pt idx="2665">
                  <c:v>4.2495000000000003</c:v>
                </c:pt>
                <c:pt idx="2666">
                  <c:v>5.1201999999999943</c:v>
                </c:pt>
                <c:pt idx="2667">
                  <c:v>3.6232000000000002</c:v>
                </c:pt>
                <c:pt idx="2668">
                  <c:v>5.1739999999999995</c:v>
                </c:pt>
                <c:pt idx="2669">
                  <c:v>4.9124999999999996</c:v>
                </c:pt>
                <c:pt idx="2670">
                  <c:v>5.5503</c:v>
                </c:pt>
                <c:pt idx="2671">
                  <c:v>3.8433000000000002</c:v>
                </c:pt>
                <c:pt idx="2672">
                  <c:v>3.5659000000000001</c:v>
                </c:pt>
                <c:pt idx="2673">
                  <c:v>5.5280999999999985</c:v>
                </c:pt>
                <c:pt idx="2674">
                  <c:v>5.5506000000000002</c:v>
                </c:pt>
                <c:pt idx="2675">
                  <c:v>5.0087999999999999</c:v>
                </c:pt>
                <c:pt idx="2676">
                  <c:v>5.5407999999999999</c:v>
                </c:pt>
                <c:pt idx="2677">
                  <c:v>5.4276</c:v>
                </c:pt>
                <c:pt idx="2678">
                  <c:v>4.2808999999999999</c:v>
                </c:pt>
                <c:pt idx="2679">
                  <c:v>1.9593999999999991</c:v>
                </c:pt>
                <c:pt idx="2680">
                  <c:v>4.2624999999999975</c:v>
                </c:pt>
                <c:pt idx="2681">
                  <c:v>5.4561000000000002</c:v>
                </c:pt>
                <c:pt idx="2682">
                  <c:v>5.4238</c:v>
                </c:pt>
                <c:pt idx="2683">
                  <c:v>5.4558999999999997</c:v>
                </c:pt>
                <c:pt idx="2684">
                  <c:v>5.3943999999999965</c:v>
                </c:pt>
                <c:pt idx="2685">
                  <c:v>4.5876000000000001</c:v>
                </c:pt>
                <c:pt idx="2686">
                  <c:v>3.4679000000000002</c:v>
                </c:pt>
                <c:pt idx="2687">
                  <c:v>5.4034000000000004</c:v>
                </c:pt>
                <c:pt idx="2688">
                  <c:v>5.4131999999999998</c:v>
                </c:pt>
                <c:pt idx="2689">
                  <c:v>5.1957999999999975</c:v>
                </c:pt>
                <c:pt idx="2690">
                  <c:v>5.3207999999999975</c:v>
                </c:pt>
                <c:pt idx="2691">
                  <c:v>5.4690000000000003</c:v>
                </c:pt>
                <c:pt idx="2692">
                  <c:v>4.4062000000000063</c:v>
                </c:pt>
                <c:pt idx="2693">
                  <c:v>3.9247999999999998</c:v>
                </c:pt>
                <c:pt idx="2694">
                  <c:v>5.1711</c:v>
                </c:pt>
                <c:pt idx="2695">
                  <c:v>5.0884999999999998</c:v>
                </c:pt>
                <c:pt idx="2696">
                  <c:v>5.0895000000000001</c:v>
                </c:pt>
                <c:pt idx="2697">
                  <c:v>5.0549999999999944</c:v>
                </c:pt>
                <c:pt idx="2698">
                  <c:v>5.7039</c:v>
                </c:pt>
                <c:pt idx="2699">
                  <c:v>5.8079999999999945</c:v>
                </c:pt>
                <c:pt idx="2700">
                  <c:v>5.867599999999995</c:v>
                </c:pt>
                <c:pt idx="2701">
                  <c:v>4.1213999999999995</c:v>
                </c:pt>
                <c:pt idx="2702">
                  <c:v>6.03</c:v>
                </c:pt>
                <c:pt idx="2703">
                  <c:v>5.6593</c:v>
                </c:pt>
                <c:pt idx="2704">
                  <c:v>6.2894000000000014</c:v>
                </c:pt>
                <c:pt idx="2705">
                  <c:v>5.944</c:v>
                </c:pt>
                <c:pt idx="2706">
                  <c:v>5.6059999999999945</c:v>
                </c:pt>
                <c:pt idx="2707">
                  <c:v>5.9738000000000024</c:v>
                </c:pt>
                <c:pt idx="2708">
                  <c:v>6.0297000000000001</c:v>
                </c:pt>
                <c:pt idx="2709">
                  <c:v>6.0457999999999998</c:v>
                </c:pt>
                <c:pt idx="2710">
                  <c:v>3.4235000000000002</c:v>
                </c:pt>
                <c:pt idx="2711">
                  <c:v>6.1017000000000001</c:v>
                </c:pt>
                <c:pt idx="2712">
                  <c:v>5.8663999999999996</c:v>
                </c:pt>
                <c:pt idx="2713">
                  <c:v>5.6753999999999998</c:v>
                </c:pt>
                <c:pt idx="2714">
                  <c:v>6.0642999999999985</c:v>
                </c:pt>
                <c:pt idx="2715">
                  <c:v>6.0827999999999998</c:v>
                </c:pt>
                <c:pt idx="2716">
                  <c:v>5.6235999999999944</c:v>
                </c:pt>
                <c:pt idx="2717">
                  <c:v>5.7</c:v>
                </c:pt>
                <c:pt idx="2718">
                  <c:v>5.5895000000000001</c:v>
                </c:pt>
                <c:pt idx="2719">
                  <c:v>5.6837</c:v>
                </c:pt>
                <c:pt idx="2720">
                  <c:v>5.7040999999999995</c:v>
                </c:pt>
                <c:pt idx="2721">
                  <c:v>5.9935</c:v>
                </c:pt>
                <c:pt idx="2722">
                  <c:v>5.9702000000000064</c:v>
                </c:pt>
                <c:pt idx="2723">
                  <c:v>5.9709000000000003</c:v>
                </c:pt>
                <c:pt idx="2724">
                  <c:v>5.9915000000000003</c:v>
                </c:pt>
                <c:pt idx="2725">
                  <c:v>5.9446000000000003</c:v>
                </c:pt>
                <c:pt idx="2726">
                  <c:v>5.9131</c:v>
                </c:pt>
                <c:pt idx="2727">
                  <c:v>5.8226999999999975</c:v>
                </c:pt>
                <c:pt idx="2728">
                  <c:v>5.7564000000000002</c:v>
                </c:pt>
                <c:pt idx="2729">
                  <c:v>5.4150999999999998</c:v>
                </c:pt>
                <c:pt idx="2730">
                  <c:v>5.5850999999999997</c:v>
                </c:pt>
                <c:pt idx="2731">
                  <c:v>5.7995000000000001</c:v>
                </c:pt>
                <c:pt idx="2732">
                  <c:v>5.9598000000000004</c:v>
                </c:pt>
                <c:pt idx="2733">
                  <c:v>4.6791</c:v>
                </c:pt>
                <c:pt idx="2734">
                  <c:v>6.0223999999999975</c:v>
                </c:pt>
                <c:pt idx="2735">
                  <c:v>6.0552999999999999</c:v>
                </c:pt>
                <c:pt idx="2736">
                  <c:v>3.3841000000000001</c:v>
                </c:pt>
                <c:pt idx="2737">
                  <c:v>6.0708000000000002</c:v>
                </c:pt>
                <c:pt idx="2738">
                  <c:v>6.4115000000000002</c:v>
                </c:pt>
                <c:pt idx="2739">
                  <c:v>6.1352000000000002</c:v>
                </c:pt>
                <c:pt idx="2740">
                  <c:v>6.3344999999999985</c:v>
                </c:pt>
                <c:pt idx="2741">
                  <c:v>6.2729999999999997</c:v>
                </c:pt>
                <c:pt idx="2742">
                  <c:v>5.3171999999999944</c:v>
                </c:pt>
                <c:pt idx="2743">
                  <c:v>6.3319999999999999</c:v>
                </c:pt>
                <c:pt idx="2744">
                  <c:v>6.1713000000000013</c:v>
                </c:pt>
                <c:pt idx="2745">
                  <c:v>5.87</c:v>
                </c:pt>
                <c:pt idx="2746">
                  <c:v>6.4290000000000003</c:v>
                </c:pt>
                <c:pt idx="2747">
                  <c:v>6.0914999999999999</c:v>
                </c:pt>
                <c:pt idx="2748">
                  <c:v>5.9889999999999999</c:v>
                </c:pt>
                <c:pt idx="2749">
                  <c:v>5.7811000000000003</c:v>
                </c:pt>
                <c:pt idx="2750">
                  <c:v>4.5960000000000001</c:v>
                </c:pt>
                <c:pt idx="2751">
                  <c:v>6.2933000000000003</c:v>
                </c:pt>
                <c:pt idx="2752">
                  <c:v>6.3644999999999943</c:v>
                </c:pt>
                <c:pt idx="2753">
                  <c:v>6.4983000000000004</c:v>
                </c:pt>
                <c:pt idx="2754">
                  <c:v>6.3715000000000002</c:v>
                </c:pt>
                <c:pt idx="2755">
                  <c:v>4.6867000000000001</c:v>
                </c:pt>
                <c:pt idx="2756">
                  <c:v>6.5094000000000003</c:v>
                </c:pt>
                <c:pt idx="2757">
                  <c:v>6.4858000000000002</c:v>
                </c:pt>
                <c:pt idx="2758">
                  <c:v>6.5087999999999999</c:v>
                </c:pt>
                <c:pt idx="2759">
                  <c:v>6.5168999999999997</c:v>
                </c:pt>
                <c:pt idx="2760">
                  <c:v>6.4084000000000003</c:v>
                </c:pt>
                <c:pt idx="2761">
                  <c:v>3.2482000000000002</c:v>
                </c:pt>
                <c:pt idx="2762">
                  <c:v>5.8788999999999998</c:v>
                </c:pt>
                <c:pt idx="2763">
                  <c:v>5.5040999999999976</c:v>
                </c:pt>
                <c:pt idx="2764">
                  <c:v>6.4260000000000002</c:v>
                </c:pt>
                <c:pt idx="2765">
                  <c:v>6.4499000000000004</c:v>
                </c:pt>
                <c:pt idx="2766">
                  <c:v>6.4059999999999997</c:v>
                </c:pt>
                <c:pt idx="2767">
                  <c:v>5.9389000000000003</c:v>
                </c:pt>
                <c:pt idx="2768">
                  <c:v>6.4669999999999996</c:v>
                </c:pt>
                <c:pt idx="2769">
                  <c:v>6.4051999999999998</c:v>
                </c:pt>
                <c:pt idx="2770">
                  <c:v>6.4387000000000034</c:v>
                </c:pt>
                <c:pt idx="2771">
                  <c:v>6.3856999999999999</c:v>
                </c:pt>
                <c:pt idx="2772">
                  <c:v>5.3997999999999999</c:v>
                </c:pt>
                <c:pt idx="2773">
                  <c:v>6.1683999999999966</c:v>
                </c:pt>
                <c:pt idx="2774">
                  <c:v>6.4051999999999998</c:v>
                </c:pt>
                <c:pt idx="2775">
                  <c:v>6.4470999999999998</c:v>
                </c:pt>
                <c:pt idx="2776">
                  <c:v>5.8734999999999999</c:v>
                </c:pt>
                <c:pt idx="2777">
                  <c:v>6.3942999999999985</c:v>
                </c:pt>
                <c:pt idx="2778">
                  <c:v>6.4728000000000003</c:v>
                </c:pt>
                <c:pt idx="2779">
                  <c:v>6.4348000000000001</c:v>
                </c:pt>
                <c:pt idx="2780">
                  <c:v>6.4785000000000004</c:v>
                </c:pt>
                <c:pt idx="2781">
                  <c:v>6.3618999999999986</c:v>
                </c:pt>
                <c:pt idx="2782">
                  <c:v>6.3980999999999995</c:v>
                </c:pt>
                <c:pt idx="2783">
                  <c:v>6.3876999999999997</c:v>
                </c:pt>
                <c:pt idx="2784">
                  <c:v>6.4492000000000065</c:v>
                </c:pt>
                <c:pt idx="2785">
                  <c:v>6.4143999999999997</c:v>
                </c:pt>
                <c:pt idx="2786">
                  <c:v>5.4131999999999998</c:v>
                </c:pt>
                <c:pt idx="2787">
                  <c:v>6.4481000000000002</c:v>
                </c:pt>
                <c:pt idx="2788">
                  <c:v>6.4725000000000001</c:v>
                </c:pt>
                <c:pt idx="2789">
                  <c:v>6.4480000000000004</c:v>
                </c:pt>
                <c:pt idx="2790">
                  <c:v>4.7168999999999999</c:v>
                </c:pt>
                <c:pt idx="2791">
                  <c:v>3.3658999999999977</c:v>
                </c:pt>
                <c:pt idx="2792">
                  <c:v>3.7151999999999998</c:v>
                </c:pt>
                <c:pt idx="2793">
                  <c:v>5.8437999999999999</c:v>
                </c:pt>
                <c:pt idx="2794">
                  <c:v>6.4214000000000002</c:v>
                </c:pt>
                <c:pt idx="2795">
                  <c:v>6.2783000000000024</c:v>
                </c:pt>
                <c:pt idx="2796">
                  <c:v>6.0574999999999966</c:v>
                </c:pt>
                <c:pt idx="2797">
                  <c:v>6.5091999999999999</c:v>
                </c:pt>
                <c:pt idx="2798">
                  <c:v>4.4950000000000001</c:v>
                </c:pt>
                <c:pt idx="2799">
                  <c:v>5.1475999999999944</c:v>
                </c:pt>
                <c:pt idx="2800">
                  <c:v>5.8488999999999995</c:v>
                </c:pt>
                <c:pt idx="2801">
                  <c:v>4.8066000000000004</c:v>
                </c:pt>
                <c:pt idx="2802">
                  <c:v>6.4516000000000053</c:v>
                </c:pt>
                <c:pt idx="2803">
                  <c:v>5.7899000000000003</c:v>
                </c:pt>
                <c:pt idx="2804">
                  <c:v>2.6859000000000002</c:v>
                </c:pt>
                <c:pt idx="2805">
                  <c:v>5.6423999999999985</c:v>
                </c:pt>
                <c:pt idx="2806">
                  <c:v>6.3411999999999997</c:v>
                </c:pt>
                <c:pt idx="2807">
                  <c:v>6.3680999999999965</c:v>
                </c:pt>
                <c:pt idx="2808">
                  <c:v>6.3469999999999995</c:v>
                </c:pt>
                <c:pt idx="2809">
                  <c:v>5.5491999999999999</c:v>
                </c:pt>
                <c:pt idx="2810">
                  <c:v>6.3664999999999985</c:v>
                </c:pt>
                <c:pt idx="2811">
                  <c:v>6.3918999999999997</c:v>
                </c:pt>
                <c:pt idx="2812">
                  <c:v>6.2080000000000002</c:v>
                </c:pt>
                <c:pt idx="2813">
                  <c:v>3.9190999999999971</c:v>
                </c:pt>
                <c:pt idx="2814">
                  <c:v>5.0641999999999943</c:v>
                </c:pt>
                <c:pt idx="2815">
                  <c:v>4.9218999999999999</c:v>
                </c:pt>
                <c:pt idx="2816">
                  <c:v>5.3936000000000002</c:v>
                </c:pt>
                <c:pt idx="2817">
                  <c:v>5.0474999999999985</c:v>
                </c:pt>
                <c:pt idx="2818">
                  <c:v>4.8536000000000001</c:v>
                </c:pt>
                <c:pt idx="2819">
                  <c:v>5.4069000000000003</c:v>
                </c:pt>
                <c:pt idx="2820">
                  <c:v>5.3449999999999944</c:v>
                </c:pt>
                <c:pt idx="2821">
                  <c:v>5.3146999999999975</c:v>
                </c:pt>
                <c:pt idx="2822">
                  <c:v>4.4293000000000013</c:v>
                </c:pt>
                <c:pt idx="2823">
                  <c:v>3.2183999999999999</c:v>
                </c:pt>
                <c:pt idx="2824">
                  <c:v>0.78139999999999998</c:v>
                </c:pt>
                <c:pt idx="2825">
                  <c:v>0</c:v>
                </c:pt>
                <c:pt idx="2826">
                  <c:v>0</c:v>
                </c:pt>
                <c:pt idx="2827">
                  <c:v>0.53979999999999995</c:v>
                </c:pt>
                <c:pt idx="2828">
                  <c:v>0.70650000000000002</c:v>
                </c:pt>
                <c:pt idx="2829">
                  <c:v>0.66050000000000064</c:v>
                </c:pt>
                <c:pt idx="2830">
                  <c:v>0.80710000000000004</c:v>
                </c:pt>
                <c:pt idx="2831">
                  <c:v>0.85229999999999995</c:v>
                </c:pt>
                <c:pt idx="2832">
                  <c:v>2.8609999999999998</c:v>
                </c:pt>
                <c:pt idx="2833">
                  <c:v>5.0811000000000002</c:v>
                </c:pt>
                <c:pt idx="2834">
                  <c:v>5.7814000000000014</c:v>
                </c:pt>
                <c:pt idx="2835">
                  <c:v>5.6183999999999985</c:v>
                </c:pt>
                <c:pt idx="2836">
                  <c:v>4.9409000000000001</c:v>
                </c:pt>
                <c:pt idx="2837">
                  <c:v>5.3674999999999944</c:v>
                </c:pt>
                <c:pt idx="2838">
                  <c:v>4.7646999999999995</c:v>
                </c:pt>
                <c:pt idx="2839">
                  <c:v>4.3460000000000001</c:v>
                </c:pt>
                <c:pt idx="2840">
                  <c:v>3.7125999999999997</c:v>
                </c:pt>
                <c:pt idx="2841">
                  <c:v>2.1825000000000001</c:v>
                </c:pt>
                <c:pt idx="2842">
                  <c:v>4.5529999999999955</c:v>
                </c:pt>
                <c:pt idx="2843">
                  <c:v>4.7666000000000004</c:v>
                </c:pt>
                <c:pt idx="2844">
                  <c:v>4.8579999999999943</c:v>
                </c:pt>
                <c:pt idx="2845">
                  <c:v>3.2332000000000001</c:v>
                </c:pt>
                <c:pt idx="2846">
                  <c:v>4.9248999999999965</c:v>
                </c:pt>
                <c:pt idx="2847">
                  <c:v>5.6117999999999997</c:v>
                </c:pt>
                <c:pt idx="2848">
                  <c:v>5.7483000000000004</c:v>
                </c:pt>
                <c:pt idx="2849">
                  <c:v>5.3642999999999965</c:v>
                </c:pt>
                <c:pt idx="2850">
                  <c:v>5.2960000000000003</c:v>
                </c:pt>
                <c:pt idx="2851">
                  <c:v>4.4293000000000013</c:v>
                </c:pt>
                <c:pt idx="2852">
                  <c:v>4.6084999999999985</c:v>
                </c:pt>
                <c:pt idx="2853">
                  <c:v>5.5758000000000001</c:v>
                </c:pt>
                <c:pt idx="2854">
                  <c:v>3.3014999999999977</c:v>
                </c:pt>
                <c:pt idx="2855">
                  <c:v>5.5998999999999999</c:v>
                </c:pt>
                <c:pt idx="2856">
                  <c:v>5.6109999999999944</c:v>
                </c:pt>
                <c:pt idx="2857">
                  <c:v>6.0103999999999997</c:v>
                </c:pt>
                <c:pt idx="2858">
                  <c:v>5.3174999999999955</c:v>
                </c:pt>
                <c:pt idx="2859">
                  <c:v>6.2663000000000002</c:v>
                </c:pt>
                <c:pt idx="2860">
                  <c:v>6.1844999999999946</c:v>
                </c:pt>
                <c:pt idx="2861">
                  <c:v>6.0703000000000014</c:v>
                </c:pt>
                <c:pt idx="2862">
                  <c:v>6.4857000000000014</c:v>
                </c:pt>
                <c:pt idx="2863">
                  <c:v>6.4188999999999998</c:v>
                </c:pt>
                <c:pt idx="2864">
                  <c:v>6.4488000000000003</c:v>
                </c:pt>
                <c:pt idx="2865">
                  <c:v>6.3541999999999943</c:v>
                </c:pt>
                <c:pt idx="2866">
                  <c:v>6.3504999999999985</c:v>
                </c:pt>
                <c:pt idx="2867">
                  <c:v>6.2017000000000024</c:v>
                </c:pt>
                <c:pt idx="2868">
                  <c:v>6.2751000000000001</c:v>
                </c:pt>
                <c:pt idx="2869">
                  <c:v>5.3701999999999996</c:v>
                </c:pt>
                <c:pt idx="2870">
                  <c:v>5.9264999999999999</c:v>
                </c:pt>
                <c:pt idx="2871">
                  <c:v>3.5981999999999998</c:v>
                </c:pt>
                <c:pt idx="2872">
                  <c:v>3.9584999999999977</c:v>
                </c:pt>
                <c:pt idx="2873">
                  <c:v>4.5039999999999996</c:v>
                </c:pt>
                <c:pt idx="2874">
                  <c:v>5.4029999999999996</c:v>
                </c:pt>
                <c:pt idx="2875">
                  <c:v>6.4031000000000002</c:v>
                </c:pt>
                <c:pt idx="2876">
                  <c:v>6.0344999999999995</c:v>
                </c:pt>
                <c:pt idx="2877">
                  <c:v>6.4955999999999996</c:v>
                </c:pt>
                <c:pt idx="2878">
                  <c:v>6.5047999999999995</c:v>
                </c:pt>
                <c:pt idx="2879">
                  <c:v>6.5026999999999999</c:v>
                </c:pt>
                <c:pt idx="2880">
                  <c:v>6.5</c:v>
                </c:pt>
                <c:pt idx="2881">
                  <c:v>6.3603999999999985</c:v>
                </c:pt>
                <c:pt idx="2882">
                  <c:v>5.9151999999999996</c:v>
                </c:pt>
                <c:pt idx="2883">
                  <c:v>5.4591000000000003</c:v>
                </c:pt>
                <c:pt idx="2884">
                  <c:v>5.6474999999999955</c:v>
                </c:pt>
                <c:pt idx="2885">
                  <c:v>5.5564</c:v>
                </c:pt>
                <c:pt idx="2886">
                  <c:v>5.0948999999999955</c:v>
                </c:pt>
                <c:pt idx="2887">
                  <c:v>6.3017000000000003</c:v>
                </c:pt>
                <c:pt idx="2888">
                  <c:v>6.3057999999999996</c:v>
                </c:pt>
                <c:pt idx="2889">
                  <c:v>6.2918000000000003</c:v>
                </c:pt>
                <c:pt idx="2890">
                  <c:v>4.2602000000000002</c:v>
                </c:pt>
                <c:pt idx="2891">
                  <c:v>6.2673999999999985</c:v>
                </c:pt>
                <c:pt idx="2892">
                  <c:v>6.3592000000000004</c:v>
                </c:pt>
                <c:pt idx="2893">
                  <c:v>6.2146999999999997</c:v>
                </c:pt>
                <c:pt idx="2894">
                  <c:v>5.1258999999999943</c:v>
                </c:pt>
                <c:pt idx="2895">
                  <c:v>5.0683999999999996</c:v>
                </c:pt>
                <c:pt idx="2896">
                  <c:v>3.4697</c:v>
                </c:pt>
                <c:pt idx="2897">
                  <c:v>3.6109</c:v>
                </c:pt>
                <c:pt idx="2898">
                  <c:v>4.7642999999999995</c:v>
                </c:pt>
                <c:pt idx="2899">
                  <c:v>4.7423000000000002</c:v>
                </c:pt>
                <c:pt idx="2900">
                  <c:v>4.3468999999999998</c:v>
                </c:pt>
                <c:pt idx="2901">
                  <c:v>4.8824999999999985</c:v>
                </c:pt>
                <c:pt idx="2902">
                  <c:v>5.4340999999999999</c:v>
                </c:pt>
                <c:pt idx="2903">
                  <c:v>5.5721999999999996</c:v>
                </c:pt>
                <c:pt idx="2904">
                  <c:v>5.7511999999999999</c:v>
                </c:pt>
                <c:pt idx="2905">
                  <c:v>5.7065999999999999</c:v>
                </c:pt>
                <c:pt idx="2906">
                  <c:v>5.7267999999999999</c:v>
                </c:pt>
                <c:pt idx="2907">
                  <c:v>5.6758999999999995</c:v>
                </c:pt>
                <c:pt idx="2908">
                  <c:v>5.2187999999999999</c:v>
                </c:pt>
                <c:pt idx="2909">
                  <c:v>5.6742999999999997</c:v>
                </c:pt>
                <c:pt idx="2910">
                  <c:v>4.3840999999999966</c:v>
                </c:pt>
                <c:pt idx="2911">
                  <c:v>5.1758999999999995</c:v>
                </c:pt>
                <c:pt idx="2912">
                  <c:v>5.7018000000000004</c:v>
                </c:pt>
                <c:pt idx="2913">
                  <c:v>3.3589999999999987</c:v>
                </c:pt>
                <c:pt idx="2914">
                  <c:v>2.7805000000000026</c:v>
                </c:pt>
                <c:pt idx="2915">
                  <c:v>2.6395</c:v>
                </c:pt>
                <c:pt idx="2916">
                  <c:v>2.6608000000000001</c:v>
                </c:pt>
                <c:pt idx="2917">
                  <c:v>3.58</c:v>
                </c:pt>
                <c:pt idx="2918">
                  <c:v>2.9584999999999977</c:v>
                </c:pt>
                <c:pt idx="2919">
                  <c:v>3.7294999999999998</c:v>
                </c:pt>
                <c:pt idx="2920">
                  <c:v>5.4077999999999999</c:v>
                </c:pt>
                <c:pt idx="2921">
                  <c:v>6.4036000000000053</c:v>
                </c:pt>
                <c:pt idx="2922">
                  <c:v>6.4523000000000001</c:v>
                </c:pt>
                <c:pt idx="2923">
                  <c:v>6.2944999999999975</c:v>
                </c:pt>
                <c:pt idx="2924">
                  <c:v>6.1412000000000004</c:v>
                </c:pt>
                <c:pt idx="2925">
                  <c:v>6.3017000000000003</c:v>
                </c:pt>
                <c:pt idx="2926">
                  <c:v>6.4983000000000004</c:v>
                </c:pt>
                <c:pt idx="2927">
                  <c:v>6.4489999999999998</c:v>
                </c:pt>
                <c:pt idx="2928">
                  <c:v>6.4429999999999996</c:v>
                </c:pt>
                <c:pt idx="2929">
                  <c:v>5.9581</c:v>
                </c:pt>
                <c:pt idx="2930">
                  <c:v>5.1372</c:v>
                </c:pt>
                <c:pt idx="2931">
                  <c:v>5.5522</c:v>
                </c:pt>
                <c:pt idx="2932">
                  <c:v>6.3754999999999997</c:v>
                </c:pt>
                <c:pt idx="2933">
                  <c:v>6.4807000000000023</c:v>
                </c:pt>
                <c:pt idx="2934">
                  <c:v>5.0822000000000003</c:v>
                </c:pt>
                <c:pt idx="2935">
                  <c:v>6.2234999999999996</c:v>
                </c:pt>
                <c:pt idx="2936">
                  <c:v>5.7690999999999999</c:v>
                </c:pt>
                <c:pt idx="2937">
                  <c:v>6.3643999999999945</c:v>
                </c:pt>
                <c:pt idx="2938">
                  <c:v>4.9978999999999996</c:v>
                </c:pt>
                <c:pt idx="2939">
                  <c:v>5.7325999999999997</c:v>
                </c:pt>
                <c:pt idx="2940">
                  <c:v>6.1567999999999996</c:v>
                </c:pt>
                <c:pt idx="2941">
                  <c:v>6.0347</c:v>
                </c:pt>
                <c:pt idx="2942">
                  <c:v>6.2153</c:v>
                </c:pt>
                <c:pt idx="2943">
                  <c:v>6.4222000000000001</c:v>
                </c:pt>
                <c:pt idx="2944">
                  <c:v>5.0961999999999996</c:v>
                </c:pt>
                <c:pt idx="2945">
                  <c:v>6.2097000000000024</c:v>
                </c:pt>
                <c:pt idx="2946">
                  <c:v>6.0434000000000001</c:v>
                </c:pt>
                <c:pt idx="2947">
                  <c:v>5.5869999999999997</c:v>
                </c:pt>
                <c:pt idx="2948">
                  <c:v>5.76</c:v>
                </c:pt>
                <c:pt idx="2949">
                  <c:v>4.8038999999999996</c:v>
                </c:pt>
                <c:pt idx="2950">
                  <c:v>5.5949999999999944</c:v>
                </c:pt>
                <c:pt idx="2951">
                  <c:v>5.5040999999999976</c:v>
                </c:pt>
                <c:pt idx="2952">
                  <c:v>5.1368999999999998</c:v>
                </c:pt>
                <c:pt idx="2953">
                  <c:v>4.6490999999999998</c:v>
                </c:pt>
                <c:pt idx="2954">
                  <c:v>4.4301000000000004</c:v>
                </c:pt>
                <c:pt idx="2955">
                  <c:v>5.7491000000000003</c:v>
                </c:pt>
                <c:pt idx="2956">
                  <c:v>3.896299999999997</c:v>
                </c:pt>
                <c:pt idx="2957">
                  <c:v>3.0684999999999998</c:v>
                </c:pt>
                <c:pt idx="2958">
                  <c:v>4.5924999999999985</c:v>
                </c:pt>
                <c:pt idx="2959">
                  <c:v>4.3194999999999997</c:v>
                </c:pt>
                <c:pt idx="2960">
                  <c:v>4.3650999999999955</c:v>
                </c:pt>
                <c:pt idx="2961">
                  <c:v>2.6053000000000002</c:v>
                </c:pt>
                <c:pt idx="2962">
                  <c:v>5.3883999999999999</c:v>
                </c:pt>
                <c:pt idx="2963">
                  <c:v>1.8198999999999987</c:v>
                </c:pt>
                <c:pt idx="2964">
                  <c:v>4.4664999999999999</c:v>
                </c:pt>
                <c:pt idx="2965">
                  <c:v>1.3095999999999988</c:v>
                </c:pt>
                <c:pt idx="2966">
                  <c:v>0</c:v>
                </c:pt>
                <c:pt idx="2967">
                  <c:v>0</c:v>
                </c:pt>
                <c:pt idx="2968">
                  <c:v>0.56370000000000064</c:v>
                </c:pt>
                <c:pt idx="2969">
                  <c:v>1.247899999999998</c:v>
                </c:pt>
                <c:pt idx="2970">
                  <c:v>4.1711999999999998</c:v>
                </c:pt>
                <c:pt idx="2971">
                  <c:v>5.8772000000000002</c:v>
                </c:pt>
                <c:pt idx="2972">
                  <c:v>6.1279999999999921</c:v>
                </c:pt>
                <c:pt idx="2973">
                  <c:v>5.7958999999999996</c:v>
                </c:pt>
                <c:pt idx="2974">
                  <c:v>6.4527999999999999</c:v>
                </c:pt>
                <c:pt idx="2975">
                  <c:v>4.7984</c:v>
                </c:pt>
                <c:pt idx="2976">
                  <c:v>6.1800999999999995</c:v>
                </c:pt>
                <c:pt idx="2977">
                  <c:v>6.1966000000000001</c:v>
                </c:pt>
                <c:pt idx="2978">
                  <c:v>6.4420999999999999</c:v>
                </c:pt>
                <c:pt idx="2979">
                  <c:v>6.4112000000000062</c:v>
                </c:pt>
                <c:pt idx="2980">
                  <c:v>6.3986000000000001</c:v>
                </c:pt>
                <c:pt idx="2981">
                  <c:v>6.4073000000000002</c:v>
                </c:pt>
                <c:pt idx="2982">
                  <c:v>6.3826000000000001</c:v>
                </c:pt>
                <c:pt idx="2983">
                  <c:v>3.8107999999999977</c:v>
                </c:pt>
                <c:pt idx="2984">
                  <c:v>0.44360000000000027</c:v>
                </c:pt>
                <c:pt idx="2985">
                  <c:v>5.3850999999999996</c:v>
                </c:pt>
                <c:pt idx="2986">
                  <c:v>6.0773000000000001</c:v>
                </c:pt>
                <c:pt idx="2987">
                  <c:v>6.1757999999999997</c:v>
                </c:pt>
                <c:pt idx="2988">
                  <c:v>6.0335000000000001</c:v>
                </c:pt>
                <c:pt idx="2989">
                  <c:v>5.7477</c:v>
                </c:pt>
                <c:pt idx="2990">
                  <c:v>6.4379999999999997</c:v>
                </c:pt>
                <c:pt idx="2991">
                  <c:v>5.6266999999999996</c:v>
                </c:pt>
                <c:pt idx="2992">
                  <c:v>6.3324999999999996</c:v>
                </c:pt>
                <c:pt idx="2993">
                  <c:v>0.45</c:v>
                </c:pt>
                <c:pt idx="2994">
                  <c:v>4.7332000000000063</c:v>
                </c:pt>
                <c:pt idx="2995">
                  <c:v>4.8177999999999965</c:v>
                </c:pt>
                <c:pt idx="2996">
                  <c:v>4.3169999999999975</c:v>
                </c:pt>
                <c:pt idx="2997">
                  <c:v>6.2239999999999975</c:v>
                </c:pt>
                <c:pt idx="2998">
                  <c:v>6.3560999999999996</c:v>
                </c:pt>
                <c:pt idx="2999">
                  <c:v>5.5142999999999995</c:v>
                </c:pt>
                <c:pt idx="3000">
                  <c:v>6.3815999999999997</c:v>
                </c:pt>
                <c:pt idx="3001">
                  <c:v>5.6802000000000001</c:v>
                </c:pt>
                <c:pt idx="3002">
                  <c:v>5.5411000000000001</c:v>
                </c:pt>
                <c:pt idx="3003">
                  <c:v>6.1080999999999985</c:v>
                </c:pt>
                <c:pt idx="3004">
                  <c:v>6.3948999999999945</c:v>
                </c:pt>
                <c:pt idx="3005">
                  <c:v>6.4773000000000014</c:v>
                </c:pt>
                <c:pt idx="3006">
                  <c:v>6.2195999999999998</c:v>
                </c:pt>
                <c:pt idx="3007">
                  <c:v>6.3472999999999997</c:v>
                </c:pt>
                <c:pt idx="3008">
                  <c:v>5.4954000000000001</c:v>
                </c:pt>
                <c:pt idx="3009">
                  <c:v>6.4085999999999999</c:v>
                </c:pt>
                <c:pt idx="3010">
                  <c:v>5.4618000000000002</c:v>
                </c:pt>
                <c:pt idx="3011">
                  <c:v>6.4423000000000004</c:v>
                </c:pt>
                <c:pt idx="3012">
                  <c:v>6.4437000000000024</c:v>
                </c:pt>
                <c:pt idx="3013">
                  <c:v>6.0625999999999944</c:v>
                </c:pt>
                <c:pt idx="3014">
                  <c:v>1.1380999999999999</c:v>
                </c:pt>
                <c:pt idx="3015">
                  <c:v>5.8919999999999995</c:v>
                </c:pt>
                <c:pt idx="3016">
                  <c:v>4.6348999999999965</c:v>
                </c:pt>
                <c:pt idx="3017">
                  <c:v>5.1368</c:v>
                </c:pt>
                <c:pt idx="3018">
                  <c:v>5.2484999999999999</c:v>
                </c:pt>
                <c:pt idx="3019">
                  <c:v>5.5758000000000001</c:v>
                </c:pt>
                <c:pt idx="3020">
                  <c:v>5.2801</c:v>
                </c:pt>
                <c:pt idx="3021">
                  <c:v>5.2498000000000014</c:v>
                </c:pt>
                <c:pt idx="3022">
                  <c:v>5.3586</c:v>
                </c:pt>
                <c:pt idx="3023">
                  <c:v>4.8415999999999997</c:v>
                </c:pt>
                <c:pt idx="3024">
                  <c:v>5.6666999999999996</c:v>
                </c:pt>
                <c:pt idx="3025">
                  <c:v>5.6164999999999985</c:v>
                </c:pt>
                <c:pt idx="3026">
                  <c:v>6.4895000000000014</c:v>
                </c:pt>
                <c:pt idx="3027">
                  <c:v>6.1426999999999996</c:v>
                </c:pt>
                <c:pt idx="3028">
                  <c:v>6.0773999999999999</c:v>
                </c:pt>
                <c:pt idx="3029">
                  <c:v>6.3711000000000002</c:v>
                </c:pt>
                <c:pt idx="3030">
                  <c:v>6.4038000000000004</c:v>
                </c:pt>
                <c:pt idx="3031">
                  <c:v>6.4038000000000004</c:v>
                </c:pt>
                <c:pt idx="3032">
                  <c:v>6.3657999999999975</c:v>
                </c:pt>
                <c:pt idx="3033">
                  <c:v>4.7530000000000001</c:v>
                </c:pt>
                <c:pt idx="3034">
                  <c:v>6.2767000000000053</c:v>
                </c:pt>
                <c:pt idx="3035">
                  <c:v>6.5115999999999996</c:v>
                </c:pt>
                <c:pt idx="3036">
                  <c:v>1.7978999999999996</c:v>
                </c:pt>
                <c:pt idx="3037">
                  <c:v>5.6220999999999943</c:v>
                </c:pt>
                <c:pt idx="3038">
                  <c:v>6.375</c:v>
                </c:pt>
                <c:pt idx="3039">
                  <c:v>4.8832000000000004</c:v>
                </c:pt>
                <c:pt idx="3040">
                  <c:v>4.8166000000000002</c:v>
                </c:pt>
                <c:pt idx="3041">
                  <c:v>5.8063000000000002</c:v>
                </c:pt>
                <c:pt idx="3042">
                  <c:v>4.9040999999999997</c:v>
                </c:pt>
                <c:pt idx="3043">
                  <c:v>6.167199999999994</c:v>
                </c:pt>
                <c:pt idx="3044">
                  <c:v>6.4220999999999995</c:v>
                </c:pt>
                <c:pt idx="3045">
                  <c:v>5.6084999999999985</c:v>
                </c:pt>
                <c:pt idx="3046">
                  <c:v>5.4791000000000034</c:v>
                </c:pt>
                <c:pt idx="3047">
                  <c:v>6.5468999999999999</c:v>
                </c:pt>
                <c:pt idx="3048">
                  <c:v>6.4988000000000001</c:v>
                </c:pt>
                <c:pt idx="3049">
                  <c:v>6.4150999999999998</c:v>
                </c:pt>
                <c:pt idx="3050">
                  <c:v>4.9323000000000023</c:v>
                </c:pt>
                <c:pt idx="3051">
                  <c:v>2.7189000000000001</c:v>
                </c:pt>
                <c:pt idx="3052">
                  <c:v>6.3126999999999995</c:v>
                </c:pt>
                <c:pt idx="3053">
                  <c:v>6.4437000000000024</c:v>
                </c:pt>
                <c:pt idx="3054">
                  <c:v>6.4931000000000001</c:v>
                </c:pt>
                <c:pt idx="3055">
                  <c:v>6.5346000000000002</c:v>
                </c:pt>
                <c:pt idx="3056">
                  <c:v>6.0308000000000002</c:v>
                </c:pt>
                <c:pt idx="3057">
                  <c:v>6.4866000000000064</c:v>
                </c:pt>
                <c:pt idx="3058">
                  <c:v>5.9894000000000034</c:v>
                </c:pt>
                <c:pt idx="3059">
                  <c:v>6.1913</c:v>
                </c:pt>
                <c:pt idx="3060">
                  <c:v>6.3714000000000004</c:v>
                </c:pt>
                <c:pt idx="3061">
                  <c:v>5.7750000000000004</c:v>
                </c:pt>
                <c:pt idx="3062">
                  <c:v>6.532</c:v>
                </c:pt>
                <c:pt idx="3063">
                  <c:v>6.5118999999999998</c:v>
                </c:pt>
                <c:pt idx="3064">
                  <c:v>6.4119000000000002</c:v>
                </c:pt>
                <c:pt idx="3065">
                  <c:v>6.4877000000000002</c:v>
                </c:pt>
                <c:pt idx="3066">
                  <c:v>6.3255999999999943</c:v>
                </c:pt>
                <c:pt idx="3067">
                  <c:v>6.4528999999999996</c:v>
                </c:pt>
                <c:pt idx="3068">
                  <c:v>6.7242999999999995</c:v>
                </c:pt>
                <c:pt idx="3069">
                  <c:v>6.2018000000000004</c:v>
                </c:pt>
                <c:pt idx="3070">
                  <c:v>5.7981999999999996</c:v>
                </c:pt>
                <c:pt idx="3071">
                  <c:v>4.8069999999999995</c:v>
                </c:pt>
                <c:pt idx="3072">
                  <c:v>6.3662999999999998</c:v>
                </c:pt>
                <c:pt idx="3073">
                  <c:v>5.2920999999999996</c:v>
                </c:pt>
                <c:pt idx="3074">
                  <c:v>3.081</c:v>
                </c:pt>
                <c:pt idx="3075">
                  <c:v>6.1764999999999999</c:v>
                </c:pt>
                <c:pt idx="3076">
                  <c:v>5.5500999999999996</c:v>
                </c:pt>
                <c:pt idx="3077">
                  <c:v>5.2183000000000002</c:v>
                </c:pt>
                <c:pt idx="3078">
                  <c:v>6.4987000000000004</c:v>
                </c:pt>
                <c:pt idx="3079">
                  <c:v>6.1194999999999995</c:v>
                </c:pt>
                <c:pt idx="3080">
                  <c:v>6.3910999999999998</c:v>
                </c:pt>
                <c:pt idx="3081">
                  <c:v>6.2938000000000001</c:v>
                </c:pt>
                <c:pt idx="3082">
                  <c:v>6.4057000000000004</c:v>
                </c:pt>
                <c:pt idx="3083">
                  <c:v>5.4542999999999999</c:v>
                </c:pt>
                <c:pt idx="3084">
                  <c:v>6.3346</c:v>
                </c:pt>
                <c:pt idx="3085">
                  <c:v>5.5110000000000001</c:v>
                </c:pt>
                <c:pt idx="3086">
                  <c:v>6.4437000000000024</c:v>
                </c:pt>
                <c:pt idx="3087">
                  <c:v>1.8640000000000001</c:v>
                </c:pt>
                <c:pt idx="3088">
                  <c:v>6.3132999999999999</c:v>
                </c:pt>
                <c:pt idx="3089">
                  <c:v>4.9227999999999996</c:v>
                </c:pt>
                <c:pt idx="3090">
                  <c:v>5.9863000000000053</c:v>
                </c:pt>
                <c:pt idx="3091">
                  <c:v>4.5467000000000004</c:v>
                </c:pt>
                <c:pt idx="3092">
                  <c:v>6.3586999999999998</c:v>
                </c:pt>
                <c:pt idx="3093">
                  <c:v>4.9055999999999997</c:v>
                </c:pt>
                <c:pt idx="3094">
                  <c:v>5.4311000000000034</c:v>
                </c:pt>
                <c:pt idx="3095">
                  <c:v>6.5195999999999996</c:v>
                </c:pt>
                <c:pt idx="3096">
                  <c:v>6.5311000000000003</c:v>
                </c:pt>
                <c:pt idx="3097">
                  <c:v>6.4881000000000002</c:v>
                </c:pt>
                <c:pt idx="3098">
                  <c:v>6.4762000000000075</c:v>
                </c:pt>
                <c:pt idx="3099">
                  <c:v>5.7087000000000003</c:v>
                </c:pt>
                <c:pt idx="3100">
                  <c:v>6.1494999999999997</c:v>
                </c:pt>
                <c:pt idx="3101">
                  <c:v>6.2241999999999944</c:v>
                </c:pt>
                <c:pt idx="3102">
                  <c:v>6.3727</c:v>
                </c:pt>
                <c:pt idx="3103">
                  <c:v>6.5143999999999975</c:v>
                </c:pt>
                <c:pt idx="3104">
                  <c:v>6.2438000000000002</c:v>
                </c:pt>
                <c:pt idx="3105">
                  <c:v>5.9512000000000063</c:v>
                </c:pt>
                <c:pt idx="3106">
                  <c:v>6.0549999999999944</c:v>
                </c:pt>
                <c:pt idx="3107">
                  <c:v>6.3730000000000002</c:v>
                </c:pt>
                <c:pt idx="3108">
                  <c:v>6.0097000000000014</c:v>
                </c:pt>
                <c:pt idx="3109">
                  <c:v>5.8427999999999995</c:v>
                </c:pt>
                <c:pt idx="3110">
                  <c:v>4.7672999999999996</c:v>
                </c:pt>
                <c:pt idx="3111">
                  <c:v>6.4871999999999996</c:v>
                </c:pt>
                <c:pt idx="3112">
                  <c:v>3.9913999999999987</c:v>
                </c:pt>
                <c:pt idx="3113">
                  <c:v>6.2331000000000003</c:v>
                </c:pt>
                <c:pt idx="3114">
                  <c:v>6.2519</c:v>
                </c:pt>
                <c:pt idx="3115">
                  <c:v>4.3182999999999998</c:v>
                </c:pt>
                <c:pt idx="3116">
                  <c:v>6.5108999999999995</c:v>
                </c:pt>
                <c:pt idx="3117">
                  <c:v>6.4584000000000001</c:v>
                </c:pt>
                <c:pt idx="3118">
                  <c:v>6.4888000000000003</c:v>
                </c:pt>
                <c:pt idx="3119">
                  <c:v>6.4880000000000004</c:v>
                </c:pt>
                <c:pt idx="3120">
                  <c:v>6.4034000000000004</c:v>
                </c:pt>
                <c:pt idx="3121">
                  <c:v>6.3257999999999965</c:v>
                </c:pt>
                <c:pt idx="3122">
                  <c:v>6.5327000000000002</c:v>
                </c:pt>
                <c:pt idx="3123">
                  <c:v>6.44</c:v>
                </c:pt>
                <c:pt idx="3124">
                  <c:v>5.7723000000000004</c:v>
                </c:pt>
                <c:pt idx="3125">
                  <c:v>6.4140999999999995</c:v>
                </c:pt>
                <c:pt idx="3126">
                  <c:v>6.3893000000000004</c:v>
                </c:pt>
                <c:pt idx="3127">
                  <c:v>6.4169</c:v>
                </c:pt>
                <c:pt idx="3128">
                  <c:v>5.0600999999999985</c:v>
                </c:pt>
                <c:pt idx="3129">
                  <c:v>6.4290000000000003</c:v>
                </c:pt>
                <c:pt idx="3130">
                  <c:v>6.3283999999999985</c:v>
                </c:pt>
                <c:pt idx="3131">
                  <c:v>6.2282999999999999</c:v>
                </c:pt>
                <c:pt idx="3132">
                  <c:v>5.7123999999999997</c:v>
                </c:pt>
                <c:pt idx="3133">
                  <c:v>4.585</c:v>
                </c:pt>
                <c:pt idx="3134">
                  <c:v>6.3253999999999975</c:v>
                </c:pt>
                <c:pt idx="3135">
                  <c:v>6.1260999999999965</c:v>
                </c:pt>
                <c:pt idx="3136">
                  <c:v>6.1408999999999985</c:v>
                </c:pt>
                <c:pt idx="3137">
                  <c:v>6.4907000000000004</c:v>
                </c:pt>
                <c:pt idx="3138">
                  <c:v>6.4485999999999999</c:v>
                </c:pt>
                <c:pt idx="3139">
                  <c:v>6.2517000000000014</c:v>
                </c:pt>
                <c:pt idx="3140">
                  <c:v>3.9901</c:v>
                </c:pt>
                <c:pt idx="3141">
                  <c:v>2.9870000000000001</c:v>
                </c:pt>
                <c:pt idx="3142">
                  <c:v>6.0007000000000001</c:v>
                </c:pt>
                <c:pt idx="3143">
                  <c:v>6.4663000000000004</c:v>
                </c:pt>
                <c:pt idx="3144">
                  <c:v>6.4401000000000002</c:v>
                </c:pt>
                <c:pt idx="3145">
                  <c:v>6.5217999999999998</c:v>
                </c:pt>
                <c:pt idx="3146">
                  <c:v>6.4821999999999997</c:v>
                </c:pt>
                <c:pt idx="3147">
                  <c:v>6.3180999999999985</c:v>
                </c:pt>
                <c:pt idx="3148">
                  <c:v>6.4670999999999985</c:v>
                </c:pt>
                <c:pt idx="3149">
                  <c:v>6.4405999999999999</c:v>
                </c:pt>
                <c:pt idx="3150">
                  <c:v>5.6894999999999998</c:v>
                </c:pt>
                <c:pt idx="3151">
                  <c:v>4.7892000000000063</c:v>
                </c:pt>
                <c:pt idx="3152">
                  <c:v>6.4398000000000053</c:v>
                </c:pt>
                <c:pt idx="3153">
                  <c:v>6.2920999999999996</c:v>
                </c:pt>
                <c:pt idx="3154">
                  <c:v>0.55189999999999995</c:v>
                </c:pt>
                <c:pt idx="3155">
                  <c:v>0</c:v>
                </c:pt>
                <c:pt idx="3156">
                  <c:v>0</c:v>
                </c:pt>
                <c:pt idx="3157">
                  <c:v>1.1148</c:v>
                </c:pt>
                <c:pt idx="3158">
                  <c:v>2.6109</c:v>
                </c:pt>
                <c:pt idx="3159">
                  <c:v>4.0000999999999998</c:v>
                </c:pt>
                <c:pt idx="3160">
                  <c:v>3.5995999999999997</c:v>
                </c:pt>
                <c:pt idx="3161">
                  <c:v>1.5422</c:v>
                </c:pt>
                <c:pt idx="3162">
                  <c:v>5.7304000000000004</c:v>
                </c:pt>
                <c:pt idx="3163">
                  <c:v>5.7716000000000065</c:v>
                </c:pt>
                <c:pt idx="3164">
                  <c:v>5.5503999999999998</c:v>
                </c:pt>
                <c:pt idx="3165">
                  <c:v>6.5067000000000004</c:v>
                </c:pt>
                <c:pt idx="3166">
                  <c:v>6.4984999999999999</c:v>
                </c:pt>
                <c:pt idx="3167">
                  <c:v>6.3884999999999996</c:v>
                </c:pt>
                <c:pt idx="3168">
                  <c:v>5.9146999999999998</c:v>
                </c:pt>
                <c:pt idx="3169">
                  <c:v>6.2517000000000014</c:v>
                </c:pt>
                <c:pt idx="3170">
                  <c:v>2.8509999999999978</c:v>
                </c:pt>
                <c:pt idx="3171">
                  <c:v>6.4690000000000003</c:v>
                </c:pt>
                <c:pt idx="3172">
                  <c:v>6.5260999999999996</c:v>
                </c:pt>
                <c:pt idx="3173">
                  <c:v>6.2178999999999975</c:v>
                </c:pt>
                <c:pt idx="3174">
                  <c:v>6.3197999999999999</c:v>
                </c:pt>
                <c:pt idx="3175">
                  <c:v>3.876299999999997</c:v>
                </c:pt>
                <c:pt idx="3176">
                  <c:v>6.4573999999999998</c:v>
                </c:pt>
                <c:pt idx="3177">
                  <c:v>6.4557000000000002</c:v>
                </c:pt>
                <c:pt idx="3178">
                  <c:v>5.8776999999999999</c:v>
                </c:pt>
                <c:pt idx="3179">
                  <c:v>5.9088000000000003</c:v>
                </c:pt>
                <c:pt idx="3180">
                  <c:v>0.23820000000000016</c:v>
                </c:pt>
                <c:pt idx="3181">
                  <c:v>5.5035999999999996</c:v>
                </c:pt>
                <c:pt idx="3182">
                  <c:v>6.3510999999999997</c:v>
                </c:pt>
                <c:pt idx="3183">
                  <c:v>6.1113999999999997</c:v>
                </c:pt>
                <c:pt idx="3184">
                  <c:v>6.4741999999999997</c:v>
                </c:pt>
                <c:pt idx="3185">
                  <c:v>6.5194999999999999</c:v>
                </c:pt>
                <c:pt idx="3186">
                  <c:v>6.0312000000000063</c:v>
                </c:pt>
                <c:pt idx="3187">
                  <c:v>6.5163000000000002</c:v>
                </c:pt>
                <c:pt idx="3188">
                  <c:v>6.2137000000000002</c:v>
                </c:pt>
                <c:pt idx="3189">
                  <c:v>5.4909999999999997</c:v>
                </c:pt>
                <c:pt idx="3190">
                  <c:v>3.1587999999999998</c:v>
                </c:pt>
                <c:pt idx="3191">
                  <c:v>6.0039999999999996</c:v>
                </c:pt>
                <c:pt idx="3192">
                  <c:v>5.2061000000000002</c:v>
                </c:pt>
                <c:pt idx="3193">
                  <c:v>6.2899000000000003</c:v>
                </c:pt>
                <c:pt idx="3194">
                  <c:v>5.5301999999999998</c:v>
                </c:pt>
                <c:pt idx="3195">
                  <c:v>6.3286999999999995</c:v>
                </c:pt>
                <c:pt idx="3196">
                  <c:v>6.5057</c:v>
                </c:pt>
                <c:pt idx="3197">
                  <c:v>6.2359999999999998</c:v>
                </c:pt>
                <c:pt idx="3198">
                  <c:v>6.4765000000000024</c:v>
                </c:pt>
                <c:pt idx="3199">
                  <c:v>6.4703000000000053</c:v>
                </c:pt>
                <c:pt idx="3200">
                  <c:v>6.5481999999999996</c:v>
                </c:pt>
                <c:pt idx="3201">
                  <c:v>6.4840999999999998</c:v>
                </c:pt>
                <c:pt idx="3202">
                  <c:v>6.5488999999999997</c:v>
                </c:pt>
                <c:pt idx="3203">
                  <c:v>6.2939999999999996</c:v>
                </c:pt>
                <c:pt idx="3204">
                  <c:v>6.5348999999999995</c:v>
                </c:pt>
                <c:pt idx="3205">
                  <c:v>5.3310000000000004</c:v>
                </c:pt>
                <c:pt idx="3206">
                  <c:v>5.9682000000000004</c:v>
                </c:pt>
                <c:pt idx="3207">
                  <c:v>6.3773</c:v>
                </c:pt>
                <c:pt idx="3208">
                  <c:v>6.5225999999999944</c:v>
                </c:pt>
                <c:pt idx="3209">
                  <c:v>6.4263000000000003</c:v>
                </c:pt>
                <c:pt idx="3210">
                  <c:v>6.2938999999999998</c:v>
                </c:pt>
                <c:pt idx="3211">
                  <c:v>6.4042000000000003</c:v>
                </c:pt>
                <c:pt idx="3212">
                  <c:v>6.0454999999999997</c:v>
                </c:pt>
                <c:pt idx="3213">
                  <c:v>6.2243999999999975</c:v>
                </c:pt>
                <c:pt idx="3214">
                  <c:v>6.5206999999999997</c:v>
                </c:pt>
                <c:pt idx="3215">
                  <c:v>6.5209999999999955</c:v>
                </c:pt>
                <c:pt idx="3216">
                  <c:v>6.3827999999999996</c:v>
                </c:pt>
                <c:pt idx="3217">
                  <c:v>6.4652000000000003</c:v>
                </c:pt>
                <c:pt idx="3218">
                  <c:v>6.3888999999999996</c:v>
                </c:pt>
                <c:pt idx="3219">
                  <c:v>6.4290000000000003</c:v>
                </c:pt>
                <c:pt idx="3220">
                  <c:v>4.5283999999999995</c:v>
                </c:pt>
                <c:pt idx="3221">
                  <c:v>5.9660000000000002</c:v>
                </c:pt>
                <c:pt idx="3222">
                  <c:v>6.5028999999999995</c:v>
                </c:pt>
                <c:pt idx="3223">
                  <c:v>6.3252999999999995</c:v>
                </c:pt>
                <c:pt idx="3224">
                  <c:v>6.4398000000000053</c:v>
                </c:pt>
                <c:pt idx="3225">
                  <c:v>6.4757000000000033</c:v>
                </c:pt>
                <c:pt idx="3226">
                  <c:v>6.4333000000000062</c:v>
                </c:pt>
                <c:pt idx="3227">
                  <c:v>5.9542000000000002</c:v>
                </c:pt>
                <c:pt idx="3228">
                  <c:v>6.4574999999999996</c:v>
                </c:pt>
                <c:pt idx="3229">
                  <c:v>6.5028999999999995</c:v>
                </c:pt>
                <c:pt idx="3230">
                  <c:v>4.9287000000000001</c:v>
                </c:pt>
                <c:pt idx="3231">
                  <c:v>5.3142999999999985</c:v>
                </c:pt>
                <c:pt idx="3232">
                  <c:v>6.5006000000000004</c:v>
                </c:pt>
                <c:pt idx="3233">
                  <c:v>5.4576000000000002</c:v>
                </c:pt>
                <c:pt idx="3234">
                  <c:v>6.4478</c:v>
                </c:pt>
                <c:pt idx="3235">
                  <c:v>6.4938000000000002</c:v>
                </c:pt>
                <c:pt idx="3236">
                  <c:v>6.4846000000000004</c:v>
                </c:pt>
                <c:pt idx="3237">
                  <c:v>3.9823999999999997</c:v>
                </c:pt>
                <c:pt idx="3238">
                  <c:v>3.8790999999999976</c:v>
                </c:pt>
                <c:pt idx="3239">
                  <c:v>3.3801999999999999</c:v>
                </c:pt>
                <c:pt idx="3240">
                  <c:v>3.8941999999999997</c:v>
                </c:pt>
                <c:pt idx="3241">
                  <c:v>3.8384999999999971</c:v>
                </c:pt>
                <c:pt idx="3242">
                  <c:v>3.9224999999999977</c:v>
                </c:pt>
                <c:pt idx="3243">
                  <c:v>3.9997999999999987</c:v>
                </c:pt>
                <c:pt idx="3244">
                  <c:v>1.8800000000000032E-2</c:v>
                </c:pt>
                <c:pt idx="3245">
                  <c:v>0.43550000000000033</c:v>
                </c:pt>
                <c:pt idx="3246">
                  <c:v>0.28000000000000008</c:v>
                </c:pt>
                <c:pt idx="3247">
                  <c:v>0.21940000000000026</c:v>
                </c:pt>
                <c:pt idx="3248">
                  <c:v>5.1500000000000004E-2</c:v>
                </c:pt>
                <c:pt idx="3249">
                  <c:v>7.0000000000000108E-4</c:v>
                </c:pt>
                <c:pt idx="3250">
                  <c:v>9.6000000000000096E-3</c:v>
                </c:pt>
                <c:pt idx="3251">
                  <c:v>0.31890000000000046</c:v>
                </c:pt>
                <c:pt idx="3252">
                  <c:v>1.1100000000000001</c:v>
                </c:pt>
                <c:pt idx="3253">
                  <c:v>0.56770000000000065</c:v>
                </c:pt>
                <c:pt idx="3254">
                  <c:v>0.30540000000000039</c:v>
                </c:pt>
                <c:pt idx="3255">
                  <c:v>0</c:v>
                </c:pt>
                <c:pt idx="3256">
                  <c:v>7</c:v>
                </c:pt>
                <c:pt idx="3257">
                  <c:v>8</c:v>
                </c:pt>
                <c:pt idx="3258">
                  <c:v>9</c:v>
                </c:pt>
                <c:pt idx="3259">
                  <c:v>15</c:v>
                </c:pt>
                <c:pt idx="3260">
                  <c:v>15</c:v>
                </c:pt>
                <c:pt idx="3261">
                  <c:v>15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0036480"/>
        <c:axId val="105054208"/>
      </c:scatterChart>
      <c:valAx>
        <c:axId val="90036480"/>
        <c:scaling>
          <c:orientation val="minMax"/>
          <c:min val="37742"/>
        </c:scaling>
        <c:delete val="0"/>
        <c:axPos val="b"/>
        <c:numFmt formatCode="yyyy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5054208"/>
        <c:crosses val="autoZero"/>
        <c:crossBetween val="midCat"/>
        <c:majorUnit val="365"/>
      </c:valAx>
      <c:valAx>
        <c:axId val="105054208"/>
        <c:scaling>
          <c:orientation val="minMax"/>
          <c:max val="16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6"/>
                    </a:solidFill>
                  </a:defRPr>
                </a:pPr>
                <a:r>
                  <a:rPr lang="en-US">
                    <a:solidFill>
                      <a:schemeClr val="accent6"/>
                    </a:solidFill>
                  </a:rPr>
                  <a:t>Hz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0036480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9B2D3-63C6-44E7-8D53-29D273ED51CA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453DDC6-8DAE-40C2-93F3-DAF086BE7A14}">
      <dgm:prSet phldrT="[Text]"/>
      <dgm:spPr/>
      <dgm:t>
        <a:bodyPr/>
        <a:lstStyle/>
        <a:p>
          <a:r>
            <a:rPr lang="en-US" dirty="0" smtClean="0"/>
            <a:t>Proton Source Machines</a:t>
          </a:r>
          <a:endParaRPr lang="en-US" dirty="0"/>
        </a:p>
      </dgm:t>
    </dgm:pt>
    <dgm:pt modelId="{97A80177-EF03-4627-A02C-135381ED2EEC}" type="parTrans" cxnId="{0518AD50-9825-44F7-9E9A-49BB93A49F51}">
      <dgm:prSet/>
      <dgm:spPr/>
      <dgm:t>
        <a:bodyPr/>
        <a:lstStyle/>
        <a:p>
          <a:endParaRPr lang="en-US"/>
        </a:p>
      </dgm:t>
    </dgm:pt>
    <dgm:pt modelId="{32824709-FBCF-4A72-9AF3-410E99FED623}" type="sibTrans" cxnId="{0518AD50-9825-44F7-9E9A-49BB93A49F51}">
      <dgm:prSet/>
      <dgm:spPr/>
      <dgm:t>
        <a:bodyPr/>
        <a:lstStyle/>
        <a:p>
          <a:endParaRPr lang="en-US"/>
        </a:p>
      </dgm:t>
    </dgm:pt>
    <dgm:pt modelId="{744087CA-3810-40B8-ADE3-0E239440B55D}">
      <dgm:prSet phldrT="[Text]"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5C197117-056D-4DD5-93AC-84280B326CA8}" type="parTrans" cxnId="{DDDCA168-4B6E-4E09-97BC-657AB69A312F}">
      <dgm:prSet/>
      <dgm:spPr/>
      <dgm:t>
        <a:bodyPr/>
        <a:lstStyle/>
        <a:p>
          <a:endParaRPr lang="en-US"/>
        </a:p>
      </dgm:t>
    </dgm:pt>
    <dgm:pt modelId="{C7EA6A18-A168-483E-9004-5E11F743BED2}" type="sibTrans" cxnId="{DDDCA168-4B6E-4E09-97BC-657AB69A312F}">
      <dgm:prSet/>
      <dgm:spPr/>
      <dgm:t>
        <a:bodyPr/>
        <a:lstStyle/>
        <a:p>
          <a:endParaRPr lang="en-US"/>
        </a:p>
      </dgm:t>
    </dgm:pt>
    <dgm:pt modelId="{66215B68-31A9-41F0-9DBB-A5889B4F967D}">
      <dgm:prSet phldrT="[Text]"/>
      <dgm:spPr/>
      <dgm:t>
        <a:bodyPr/>
        <a:lstStyle/>
        <a:p>
          <a:r>
            <a:rPr lang="en-US" dirty="0" smtClean="0"/>
            <a:t>Maintainability</a:t>
          </a:r>
          <a:endParaRPr lang="en-US" dirty="0"/>
        </a:p>
      </dgm:t>
    </dgm:pt>
    <dgm:pt modelId="{32847F2D-9259-4EDA-AA1E-961FAE507109}" type="parTrans" cxnId="{E7D86406-A290-4114-9BF2-FB137AE39F3D}">
      <dgm:prSet/>
      <dgm:spPr/>
      <dgm:t>
        <a:bodyPr/>
        <a:lstStyle/>
        <a:p>
          <a:endParaRPr lang="en-US"/>
        </a:p>
      </dgm:t>
    </dgm:pt>
    <dgm:pt modelId="{396BB38A-067C-41FF-BE8D-67FBC2ABA669}" type="sibTrans" cxnId="{E7D86406-A290-4114-9BF2-FB137AE39F3D}">
      <dgm:prSet/>
      <dgm:spPr/>
      <dgm:t>
        <a:bodyPr/>
        <a:lstStyle/>
        <a:p>
          <a:endParaRPr lang="en-US"/>
        </a:p>
      </dgm:t>
    </dgm:pt>
    <dgm:pt modelId="{294FF565-B144-4431-B519-4F12C3C12709}">
      <dgm:prSet phldrT="[Text]"/>
      <dgm:spPr/>
      <dgm:t>
        <a:bodyPr/>
        <a:lstStyle/>
        <a:p>
          <a:r>
            <a:rPr lang="en-US" dirty="0" smtClean="0"/>
            <a:t>Capability</a:t>
          </a:r>
          <a:endParaRPr lang="en-US" dirty="0"/>
        </a:p>
      </dgm:t>
    </dgm:pt>
    <dgm:pt modelId="{9DA401A6-72E0-49EA-991F-69D89CAE466E}" type="parTrans" cxnId="{770A2823-A773-4097-8DEA-BF399C23405C}">
      <dgm:prSet/>
      <dgm:spPr/>
      <dgm:t>
        <a:bodyPr/>
        <a:lstStyle/>
        <a:p>
          <a:endParaRPr lang="en-US"/>
        </a:p>
      </dgm:t>
    </dgm:pt>
    <dgm:pt modelId="{694ABB68-3387-4513-B3BA-0A58C16F56BF}" type="sibTrans" cxnId="{770A2823-A773-4097-8DEA-BF399C23405C}">
      <dgm:prSet/>
      <dgm:spPr/>
      <dgm:t>
        <a:bodyPr/>
        <a:lstStyle/>
        <a:p>
          <a:endParaRPr lang="en-US"/>
        </a:p>
      </dgm:t>
    </dgm:pt>
    <dgm:pt modelId="{0545F8EA-1B0D-4324-9FFF-4CB967B5C98C}" type="pres">
      <dgm:prSet presAssocID="{2AB9B2D3-63C6-44E7-8D53-29D273ED51C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1120F1-633B-4E96-88A6-B38C94231EDB}" type="pres">
      <dgm:prSet presAssocID="{3453DDC6-8DAE-40C2-93F3-DAF086BE7A14}" presName="centerShape" presStyleLbl="node0" presStyleIdx="0" presStyleCnt="1"/>
      <dgm:spPr/>
      <dgm:t>
        <a:bodyPr/>
        <a:lstStyle/>
        <a:p>
          <a:endParaRPr lang="en-US"/>
        </a:p>
      </dgm:t>
    </dgm:pt>
    <dgm:pt modelId="{33B13392-59F6-4687-A692-A03C01B60E17}" type="pres">
      <dgm:prSet presAssocID="{5C197117-056D-4DD5-93AC-84280B326CA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BFD8D721-DDF6-41B3-87E9-379D1D1E3A1B}" type="pres">
      <dgm:prSet presAssocID="{744087CA-3810-40B8-ADE3-0E239440B5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CAB80-7C89-435A-B3A9-42E43CC6F2F9}" type="pres">
      <dgm:prSet presAssocID="{32847F2D-9259-4EDA-AA1E-961FAE507109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5D30F0A-D483-4D50-8D1F-5671C9CB20A6}" type="pres">
      <dgm:prSet presAssocID="{66215B68-31A9-41F0-9DBB-A5889B4F96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BC39C-B35B-4069-AA60-E8A56648A772}" type="pres">
      <dgm:prSet presAssocID="{9DA401A6-72E0-49EA-991F-69D89CAE466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6951897F-7F25-4D2B-B545-884F6F7AC4B0}" type="pres">
      <dgm:prSet presAssocID="{294FF565-B144-4431-B519-4F12C3C1270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0A2823-A773-4097-8DEA-BF399C23405C}" srcId="{3453DDC6-8DAE-40C2-93F3-DAF086BE7A14}" destId="{294FF565-B144-4431-B519-4F12C3C12709}" srcOrd="2" destOrd="0" parTransId="{9DA401A6-72E0-49EA-991F-69D89CAE466E}" sibTransId="{694ABB68-3387-4513-B3BA-0A58C16F56BF}"/>
    <dgm:cxn modelId="{CC92C612-A1DE-430E-A683-6283EE0DA3DC}" type="presOf" srcId="{744087CA-3810-40B8-ADE3-0E239440B55D}" destId="{BFD8D721-DDF6-41B3-87E9-379D1D1E3A1B}" srcOrd="0" destOrd="0" presId="urn:microsoft.com/office/officeart/2005/8/layout/radial4"/>
    <dgm:cxn modelId="{5B22772C-B38F-439C-BCE0-99DB7E38061C}" type="presOf" srcId="{3453DDC6-8DAE-40C2-93F3-DAF086BE7A14}" destId="{8C1120F1-633B-4E96-88A6-B38C94231EDB}" srcOrd="0" destOrd="0" presId="urn:microsoft.com/office/officeart/2005/8/layout/radial4"/>
    <dgm:cxn modelId="{0518AD50-9825-44F7-9E9A-49BB93A49F51}" srcId="{2AB9B2D3-63C6-44E7-8D53-29D273ED51CA}" destId="{3453DDC6-8DAE-40C2-93F3-DAF086BE7A14}" srcOrd="0" destOrd="0" parTransId="{97A80177-EF03-4627-A02C-135381ED2EEC}" sibTransId="{32824709-FBCF-4A72-9AF3-410E99FED623}"/>
    <dgm:cxn modelId="{C0ACDF1A-C69B-4908-A8BA-A0C01E08C180}" type="presOf" srcId="{294FF565-B144-4431-B519-4F12C3C12709}" destId="{6951897F-7F25-4D2B-B545-884F6F7AC4B0}" srcOrd="0" destOrd="0" presId="urn:microsoft.com/office/officeart/2005/8/layout/radial4"/>
    <dgm:cxn modelId="{4862B43F-AAE5-402C-A78D-F4AB2A4E70A7}" type="presOf" srcId="{66215B68-31A9-41F0-9DBB-A5889B4F967D}" destId="{35D30F0A-D483-4D50-8D1F-5671C9CB20A6}" srcOrd="0" destOrd="0" presId="urn:microsoft.com/office/officeart/2005/8/layout/radial4"/>
    <dgm:cxn modelId="{E7D86406-A290-4114-9BF2-FB137AE39F3D}" srcId="{3453DDC6-8DAE-40C2-93F3-DAF086BE7A14}" destId="{66215B68-31A9-41F0-9DBB-A5889B4F967D}" srcOrd="1" destOrd="0" parTransId="{32847F2D-9259-4EDA-AA1E-961FAE507109}" sibTransId="{396BB38A-067C-41FF-BE8D-67FBC2ABA669}"/>
    <dgm:cxn modelId="{A9B8B568-4231-4EE7-AE4A-BA8C05A89974}" type="presOf" srcId="{9DA401A6-72E0-49EA-991F-69D89CAE466E}" destId="{39DBC39C-B35B-4069-AA60-E8A56648A772}" srcOrd="0" destOrd="0" presId="urn:microsoft.com/office/officeart/2005/8/layout/radial4"/>
    <dgm:cxn modelId="{32A4006B-DD1E-469B-8FF9-A5569A50586E}" type="presOf" srcId="{32847F2D-9259-4EDA-AA1E-961FAE507109}" destId="{7E3CAB80-7C89-435A-B3A9-42E43CC6F2F9}" srcOrd="0" destOrd="0" presId="urn:microsoft.com/office/officeart/2005/8/layout/radial4"/>
    <dgm:cxn modelId="{4BE8F5CD-42C0-40DC-910D-B510FAA4A7E4}" type="presOf" srcId="{5C197117-056D-4DD5-93AC-84280B326CA8}" destId="{33B13392-59F6-4687-A692-A03C01B60E17}" srcOrd="0" destOrd="0" presId="urn:microsoft.com/office/officeart/2005/8/layout/radial4"/>
    <dgm:cxn modelId="{DDDCA168-4B6E-4E09-97BC-657AB69A312F}" srcId="{3453DDC6-8DAE-40C2-93F3-DAF086BE7A14}" destId="{744087CA-3810-40B8-ADE3-0E239440B55D}" srcOrd="0" destOrd="0" parTransId="{5C197117-056D-4DD5-93AC-84280B326CA8}" sibTransId="{C7EA6A18-A168-483E-9004-5E11F743BED2}"/>
    <dgm:cxn modelId="{D90989EC-2478-43D8-A6E5-4FF6795A687C}" type="presOf" srcId="{2AB9B2D3-63C6-44E7-8D53-29D273ED51CA}" destId="{0545F8EA-1B0D-4324-9FFF-4CB967B5C98C}" srcOrd="0" destOrd="0" presId="urn:microsoft.com/office/officeart/2005/8/layout/radial4"/>
    <dgm:cxn modelId="{EFD5A7E4-A001-49C6-A753-10197633EC3A}" type="presParOf" srcId="{0545F8EA-1B0D-4324-9FFF-4CB967B5C98C}" destId="{8C1120F1-633B-4E96-88A6-B38C94231EDB}" srcOrd="0" destOrd="0" presId="urn:microsoft.com/office/officeart/2005/8/layout/radial4"/>
    <dgm:cxn modelId="{AB58D5A3-C8DF-4783-8AAB-7E972D1B0C8A}" type="presParOf" srcId="{0545F8EA-1B0D-4324-9FFF-4CB967B5C98C}" destId="{33B13392-59F6-4687-A692-A03C01B60E17}" srcOrd="1" destOrd="0" presId="urn:microsoft.com/office/officeart/2005/8/layout/radial4"/>
    <dgm:cxn modelId="{9E639CA1-160F-41EB-B5BB-D8CD5B54727B}" type="presParOf" srcId="{0545F8EA-1B0D-4324-9FFF-4CB967B5C98C}" destId="{BFD8D721-DDF6-41B3-87E9-379D1D1E3A1B}" srcOrd="2" destOrd="0" presId="urn:microsoft.com/office/officeart/2005/8/layout/radial4"/>
    <dgm:cxn modelId="{5F76B5DC-EE0F-451D-8697-298D33CCE2B9}" type="presParOf" srcId="{0545F8EA-1B0D-4324-9FFF-4CB967B5C98C}" destId="{7E3CAB80-7C89-435A-B3A9-42E43CC6F2F9}" srcOrd="3" destOrd="0" presId="urn:microsoft.com/office/officeart/2005/8/layout/radial4"/>
    <dgm:cxn modelId="{3A3AAFC4-5823-44FD-939E-E70FA837D73A}" type="presParOf" srcId="{0545F8EA-1B0D-4324-9FFF-4CB967B5C98C}" destId="{35D30F0A-D483-4D50-8D1F-5671C9CB20A6}" srcOrd="4" destOrd="0" presId="urn:microsoft.com/office/officeart/2005/8/layout/radial4"/>
    <dgm:cxn modelId="{3F6E6593-C8B3-4992-A97B-70AA7EC357C5}" type="presParOf" srcId="{0545F8EA-1B0D-4324-9FFF-4CB967B5C98C}" destId="{39DBC39C-B35B-4069-AA60-E8A56648A772}" srcOrd="5" destOrd="0" presId="urn:microsoft.com/office/officeart/2005/8/layout/radial4"/>
    <dgm:cxn modelId="{9BBBF5C5-247D-4FE1-ADF4-17B6633EB67E}" type="presParOf" srcId="{0545F8EA-1B0D-4324-9FFF-4CB967B5C98C}" destId="{6951897F-7F25-4D2B-B545-884F6F7AC4B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4CC498-9E80-4EF5-9390-F84E08958260}" type="doc">
      <dgm:prSet loTypeId="urn:microsoft.com/office/officeart/2005/8/layout/rings+Icon" loCatId="officeonline" qsTypeId="urn:microsoft.com/office/officeart/2005/8/quickstyle/3d4" qsCatId="3D" csTypeId="urn:microsoft.com/office/officeart/2005/8/colors/colorful5" csCatId="colorful" phldr="1"/>
      <dgm:spPr/>
    </dgm:pt>
    <dgm:pt modelId="{7FCA8CD9-2640-477C-A239-BBED6583EF19}">
      <dgm:prSet phldrT="[Text]"/>
      <dgm:spPr/>
      <dgm:t>
        <a:bodyPr/>
        <a:lstStyle/>
        <a:p>
          <a:r>
            <a:rPr lang="en-US" dirty="0" smtClean="0"/>
            <a:t>Losses</a:t>
          </a:r>
          <a:endParaRPr lang="en-US" dirty="0"/>
        </a:p>
      </dgm:t>
    </dgm:pt>
    <dgm:pt modelId="{54CFB071-8ED1-438F-B0A9-A8B7922F1BB4}" type="parTrans" cxnId="{C7CF0717-805B-4956-ACA4-668EA116B692}">
      <dgm:prSet/>
      <dgm:spPr/>
      <dgm:t>
        <a:bodyPr/>
        <a:lstStyle/>
        <a:p>
          <a:endParaRPr lang="en-US"/>
        </a:p>
      </dgm:t>
    </dgm:pt>
    <dgm:pt modelId="{ECD4AFCE-78DA-42B6-BD58-78B8AC323FB7}" type="sibTrans" cxnId="{C7CF0717-805B-4956-ACA4-668EA116B692}">
      <dgm:prSet/>
      <dgm:spPr/>
      <dgm:t>
        <a:bodyPr/>
        <a:lstStyle/>
        <a:p>
          <a:endParaRPr lang="en-US"/>
        </a:p>
      </dgm:t>
    </dgm:pt>
    <dgm:pt modelId="{3D1F57D6-3957-4955-A930-1606C6675B9A}">
      <dgm:prSet phldrT="[Text]"/>
      <dgm:spPr/>
      <dgm:t>
        <a:bodyPr/>
        <a:lstStyle/>
        <a:p>
          <a:r>
            <a:rPr lang="en-US" dirty="0" smtClean="0"/>
            <a:t>Flux</a:t>
          </a:r>
          <a:endParaRPr lang="en-US" dirty="0"/>
        </a:p>
      </dgm:t>
    </dgm:pt>
    <dgm:pt modelId="{BAA02610-6923-4291-A4B6-5EDC5F0D4E5E}" type="parTrans" cxnId="{CFBCD5BE-1154-475D-B481-14BF17E4BBBE}">
      <dgm:prSet/>
      <dgm:spPr/>
      <dgm:t>
        <a:bodyPr/>
        <a:lstStyle/>
        <a:p>
          <a:endParaRPr lang="en-US"/>
        </a:p>
      </dgm:t>
    </dgm:pt>
    <dgm:pt modelId="{B3B0E57F-0C67-4355-BCE2-834D2927185B}" type="sibTrans" cxnId="{CFBCD5BE-1154-475D-B481-14BF17E4BBBE}">
      <dgm:prSet/>
      <dgm:spPr/>
      <dgm:t>
        <a:bodyPr/>
        <a:lstStyle/>
        <a:p>
          <a:endParaRPr lang="en-US"/>
        </a:p>
      </dgm:t>
    </dgm:pt>
    <dgm:pt modelId="{C38E611C-D536-4EA5-ACB5-AC343562A74E}">
      <dgm:prSet phldrT="[Text]"/>
      <dgm:spPr/>
      <dgm:t>
        <a:bodyPr/>
        <a:lstStyle/>
        <a:p>
          <a:r>
            <a:rPr lang="en-US" dirty="0" smtClean="0"/>
            <a:t>Viability</a:t>
          </a:r>
          <a:endParaRPr lang="en-US" dirty="0"/>
        </a:p>
      </dgm:t>
    </dgm:pt>
    <dgm:pt modelId="{9850E55D-7194-434F-8978-4CA257CFAA79}" type="parTrans" cxnId="{E6A6153D-DC6A-40F1-BED2-C5492CBC7FCE}">
      <dgm:prSet/>
      <dgm:spPr/>
      <dgm:t>
        <a:bodyPr/>
        <a:lstStyle/>
        <a:p>
          <a:endParaRPr lang="en-US"/>
        </a:p>
      </dgm:t>
    </dgm:pt>
    <dgm:pt modelId="{52A7D3EA-F00D-4EA9-B40E-76807D1923CF}" type="sibTrans" cxnId="{E6A6153D-DC6A-40F1-BED2-C5492CBC7FCE}">
      <dgm:prSet/>
      <dgm:spPr/>
      <dgm:t>
        <a:bodyPr/>
        <a:lstStyle/>
        <a:p>
          <a:endParaRPr lang="en-US"/>
        </a:p>
      </dgm:t>
    </dgm:pt>
    <dgm:pt modelId="{D5657583-4814-4808-8F70-A3B3467425D7}" type="pres">
      <dgm:prSet presAssocID="{644CC498-9E80-4EF5-9390-F84E08958260}" presName="Name0" presStyleCnt="0">
        <dgm:presLayoutVars>
          <dgm:chMax val="7"/>
          <dgm:dir/>
          <dgm:resizeHandles val="exact"/>
        </dgm:presLayoutVars>
      </dgm:prSet>
      <dgm:spPr/>
    </dgm:pt>
    <dgm:pt modelId="{B5C6BBFD-3850-4C9C-8655-229FE08F04A7}" type="pres">
      <dgm:prSet presAssocID="{644CC498-9E80-4EF5-9390-F84E08958260}" presName="ellipse1" presStyleLbl="vennNode1" presStyleIdx="0" presStyleCnt="3" custScaleX="127265" custScaleY="88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7F6A3-C08F-4279-BFD9-9DF8DF1517C0}" type="pres">
      <dgm:prSet presAssocID="{644CC498-9E80-4EF5-9390-F84E08958260}" presName="ellipse2" presStyleLbl="vennNode1" presStyleIdx="1" presStyleCnt="3" custScaleX="127265" custScaleY="88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92012-1E85-4CB2-8DE3-E957FA1CDFAF}" type="pres">
      <dgm:prSet presAssocID="{644CC498-9E80-4EF5-9390-F84E08958260}" presName="ellipse3" presStyleLbl="vennNode1" presStyleIdx="2" presStyleCnt="3" custScaleX="127265" custScaleY="88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A6153D-DC6A-40F1-BED2-C5492CBC7FCE}" srcId="{644CC498-9E80-4EF5-9390-F84E08958260}" destId="{C38E611C-D536-4EA5-ACB5-AC343562A74E}" srcOrd="2" destOrd="0" parTransId="{9850E55D-7194-434F-8978-4CA257CFAA79}" sibTransId="{52A7D3EA-F00D-4EA9-B40E-76807D1923CF}"/>
    <dgm:cxn modelId="{295034EB-7E9C-4EAF-B008-1AD03806E140}" type="presOf" srcId="{3D1F57D6-3957-4955-A930-1606C6675B9A}" destId="{CE87F6A3-C08F-4279-BFD9-9DF8DF1517C0}" srcOrd="0" destOrd="0" presId="urn:microsoft.com/office/officeart/2005/8/layout/rings+Icon"/>
    <dgm:cxn modelId="{CFBCD5BE-1154-475D-B481-14BF17E4BBBE}" srcId="{644CC498-9E80-4EF5-9390-F84E08958260}" destId="{3D1F57D6-3957-4955-A930-1606C6675B9A}" srcOrd="1" destOrd="0" parTransId="{BAA02610-6923-4291-A4B6-5EDC5F0D4E5E}" sibTransId="{B3B0E57F-0C67-4355-BCE2-834D2927185B}"/>
    <dgm:cxn modelId="{ABF30BCC-BF86-4E67-8CC6-AA264AC03687}" type="presOf" srcId="{C38E611C-D536-4EA5-ACB5-AC343562A74E}" destId="{B8B92012-1E85-4CB2-8DE3-E957FA1CDFAF}" srcOrd="0" destOrd="0" presId="urn:microsoft.com/office/officeart/2005/8/layout/rings+Icon"/>
    <dgm:cxn modelId="{4C81C977-3B8D-4546-9626-C2E3BA5DE458}" type="presOf" srcId="{644CC498-9E80-4EF5-9390-F84E08958260}" destId="{D5657583-4814-4808-8F70-A3B3467425D7}" srcOrd="0" destOrd="0" presId="urn:microsoft.com/office/officeart/2005/8/layout/rings+Icon"/>
    <dgm:cxn modelId="{C7CF0717-805B-4956-ACA4-668EA116B692}" srcId="{644CC498-9E80-4EF5-9390-F84E08958260}" destId="{7FCA8CD9-2640-477C-A239-BBED6583EF19}" srcOrd="0" destOrd="0" parTransId="{54CFB071-8ED1-438F-B0A9-A8B7922F1BB4}" sibTransId="{ECD4AFCE-78DA-42B6-BD58-78B8AC323FB7}"/>
    <dgm:cxn modelId="{F2656A53-E5CD-48C8-87B9-1C6079E62ABB}" type="presOf" srcId="{7FCA8CD9-2640-477C-A239-BBED6583EF19}" destId="{B5C6BBFD-3850-4C9C-8655-229FE08F04A7}" srcOrd="0" destOrd="0" presId="urn:microsoft.com/office/officeart/2005/8/layout/rings+Icon"/>
    <dgm:cxn modelId="{117ACDB2-600A-4D24-B62E-28141F890A97}" type="presParOf" srcId="{D5657583-4814-4808-8F70-A3B3467425D7}" destId="{B5C6BBFD-3850-4C9C-8655-229FE08F04A7}" srcOrd="0" destOrd="0" presId="urn:microsoft.com/office/officeart/2005/8/layout/rings+Icon"/>
    <dgm:cxn modelId="{5556F69D-7699-45FE-A482-5084CA6CA204}" type="presParOf" srcId="{D5657583-4814-4808-8F70-A3B3467425D7}" destId="{CE87F6A3-C08F-4279-BFD9-9DF8DF1517C0}" srcOrd="1" destOrd="0" presId="urn:microsoft.com/office/officeart/2005/8/layout/rings+Icon"/>
    <dgm:cxn modelId="{D0EB327F-6A77-4369-A3D9-4B9D9F18CC90}" type="presParOf" srcId="{D5657583-4814-4808-8F70-A3B3467425D7}" destId="{B8B92012-1E85-4CB2-8DE3-E957FA1CDFAF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20F1-633B-4E96-88A6-B38C94231EDB}">
      <dsp:nvSpPr>
        <dsp:cNvPr id="0" name=""/>
        <dsp:cNvSpPr/>
      </dsp:nvSpPr>
      <dsp:spPr>
        <a:xfrm>
          <a:off x="1974723" y="1788751"/>
          <a:ext cx="1460754" cy="1460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Proton Source Machines</a:t>
          </a:r>
          <a:endParaRPr lang="en-US" sz="1800" kern="1200" dirty="0"/>
        </a:p>
      </dsp:txBody>
      <dsp:txXfrm>
        <a:off x="2188645" y="2002673"/>
        <a:ext cx="1032910" cy="1032910"/>
      </dsp:txXfrm>
    </dsp:sp>
    <dsp:sp modelId="{33B13392-59F6-4687-A692-A03C01B60E17}">
      <dsp:nvSpPr>
        <dsp:cNvPr id="0" name=""/>
        <dsp:cNvSpPr/>
      </dsp:nvSpPr>
      <dsp:spPr>
        <a:xfrm rot="12900000">
          <a:off x="992365" y="1519297"/>
          <a:ext cx="1164213" cy="41631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8D721-DDF6-41B3-87E9-379D1D1E3A1B}">
      <dsp:nvSpPr>
        <dsp:cNvPr id="0" name=""/>
        <dsp:cNvSpPr/>
      </dsp:nvSpPr>
      <dsp:spPr>
        <a:xfrm>
          <a:off x="403780" y="838485"/>
          <a:ext cx="1387716" cy="11101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Reliability</a:t>
          </a:r>
          <a:endParaRPr lang="en-US" sz="1500" kern="1200" dirty="0"/>
        </a:p>
      </dsp:txBody>
      <dsp:txXfrm>
        <a:off x="436296" y="871001"/>
        <a:ext cx="1322684" cy="1045141"/>
      </dsp:txXfrm>
    </dsp:sp>
    <dsp:sp modelId="{7E3CAB80-7C89-435A-B3A9-42E43CC6F2F9}">
      <dsp:nvSpPr>
        <dsp:cNvPr id="0" name=""/>
        <dsp:cNvSpPr/>
      </dsp:nvSpPr>
      <dsp:spPr>
        <a:xfrm rot="16200000">
          <a:off x="2122993" y="930729"/>
          <a:ext cx="1164213" cy="41631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30F0A-D483-4D50-8D1F-5671C9CB20A6}">
      <dsp:nvSpPr>
        <dsp:cNvPr id="0" name=""/>
        <dsp:cNvSpPr/>
      </dsp:nvSpPr>
      <dsp:spPr>
        <a:xfrm>
          <a:off x="2011241" y="1694"/>
          <a:ext cx="1387716" cy="11101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Maintainability</a:t>
          </a:r>
          <a:endParaRPr lang="en-US" sz="1500" kern="1200" dirty="0"/>
        </a:p>
      </dsp:txBody>
      <dsp:txXfrm>
        <a:off x="2043757" y="34210"/>
        <a:ext cx="1322684" cy="1045141"/>
      </dsp:txXfrm>
    </dsp:sp>
    <dsp:sp modelId="{39DBC39C-B35B-4069-AA60-E8A56648A772}">
      <dsp:nvSpPr>
        <dsp:cNvPr id="0" name=""/>
        <dsp:cNvSpPr/>
      </dsp:nvSpPr>
      <dsp:spPr>
        <a:xfrm rot="19500000">
          <a:off x="3253621" y="1519297"/>
          <a:ext cx="1164213" cy="41631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1897F-7F25-4D2B-B545-884F6F7AC4B0}">
      <dsp:nvSpPr>
        <dsp:cNvPr id="0" name=""/>
        <dsp:cNvSpPr/>
      </dsp:nvSpPr>
      <dsp:spPr>
        <a:xfrm>
          <a:off x="3618703" y="838485"/>
          <a:ext cx="1387716" cy="11101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Capability</a:t>
          </a:r>
          <a:endParaRPr lang="en-US" sz="1500" kern="1200" dirty="0"/>
        </a:p>
      </dsp:txBody>
      <dsp:txXfrm>
        <a:off x="3651219" y="871001"/>
        <a:ext cx="1322684" cy="1045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6BBFD-3850-4C9C-8655-229FE08F04A7}">
      <dsp:nvSpPr>
        <dsp:cNvPr id="0" name=""/>
        <dsp:cNvSpPr/>
      </dsp:nvSpPr>
      <dsp:spPr>
        <a:xfrm>
          <a:off x="250902" y="205814"/>
          <a:ext cx="4480561" cy="310897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Losses</a:t>
          </a:r>
          <a:endParaRPr lang="en-US" sz="6000" kern="1200" dirty="0"/>
        </a:p>
      </dsp:txBody>
      <dsp:txXfrm>
        <a:off x="907065" y="661113"/>
        <a:ext cx="3168235" cy="2198377"/>
      </dsp:txXfrm>
    </dsp:sp>
    <dsp:sp modelId="{CE87F6A3-C08F-4279-BFD9-9DF8DF1517C0}">
      <dsp:nvSpPr>
        <dsp:cNvPr id="0" name=""/>
        <dsp:cNvSpPr/>
      </dsp:nvSpPr>
      <dsp:spPr>
        <a:xfrm>
          <a:off x="2063014" y="2553862"/>
          <a:ext cx="4480561" cy="3108975"/>
        </a:xfrm>
        <a:prstGeom prst="ellipse">
          <a:avLst/>
        </a:prstGeom>
        <a:solidFill>
          <a:schemeClr val="accent5">
            <a:alpha val="50000"/>
            <a:hueOff val="-5758399"/>
            <a:satOff val="-50000"/>
            <a:lumOff val="-96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Flux</a:t>
          </a:r>
          <a:endParaRPr lang="en-US" sz="6000" kern="1200" dirty="0"/>
        </a:p>
      </dsp:txBody>
      <dsp:txXfrm>
        <a:off x="2719177" y="3009161"/>
        <a:ext cx="3168235" cy="2198377"/>
      </dsp:txXfrm>
    </dsp:sp>
    <dsp:sp modelId="{B8B92012-1E85-4CB2-8DE3-E957FA1CDFAF}">
      <dsp:nvSpPr>
        <dsp:cNvPr id="0" name=""/>
        <dsp:cNvSpPr/>
      </dsp:nvSpPr>
      <dsp:spPr>
        <a:xfrm>
          <a:off x="3872984" y="205814"/>
          <a:ext cx="4480561" cy="3108975"/>
        </a:xfrm>
        <a:prstGeom prst="ellipse">
          <a:avLst/>
        </a:prstGeom>
        <a:solidFill>
          <a:schemeClr val="accent5">
            <a:alpha val="50000"/>
            <a:hueOff val="-11516798"/>
            <a:satOff val="-100000"/>
            <a:lumOff val="-1921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Viability</a:t>
          </a:r>
          <a:endParaRPr lang="en-US" sz="6000" kern="1200" dirty="0"/>
        </a:p>
      </dsp:txBody>
      <dsp:txXfrm>
        <a:off x="4529147" y="661113"/>
        <a:ext cx="3168235" cy="2198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0.37919</cdr:x>
      <cdr:y>0.17618</cdr:y>
    </cdr:from>
    <cdr:to>
      <cdr:x>0.48575</cdr:x>
      <cdr:y>0.33283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53673" y="10283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0.59685</cdr:x>
      <cdr:y>0.42254</cdr:y>
    </cdr:from>
    <cdr:to>
      <cdr:x>0.97745</cdr:x>
      <cdr:y>0.94366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5257800" y="2285999"/>
          <a:ext cx="3352804" cy="2819389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en-US" sz="1600" b="1" u="sng" dirty="0" smtClean="0"/>
            <a:t>PIP Tasks in Progress for 15 Hz</a:t>
          </a:r>
        </a:p>
        <a:p xmlns:a="http://schemas.openxmlformats.org/drawingml/2006/main">
          <a:pPr algn="ctr"/>
          <a:endParaRPr lang="en-US" sz="1600" b="1" dirty="0"/>
        </a:p>
        <a:p xmlns:a="http://schemas.openxmlformats.org/drawingml/2006/main">
          <a:pPr algn="ctr"/>
          <a:r>
            <a:rPr lang="en-US" sz="1600" b="1" dirty="0"/>
            <a:t>Booster Cavity </a:t>
          </a:r>
          <a:r>
            <a:rPr lang="en-US" sz="1600" b="1" dirty="0" smtClean="0"/>
            <a:t>&amp; Tuner</a:t>
          </a:r>
        </a:p>
        <a:p xmlns:a="http://schemas.openxmlformats.org/drawingml/2006/main">
          <a:pPr algn="ctr"/>
          <a:r>
            <a:rPr lang="en-US" sz="1600" b="1" dirty="0" smtClean="0"/>
            <a:t>Refurbishment</a:t>
          </a:r>
          <a:endParaRPr lang="en-US" sz="1600" b="1" baseline="0" dirty="0"/>
        </a:p>
        <a:p xmlns:a="http://schemas.openxmlformats.org/drawingml/2006/main">
          <a:pPr algn="ctr"/>
          <a:endParaRPr lang="en-US" sz="1600" b="1" baseline="0" dirty="0"/>
        </a:p>
        <a:p xmlns:a="http://schemas.openxmlformats.org/drawingml/2006/main">
          <a:pPr algn="ctr"/>
          <a:r>
            <a:rPr lang="en-US" sz="1600" b="1" dirty="0"/>
            <a:t>Booster Bias Supply </a:t>
          </a:r>
          <a:endParaRPr lang="en-US" sz="1600" b="1" dirty="0" smtClean="0"/>
        </a:p>
        <a:p xmlns:a="http://schemas.openxmlformats.org/drawingml/2006/main">
          <a:pPr algn="ctr"/>
          <a:r>
            <a:rPr lang="en-US" sz="1600" b="1" dirty="0" smtClean="0"/>
            <a:t>Transformer Upgrade</a:t>
          </a:r>
          <a:endParaRPr lang="en-US" sz="1600" b="1" dirty="0"/>
        </a:p>
        <a:p xmlns:a="http://schemas.openxmlformats.org/drawingml/2006/main">
          <a:pPr algn="ctr"/>
          <a:endParaRPr lang="en-US" sz="1600" dirty="0" smtClean="0"/>
        </a:p>
        <a:p xmlns:a="http://schemas.openxmlformats.org/drawingml/2006/main">
          <a:pPr algn="ctr"/>
          <a:r>
            <a:rPr lang="en-US" sz="1600" b="1" dirty="0"/>
            <a:t>Booster Anode </a:t>
          </a:r>
          <a:r>
            <a:rPr lang="en-US" sz="1600" b="1" dirty="0" smtClean="0"/>
            <a:t>Supplies </a:t>
          </a:r>
        </a:p>
        <a:p xmlns:a="http://schemas.openxmlformats.org/drawingml/2006/main">
          <a:pPr algn="ctr"/>
          <a:r>
            <a:rPr lang="en-US" sz="1600" b="1" dirty="0" smtClean="0"/>
            <a:t>Replacement</a:t>
          </a:r>
          <a:endParaRPr lang="en-US" sz="1600" b="1" dirty="0"/>
        </a:p>
        <a:p xmlns:a="http://schemas.openxmlformats.org/drawingml/2006/main">
          <a:endParaRPr lang="en-US" sz="1600" dirty="0"/>
        </a:p>
      </cdr:txBody>
    </cdr:sp>
  </cdr:relSizeAnchor>
  <cdr:relSizeAnchor xmlns:cdr="http://schemas.openxmlformats.org/drawingml/2006/chartDrawing">
    <cdr:from>
      <cdr:x>0.06055</cdr:x>
      <cdr:y>0.07042</cdr:y>
    </cdr:from>
    <cdr:to>
      <cdr:x>0.41076</cdr:x>
      <cdr:y>0.47887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33400" y="380986"/>
          <a:ext cx="3085084" cy="2209813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pPr algn="ctr"/>
          <a:r>
            <a:rPr lang="en-US" sz="1600" b="1" u="sng" dirty="0" smtClean="0"/>
            <a:t>Completed PIP Tasks for 15 Hz</a:t>
          </a:r>
          <a:r>
            <a:rPr lang="en-US" sz="1600" b="1" u="sng" baseline="0" dirty="0" smtClean="0"/>
            <a:t> </a:t>
          </a:r>
        </a:p>
        <a:p xmlns:a="http://schemas.openxmlformats.org/drawingml/2006/main">
          <a:pPr algn="ctr"/>
          <a:endParaRPr lang="en-US" sz="1600" b="1" u="sng" dirty="0"/>
        </a:p>
        <a:p xmlns:a="http://schemas.openxmlformats.org/drawingml/2006/main">
          <a:pPr algn="ctr"/>
          <a:r>
            <a:rPr lang="en-US" sz="1600" b="1" dirty="0" smtClean="0"/>
            <a:t>Utilities </a:t>
          </a:r>
          <a:r>
            <a:rPr lang="en-US" sz="1600" b="1" dirty="0"/>
            <a:t>that are required to </a:t>
          </a:r>
          <a:endParaRPr lang="en-US" sz="1600" b="1" dirty="0" smtClean="0"/>
        </a:p>
        <a:p xmlns:a="http://schemas.openxmlformats.org/drawingml/2006/main">
          <a:pPr algn="ctr"/>
          <a:r>
            <a:rPr lang="en-US" sz="1600" b="1" dirty="0" smtClean="0"/>
            <a:t>support </a:t>
          </a:r>
          <a:r>
            <a:rPr lang="en-US" sz="1600" b="1" dirty="0"/>
            <a:t>the </a:t>
          </a:r>
          <a:r>
            <a:rPr lang="en-US" sz="1600" b="1" dirty="0" smtClean="0"/>
            <a:t>higher RF </a:t>
          </a:r>
        </a:p>
        <a:p xmlns:a="http://schemas.openxmlformats.org/drawingml/2006/main">
          <a:pPr algn="ctr"/>
          <a:r>
            <a:rPr lang="en-US" sz="1600" b="1" dirty="0" smtClean="0"/>
            <a:t>cycling </a:t>
          </a:r>
          <a:r>
            <a:rPr lang="en-US" sz="1600" b="1" dirty="0"/>
            <a:t>rate</a:t>
          </a:r>
        </a:p>
        <a:p xmlns:a="http://schemas.openxmlformats.org/drawingml/2006/main">
          <a:pPr algn="ctr"/>
          <a:endParaRPr lang="en-US" sz="1600" b="1" baseline="0" dirty="0" smtClean="0"/>
        </a:p>
        <a:p xmlns:a="http://schemas.openxmlformats.org/drawingml/2006/main">
          <a:pPr algn="ctr"/>
          <a:r>
            <a:rPr lang="en-US" sz="1600" b="1" dirty="0"/>
            <a:t>Booster Solid State </a:t>
          </a:r>
          <a:r>
            <a:rPr lang="en-US" sz="1600" b="1" dirty="0" smtClean="0"/>
            <a:t>Upgrade </a:t>
          </a:r>
        </a:p>
        <a:p xmlns:a="http://schemas.openxmlformats.org/drawingml/2006/main">
          <a:pPr algn="ctr"/>
          <a:r>
            <a:rPr lang="en-US" sz="1600" b="1" dirty="0" smtClean="0"/>
            <a:t>of RF power supply system</a:t>
          </a:r>
          <a:endParaRPr lang="en-US" sz="1600" b="1" dirty="0"/>
        </a:p>
        <a:p xmlns:a="http://schemas.openxmlformats.org/drawingml/2006/main">
          <a:endParaRPr lang="en-US" sz="1600" b="1" baseline="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24633BEC-6E0B-4D2E-91A2-D481A6C99D5C}" type="datetimeFigureOut">
              <a:rPr lang="en-US" altLang="en-US"/>
              <a:pPr/>
              <a:t>9/23/2014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E27ED0E2-3FA0-4617-AF5E-F071DB3E2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3238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764C553-0F69-494D-AE93-95667CA0FB40}" type="datetimeFigureOut">
              <a:rPr lang="en-US" altLang="en-US"/>
              <a:pPr/>
              <a:t>9/23/2014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386C14BB-592C-4BE7-BA92-D11B8C8C3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1225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02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905000"/>
            <a:ext cx="5410200" cy="2590800"/>
          </a:xfrm>
          <a:prstGeom prst="rect">
            <a:avLst/>
          </a:prstGeom>
        </p:spPr>
        <p:txBody>
          <a:bodyPr/>
          <a:lstStyle>
            <a:lvl1pPr marL="282575" indent="-173038" eaLnBrk="1" latinLnBrk="0" hangingPunct="1">
              <a:buFont typeface="Wingdings" pitchFamily="2" charset="2"/>
              <a:buChar char="§"/>
              <a:defRPr/>
            </a:lvl1pPr>
            <a:lvl2pPr marL="574675" indent="-163513" eaLnBrk="1" latinLnBrk="0" hangingPunct="1">
              <a:buFont typeface="Wingdings" pitchFamily="2" charset="2"/>
              <a:buChar char="§"/>
              <a:defRPr/>
            </a:lvl2pPr>
            <a:lvl3pPr marL="855663" indent="-152400" eaLnBrk="1" latinLnBrk="0" hangingPunct="1">
              <a:buFont typeface="Wingdings" pitchFamily="2" charset="2"/>
              <a:buChar char="§"/>
              <a:defRPr/>
            </a:lvl3pPr>
            <a:lvl4pPr marL="1090613" indent="-111125" eaLnBrk="1" latinLnBrk="0" hangingPunct="1">
              <a:buFont typeface="Wingdings" pitchFamily="2" charset="2"/>
              <a:buChar char="§"/>
              <a:defRPr/>
            </a:lvl4pPr>
            <a:lvl5pPr marL="1312863" indent="-106363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159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981200"/>
            <a:ext cx="5410200" cy="2590800"/>
          </a:xfrm>
          <a:prstGeom prst="rect">
            <a:avLst/>
          </a:prstGeom>
        </p:spPr>
        <p:txBody>
          <a:bodyPr/>
          <a:lstStyle>
            <a:lvl1pPr marL="395288" indent="-285750">
              <a:buFont typeface="Wingdings" pitchFamily="2" charset="2"/>
              <a:buChar char="Ø"/>
              <a:defRPr/>
            </a:lvl1pPr>
            <a:lvl2pPr marL="574675" indent="-163513">
              <a:buFont typeface="Arial" pitchFamily="34" charset="0"/>
              <a:buChar char="-"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855663" indent="-152400">
              <a:buFont typeface="Wingdings" pitchFamily="2" charset="2"/>
              <a:buChar char="Ø"/>
              <a:defRPr/>
            </a:lvl3pPr>
            <a:lvl4pPr marL="1090613" indent="-111125">
              <a:buFont typeface="Wingdings" pitchFamily="2" charset="2"/>
              <a:buChar char="Ø"/>
              <a:defRPr/>
            </a:lvl4pPr>
            <a:lvl5pPr marL="1312863" indent="-106363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5926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B1876-8508-42FB-8D0F-F1C6D4785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852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14D89-4C46-4313-9700-85399D9EF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07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C01F6-EC93-4FC3-85C7-9EFD58852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48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CF665-7179-455B-81A9-BFF893B9E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97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888E7-1C8F-4BE1-A75C-781B4E6CE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1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C9BD492-E956-421A-A987-AB5BA97B4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86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C89DA730-3D41-4F23-B6B6-4AADE5683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4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F97BB-8FEC-4F3B-AC62-ADACA86DCE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99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7303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2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9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5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F12C06A1-B206-4E6C-941D-B21B04D7488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8F459325-8FA7-49CB-9D5E-C34615A6E71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-bd.fnal.gov/cgi-mach/machlog.pl?nb=pip&amp;action=view&amp;page=-980&amp;button=yes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www-bd.fnal.gov/cgi-mach/machlog.pl?nb=pip&amp;action=view&amp;page=-1330&amp;button=yes" TargetMode="Externa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bd.fnal.gov/cgi-mach/machlog.pl?nb=booster10&amp;action=view&amp;page=-3825&amp;button=yes&amp;invert=ye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Proton Improvement Plan (PIP)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521835"/>
            <a:ext cx="808609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Keith Gollwitzer</a:t>
            </a:r>
          </a:p>
          <a:p>
            <a:r>
              <a:rPr lang="en-US" altLang="en-US" dirty="0" smtClean="0">
                <a:latin typeface="Helvetica" pitchFamily="124" charset="0"/>
              </a:rPr>
              <a:t>Proton Source Department, Accelerator Division</a:t>
            </a:r>
          </a:p>
          <a:p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9th International Workshop on Neutrino Beams and Instrumentation</a:t>
            </a:r>
          </a:p>
          <a:p>
            <a:r>
              <a:rPr lang="en-US" altLang="en-US" dirty="0" smtClean="0">
                <a:latin typeface="Helvetica" pitchFamily="124" charset="0"/>
              </a:rPr>
              <a:t>23 September 2014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900" y="1052736"/>
            <a:ext cx="1619672" cy="1296144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3-cell simultaneous turn-on at 300 amps.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090" y="10357"/>
            <a:ext cx="5368022" cy="71834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 Upgrade </a:t>
            </a:r>
            <a:r>
              <a:rPr lang="en-US" b="1" dirty="0" err="1" smtClean="0">
                <a:solidFill>
                  <a:schemeClr val="tx1"/>
                </a:solidFill>
              </a:rPr>
              <a:t>Linac</a:t>
            </a:r>
            <a:r>
              <a:rPr lang="en-US" b="1" dirty="0" smtClean="0">
                <a:solidFill>
                  <a:schemeClr val="tx1"/>
                </a:solidFill>
              </a:rPr>
              <a:t> Modulators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6" y="3497418"/>
            <a:ext cx="5466936" cy="282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" y="852716"/>
            <a:ext cx="3467696" cy="260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3508" y="5566410"/>
            <a:ext cx="5214373" cy="753514"/>
          </a:xfrm>
          <a:prstGeom prst="rect">
            <a:avLst/>
          </a:prstGeom>
          <a:solidFill>
            <a:srgbClr val="FFC000"/>
          </a:solidFill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</a:rPr>
              <a:t>9-cell Demonstration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Franklin Gothic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81" y="3681028"/>
            <a:ext cx="3700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3-cell testing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9-cell testing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Construction of 25-cell is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Final design will be 40-cell</a:t>
            </a:r>
            <a:endParaRPr lang="en-US" sz="2400" dirty="0">
              <a:latin typeface="Helvetica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81" y="114455"/>
            <a:ext cx="370046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811531" y="6515100"/>
            <a:ext cx="3377248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212090" y="6515100"/>
            <a:ext cx="839470" cy="241300"/>
          </a:xfrm>
        </p:spPr>
        <p:txBody>
          <a:bodyPr/>
          <a:lstStyle/>
          <a:p>
            <a:pPr>
              <a:defRPr/>
            </a:pPr>
            <a:fld id="{A8531A04-32FE-46B1-9EF5-F2CB13E439F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7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97" y="1071639"/>
            <a:ext cx="2045192" cy="272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9" r="6631"/>
          <a:stretch/>
        </p:blipFill>
        <p:spPr>
          <a:xfrm>
            <a:off x="6352726" y="1045291"/>
            <a:ext cx="2501655" cy="2779617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4499" r="12247" b="11500"/>
          <a:stretch/>
        </p:blipFill>
        <p:spPr>
          <a:xfrm>
            <a:off x="3143251" y="4303390"/>
            <a:ext cx="2262902" cy="18635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500" t="24375" r="1500" b="7500"/>
          <a:stretch>
            <a:fillRect/>
          </a:stretch>
        </p:blipFill>
        <p:spPr bwMode="auto">
          <a:xfrm>
            <a:off x="5617093" y="4303391"/>
            <a:ext cx="3316440" cy="186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17093" y="5791190"/>
            <a:ext cx="3316440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Helvetica" pitchFamily="34" charset="0"/>
              </a:rPr>
              <a:t>New LCW Return System</a:t>
            </a:r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52" y="5797624"/>
            <a:ext cx="2262900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Helvetica" pitchFamily="34" charset="0"/>
              </a:rPr>
              <a:t>Isolation Valve</a:t>
            </a:r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2725" y="3467226"/>
            <a:ext cx="2501655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Helvetica" pitchFamily="34" charset="0"/>
              </a:rPr>
              <a:t>Accessible Filtering</a:t>
            </a:r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1697" y="3424898"/>
            <a:ext cx="2045192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Helvetica" pitchFamily="34" charset="0"/>
              </a:rPr>
              <a:t>Isolation Valve</a:t>
            </a:r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2" name="Picture 2" descr="C:\Users\pellico\AppData\Local\Microsoft\Windows\Temporary Internet Files\Content.Outlook\6F242NJV\IMG_20140204_1307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6" t="22110" r="1706" b="16553"/>
          <a:stretch/>
        </p:blipFill>
        <p:spPr bwMode="auto">
          <a:xfrm rot="5400000">
            <a:off x="231537" y="1270461"/>
            <a:ext cx="2758110" cy="23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" y="3426999"/>
            <a:ext cx="2306784" cy="36933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Helvetica" pitchFamily="34" charset="0"/>
              </a:rPr>
              <a:t>Roughing Station </a:t>
            </a:r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Replacement of Infrastructure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3176" y="4657721"/>
            <a:ext cx="294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40+ year old items in both </a:t>
            </a:r>
            <a:r>
              <a:rPr lang="en-US" dirty="0" err="1" smtClean="0">
                <a:solidFill>
                  <a:schemeClr val="accent6"/>
                </a:solidFill>
                <a:latin typeface="Helvetica" pitchFamily="34" charset="0"/>
              </a:rPr>
              <a:t>Linac</a:t>
            </a:r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 &amp; Booster replaced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75431"/>
            <a:ext cx="2971800" cy="22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070" y="262890"/>
            <a:ext cx="6080457" cy="4991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Electrical Transformers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3919"/>
            <a:ext cx="2971800" cy="221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24688" r="19963" b="43045"/>
          <a:stretch/>
        </p:blipFill>
        <p:spPr bwMode="auto">
          <a:xfrm>
            <a:off x="4191000" y="2667000"/>
            <a:ext cx="2422567" cy="91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761839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Helvetica" pitchFamily="34" charset="0"/>
              </a:rPr>
              <a:t>Linac</a:t>
            </a:r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 basement space cleared Sep 2014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32697"/>
          <a:stretch/>
        </p:blipFill>
        <p:spPr>
          <a:xfrm>
            <a:off x="6705600" y="3985260"/>
            <a:ext cx="2286000" cy="2194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1279" r="2275" b="9364"/>
          <a:stretch/>
        </p:blipFill>
        <p:spPr>
          <a:xfrm>
            <a:off x="5352288" y="3985260"/>
            <a:ext cx="1353312" cy="2255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273" y="980450"/>
            <a:ext cx="2897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Roof hatch required to lower new </a:t>
            </a:r>
            <a:r>
              <a:rPr lang="en-US" sz="2000" dirty="0" err="1" smtClean="0">
                <a:solidFill>
                  <a:schemeClr val="accent6"/>
                </a:solidFill>
                <a:latin typeface="Helvetica" pitchFamily="34" charset="0"/>
              </a:rPr>
              <a:t>Linac</a:t>
            </a:r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 transformer to basement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4428" y="4111985"/>
            <a:ext cx="1989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Two transformers for Booster installation  within the next few weeks 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26" y="0"/>
            <a:ext cx="2503473" cy="33379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429000" y="3733800"/>
            <a:ext cx="5714999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24428" y="3733802"/>
            <a:ext cx="19812" cy="256412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2783" r="5600" b="18883"/>
          <a:stretch/>
        </p:blipFill>
        <p:spPr>
          <a:xfrm>
            <a:off x="224028" y="860346"/>
            <a:ext cx="2971800" cy="1363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8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331470"/>
            <a:ext cx="8408670" cy="434340"/>
          </a:xfrm>
        </p:spPr>
        <p:txBody>
          <a:bodyPr>
            <a:noAutofit/>
          </a:bodyPr>
          <a:lstStyle/>
          <a:p>
            <a:r>
              <a:rPr lang="en-US" sz="2400" dirty="0" smtClean="0"/>
              <a:t>Booster RF Cycle Rate Previous to PIP &amp; Desired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00100" y="6515100"/>
            <a:ext cx="2860993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4950" y="6515100"/>
            <a:ext cx="576580" cy="241300"/>
          </a:xfrm>
        </p:spPr>
        <p:txBody>
          <a:bodyPr/>
          <a:lstStyle/>
          <a:p>
            <a:pPr>
              <a:defRPr/>
            </a:pPr>
            <a:fld id="{E5D0A497-8B83-46B1-919B-BBA30044D29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473148"/>
              </p:ext>
            </p:extLst>
          </p:nvPr>
        </p:nvGraphicFramePr>
        <p:xfrm>
          <a:off x="152400" y="891541"/>
          <a:ext cx="8809241" cy="541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sosceles Triangle 6"/>
          <p:cNvSpPr/>
          <p:nvPr/>
        </p:nvSpPr>
        <p:spPr>
          <a:xfrm>
            <a:off x="7086600" y="1424940"/>
            <a:ext cx="304800" cy="228600"/>
          </a:xfrm>
          <a:prstGeom prst="triangl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7543800" y="1424940"/>
            <a:ext cx="304800" cy="228600"/>
          </a:xfrm>
          <a:prstGeom prst="triangl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077200" y="1424940"/>
            <a:ext cx="304800" cy="228600"/>
          </a:xfrm>
          <a:prstGeom prst="triangl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534400" y="1424940"/>
            <a:ext cx="304800" cy="228600"/>
          </a:xfrm>
          <a:prstGeom prst="triangl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380"/>
          </a:xfrm>
        </p:spPr>
        <p:txBody>
          <a:bodyPr/>
          <a:lstStyle/>
          <a:p>
            <a:r>
              <a:rPr lang="en-US" dirty="0" smtClean="0"/>
              <a:t>Booster RF Power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922020"/>
          </a:xfrm>
        </p:spPr>
        <p:txBody>
          <a:bodyPr>
            <a:normAutofit/>
          </a:bodyPr>
          <a:lstStyle/>
          <a:p>
            <a:r>
              <a:rPr lang="en-US" dirty="0" smtClean="0"/>
              <a:t>Original system had many power tubes</a:t>
            </a:r>
            <a:endParaRPr lang="en-US" dirty="0"/>
          </a:p>
        </p:txBody>
      </p:sp>
      <p:pic>
        <p:nvPicPr>
          <p:cNvPr id="7" name="Picture 7" descr="Mod_Pic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" y="1207385"/>
            <a:ext cx="4405360" cy="32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od_pic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07385"/>
            <a:ext cx="4403029" cy="32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88E7-1C8F-4BE1-A75C-781B4E6CEAE8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7200" y="4446274"/>
            <a:ext cx="8229600" cy="20573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Final amplification stage sat on cavity in the tunnel -- radiation environment (20 power tubes)</a:t>
            </a:r>
          </a:p>
          <a:p>
            <a:pPr lvl="2"/>
            <a:r>
              <a:rPr lang="en-US" dirty="0" smtClean="0"/>
              <a:t>Tube lifetime issues leads to worker radiation exposure</a:t>
            </a:r>
          </a:p>
          <a:p>
            <a:r>
              <a:rPr lang="en-US" dirty="0" smtClean="0"/>
              <a:t>Replaced entire amplification chain with Solid State power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4985" y="1668780"/>
            <a:ext cx="148790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Replaced</a:t>
            </a:r>
            <a:endParaRPr lang="en-US" dirty="0">
              <a:solidFill>
                <a:srgbClr val="FF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360" y="103664"/>
            <a:ext cx="8321040" cy="641739"/>
          </a:xfrm>
        </p:spPr>
        <p:txBody>
          <a:bodyPr/>
          <a:lstStyle/>
          <a:p>
            <a:r>
              <a:rPr lang="en-US" dirty="0" smtClean="0"/>
              <a:t>Booster RF Cavities and Tuners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020" y="4739957"/>
            <a:ext cx="8839200" cy="1249363"/>
          </a:xfrm>
        </p:spPr>
        <p:txBody>
          <a:bodyPr/>
          <a:lstStyle/>
          <a:p>
            <a:r>
              <a:rPr lang="en-US" dirty="0" smtClean="0"/>
              <a:t>Many in-situ fixes of vacuum and water leaks over the years</a:t>
            </a:r>
          </a:p>
          <a:p>
            <a:r>
              <a:rPr lang="en-US" dirty="0" smtClean="0"/>
              <a:t>Failures were shown to be over heating at junctions of tuners and cavity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88E7-1C8F-4BE1-A75C-781B4E6CEAE8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3092" y="1090584"/>
            <a:ext cx="6129468" cy="3595716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160020" y="1219201"/>
            <a:ext cx="3028950" cy="35207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3 tuners per cavity</a:t>
            </a:r>
          </a:p>
          <a:p>
            <a:r>
              <a:rPr lang="en-US" dirty="0" smtClean="0"/>
              <a:t>Reworked tuners in the 1970’s </a:t>
            </a:r>
          </a:p>
          <a:p>
            <a:r>
              <a:rPr lang="en-US" dirty="0" smtClean="0"/>
              <a:t>Disconnected tuners’ inner-cooling lines in 1970’s due to leaks and was not needed for ~1Hz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2930" y="342900"/>
            <a:ext cx="6956118" cy="468630"/>
          </a:xfrm>
        </p:spPr>
        <p:txBody>
          <a:bodyPr/>
          <a:lstStyle/>
          <a:p>
            <a:r>
              <a:rPr lang="en-US" sz="2400" dirty="0" smtClean="0"/>
              <a:t>Tuner “Findings”</a:t>
            </a:r>
            <a:endParaRPr lang="en-US" sz="2400" dirty="0"/>
          </a:p>
        </p:txBody>
      </p:sp>
      <p:pic>
        <p:nvPicPr>
          <p:cNvPr id="6" name="Picture 4" descr="Y:\public\PIP- Booster RF Cavites\Tuners\Tuner #119\DSCN0083 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01" y="3733800"/>
            <a:ext cx="2899857" cy="2175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-bd.fnal.gov/cgi-mach/machlog.pl?nb=pip&amp;action=view&amp;page=-98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3821652"/>
            <a:ext cx="2743200" cy="2251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-bd.fnal.gov/cgi-mach/machlog.pl?nb=pip&amp;action=view&amp;page=-977&amp;button=y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35" y="4381500"/>
            <a:ext cx="2417233" cy="181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Y:\public\PIP- Booster RF Cavites\Tuners\Tuner #9\DSCN1416 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1052922"/>
            <a:ext cx="3563379" cy="2673258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Y:\public\PIP- Booster RF Cavites\Tuners\Tuner #33\tuner prep for cuting of r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8" y="781050"/>
            <a:ext cx="2667000" cy="35560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5760" r="6720" b="10240"/>
          <a:stretch>
            <a:fillRect/>
          </a:stretch>
        </p:blipFill>
        <p:spPr bwMode="auto">
          <a:xfrm>
            <a:off x="3599508" y="1351949"/>
            <a:ext cx="2667000" cy="209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14485"/>
            <a:ext cx="8915400" cy="225720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1500" y="274638"/>
            <a:ext cx="8115300" cy="514032"/>
          </a:xfrm>
        </p:spPr>
        <p:txBody>
          <a:bodyPr/>
          <a:lstStyle/>
          <a:p>
            <a:r>
              <a:rPr lang="en-US" sz="2400" dirty="0" smtClean="0"/>
              <a:t>Tuners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1526" y="5924550"/>
            <a:ext cx="304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Contact surfaces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240" y="3100545"/>
            <a:ext cx="1287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Cones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" y="3040240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Cooling lines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4394" y="906111"/>
            <a:ext cx="3870960" cy="2308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Each tuner: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500+ pieces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150 </a:t>
            </a:r>
            <a:r>
              <a:rPr lang="en-US" dirty="0" err="1" smtClean="0">
                <a:solidFill>
                  <a:srgbClr val="FF0000"/>
                </a:solidFill>
                <a:latin typeface="Helvetica" pitchFamily="34" charset="0"/>
              </a:rPr>
              <a:t>ft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+ tubing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50+ water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44 in long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650 </a:t>
            </a:r>
            <a:r>
              <a:rPr lang="en-US" dirty="0" err="1" smtClean="0">
                <a:solidFill>
                  <a:srgbClr val="FF0000"/>
                </a:solidFill>
                <a:latin typeface="Helvetica" pitchFamily="34" charset="0"/>
              </a:rPr>
              <a:t>lbs</a:t>
            </a:r>
            <a:endParaRPr lang="en-US" dirty="0" smtClean="0">
              <a:solidFill>
                <a:srgbClr val="FF0000"/>
              </a:solidFill>
              <a:latin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9" idx="2"/>
          </p:cNvCxnSpPr>
          <p:nvPr/>
        </p:nvCxnSpPr>
        <p:spPr>
          <a:xfrm flipH="1">
            <a:off x="2606040" y="3562210"/>
            <a:ext cx="1765987" cy="8612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</p:cNvCxnSpPr>
          <p:nvPr/>
        </p:nvCxnSpPr>
        <p:spPr>
          <a:xfrm>
            <a:off x="4372027" y="3562210"/>
            <a:ext cx="2573551" cy="8612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2"/>
          </p:cNvCxnSpPr>
          <p:nvPr/>
        </p:nvCxnSpPr>
        <p:spPr>
          <a:xfrm flipH="1">
            <a:off x="676275" y="3501905"/>
            <a:ext cx="1125855" cy="36143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</p:cNvCxnSpPr>
          <p:nvPr/>
        </p:nvCxnSpPr>
        <p:spPr>
          <a:xfrm>
            <a:off x="1802130" y="3501905"/>
            <a:ext cx="628650" cy="53853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1"/>
          </p:cNvCxnSpPr>
          <p:nvPr/>
        </p:nvCxnSpPr>
        <p:spPr>
          <a:xfrm flipH="1" flipV="1">
            <a:off x="4892248" y="5467351"/>
            <a:ext cx="529278" cy="688032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1"/>
          </p:cNvCxnSpPr>
          <p:nvPr/>
        </p:nvCxnSpPr>
        <p:spPr>
          <a:xfrm flipH="1" flipV="1">
            <a:off x="4610102" y="5695951"/>
            <a:ext cx="811424" cy="459432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AB66-A140-445D-A134-F07F9F7E795D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95412" y="5926783"/>
            <a:ext cx="146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Ferrite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2128838" y="5212080"/>
            <a:ext cx="648652" cy="714703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-bd.fnal.gov/cgi-mach/machlog.pl?nb=pip&amp;action=view&amp;page=-2790&amp;button=y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r="14266" b="17485"/>
          <a:stretch/>
        </p:blipFill>
        <p:spPr bwMode="auto">
          <a:xfrm>
            <a:off x="152400" y="845771"/>
            <a:ext cx="3973830" cy="22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Y:\public\PIP- Booster RF Cavites\Tuners\Tuner #9\DSCN1462 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01" y="839980"/>
            <a:ext cx="3330799" cy="249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8640" y="342900"/>
            <a:ext cx="5928360" cy="497080"/>
          </a:xfrm>
        </p:spPr>
        <p:txBody>
          <a:bodyPr/>
          <a:lstStyle/>
          <a:p>
            <a:r>
              <a:rPr lang="en-US" sz="2400" dirty="0" smtClean="0"/>
              <a:t>Tuner Refurbishment - Cones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928903" y="3338756"/>
            <a:ext cx="2138570" cy="8159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A 10 step process</a:t>
            </a:r>
          </a:p>
        </p:txBody>
      </p:sp>
      <p:pic>
        <p:nvPicPr>
          <p:cNvPr id="6146" name="Picture 2" descr="Y:\public\PIP- Booster RF Cavites\Pics\Cooling Cone\DSCN0073 r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6818"/>
            <a:ext cx="2779713" cy="2084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public\PIP- Booster RF Cavites\Pics\Cooling Cone\DSCN0083 r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99" y="4197356"/>
            <a:ext cx="2779713" cy="208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public\PIP- Booster RF Cavites\Pics\Cooling Cone\Spray the conesr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3" y="3148256"/>
            <a:ext cx="1042193" cy="1852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Y:\public\PIP- Booster RF Cavites\Pics\Cooling Cone\DSCN0128 rz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/>
          <a:stretch/>
        </p:blipFill>
        <p:spPr bwMode="auto">
          <a:xfrm>
            <a:off x="4022566" y="4177520"/>
            <a:ext cx="2287501" cy="208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Documents\Project files\PIP-Booster RF\Misc\WP_20131122_006 smal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2"/>
          <a:stretch/>
        </p:blipFill>
        <p:spPr bwMode="auto">
          <a:xfrm>
            <a:off x="6606540" y="3657600"/>
            <a:ext cx="2514600" cy="2233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public\PIP- Booster RF Cavites\Tuners\Tuner #19\Assembly the tuner #19\DSCN1069 smal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13847" b="11531"/>
          <a:stretch/>
        </p:blipFill>
        <p:spPr bwMode="auto">
          <a:xfrm>
            <a:off x="3474720" y="843653"/>
            <a:ext cx="2647334" cy="2402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AB66-A140-445D-A134-F07F9F7E795D}" type="slidenum">
              <a:rPr lang="en-US" smtClean="0"/>
              <a:t>18</a:t>
            </a:fld>
            <a:endParaRPr lang="en-US"/>
          </a:p>
        </p:txBody>
      </p:sp>
      <p:pic>
        <p:nvPicPr>
          <p:cNvPr id="6151" name="Picture 7" descr="Y:\public\PIP- Booster RF Cavites\Pics\Cooling Cone\DSCN0876 rz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16" y="2850450"/>
            <a:ext cx="1830387" cy="1372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0" y="15240"/>
            <a:ext cx="8115300" cy="701040"/>
          </a:xfrm>
        </p:spPr>
        <p:txBody>
          <a:bodyPr/>
          <a:lstStyle/>
          <a:p>
            <a:r>
              <a:rPr lang="en-US" dirty="0" smtClean="0"/>
              <a:t>Tuner Refurbishment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42633"/>
            <a:ext cx="8229600" cy="1251928"/>
          </a:xfrm>
        </p:spPr>
        <p:txBody>
          <a:bodyPr/>
          <a:lstStyle/>
          <a:p>
            <a:r>
              <a:rPr lang="en-US" dirty="0" smtClean="0"/>
              <a:t>There is a copper shell with cooling line for each ferrite</a:t>
            </a:r>
          </a:p>
          <a:p>
            <a:r>
              <a:rPr lang="en-US" dirty="0" smtClean="0"/>
              <a:t>Chipped ferrite or cooling line issues can lead to grinding off welds that have to be re-welded later</a:t>
            </a:r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84" y="2043855"/>
            <a:ext cx="1988120" cy="211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11" y="2133737"/>
            <a:ext cx="2730002" cy="204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www-bd.fnal.gov/cgi-mach/machlog.pl?nb=pip&amp;action=view&amp;page=-1328&amp;button=y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263"/>
          <a:stretch/>
        </p:blipFill>
        <p:spPr bwMode="auto">
          <a:xfrm>
            <a:off x="5656021" y="4291203"/>
            <a:ext cx="2173529" cy="19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-bd.fnal.gov/cgi-mach/machlog.pl?nb=pip&amp;action=view&amp;page=-133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80" y="4417624"/>
            <a:ext cx="2171969" cy="17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88E7-1C8F-4BE1-A75C-781B4E6CEAE8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11" name="Picture 2" descr="Y:\public\PIP- Booster RF Cavites\Tuners\Tuner #9\DSCN1443 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2743201"/>
            <a:ext cx="3038551" cy="227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17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" y="872491"/>
            <a:ext cx="734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1610" y="975598"/>
            <a:ext cx="621792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After PIP, maximum flux could be 2.7e17/</a:t>
            </a:r>
            <a:r>
              <a:rPr lang="en-US" dirty="0" err="1" smtClean="0">
                <a:solidFill>
                  <a:schemeClr val="accent6"/>
                </a:solidFill>
                <a:latin typeface="Helvetica" pitchFamily="34" charset="0"/>
              </a:rPr>
              <a:t>hr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6780" cy="1143000"/>
          </a:xfrm>
        </p:spPr>
        <p:txBody>
          <a:bodyPr/>
          <a:lstStyle/>
          <a:p>
            <a:r>
              <a:rPr lang="en-US" altLang="en-US" sz="2400" dirty="0">
                <a:latin typeface="Helvetica" pitchFamily="124" charset="0"/>
              </a:rPr>
              <a:t>Historical Beam Throughput of Proton Source Before PIP</a:t>
            </a:r>
            <a:br>
              <a:rPr lang="en-US" altLang="en-US" sz="2400" dirty="0">
                <a:latin typeface="Helvetica" pitchFamily="124" charset="0"/>
              </a:rPr>
            </a:b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60070" y="308609"/>
            <a:ext cx="8126730" cy="4686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Cavity refurbishment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200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DSCN1889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928687"/>
            <a:ext cx="4986866" cy="280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Y:\public\PIP- Booster RF Cavites\Cavities\Cavity #1018\DSCN1700r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7" y="3352800"/>
            <a:ext cx="2809103" cy="210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Y:\public\PIP- Booster RF Cavites\Cavities\Cavity #1018\DSCN1919r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74753"/>
            <a:ext cx="2971800" cy="222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Y:\public\PIP- Booster RF Cavites\Cavities\Cavity #1018\DSCN1657r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7841"/>
            <a:ext cx="2759075" cy="206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AB66-A140-445D-A134-F07F9F7E795D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0921"/>
            <a:ext cx="2560320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832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2930" y="274638"/>
            <a:ext cx="8103870" cy="559752"/>
          </a:xfrm>
        </p:spPr>
        <p:txBody>
          <a:bodyPr/>
          <a:lstStyle/>
          <a:p>
            <a:r>
              <a:rPr lang="en-US" sz="2400" dirty="0" smtClean="0"/>
              <a:t>Certifying a Cavity Every 9-10 Weeks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" y="737623"/>
            <a:ext cx="7692391" cy="55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4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103664"/>
            <a:ext cx="8321040" cy="641739"/>
          </a:xfrm>
        </p:spPr>
        <p:txBody>
          <a:bodyPr/>
          <a:lstStyle/>
          <a:p>
            <a:r>
              <a:rPr lang="en-US" dirty="0" smtClean="0"/>
              <a:t>15 Hz Operations and Beam Loss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 refurbished RF cavities needed to go beyond historical rate of 7 Hz</a:t>
            </a:r>
          </a:p>
          <a:p>
            <a:pPr lvl="1"/>
            <a:r>
              <a:rPr lang="en-US" dirty="0" smtClean="0"/>
              <a:t>Anode supply replacement and bias supply upgrade also need to be complete</a:t>
            </a:r>
          </a:p>
          <a:p>
            <a:r>
              <a:rPr lang="en-US" dirty="0" smtClean="0"/>
              <a:t>Expect to reach 17 cavities summer-fall of 2015</a:t>
            </a:r>
          </a:p>
          <a:p>
            <a:r>
              <a:rPr lang="en-US" dirty="0" smtClean="0"/>
              <a:t>After new radiation shielding assessment is approved, then can </a:t>
            </a:r>
          </a:p>
          <a:p>
            <a:pPr lvl="1"/>
            <a:r>
              <a:rPr lang="en-US" dirty="0" smtClean="0"/>
              <a:t>Increase Booster cycles with beam</a:t>
            </a:r>
          </a:p>
          <a:p>
            <a:pPr lvl="1"/>
            <a:r>
              <a:rPr lang="en-US" dirty="0" smtClean="0"/>
              <a:t>Monitor beam loss</a:t>
            </a:r>
          </a:p>
          <a:p>
            <a:pPr lvl="2"/>
            <a:r>
              <a:rPr lang="en-US" dirty="0" smtClean="0"/>
              <a:t>Currently ~10% of injected beam is lost in Booster</a:t>
            </a:r>
          </a:p>
          <a:p>
            <a:pPr lvl="3"/>
            <a:r>
              <a:rPr lang="en-US" dirty="0" smtClean="0"/>
              <a:t>Doubling flux means throughput efficiency has to go from 90% to 95%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1221" y="-57150"/>
            <a:ext cx="58293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274638"/>
            <a:ext cx="8103870" cy="5254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Flux increase - Losses</a:t>
            </a:r>
            <a:endParaRPr lang="en-US" sz="2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t="4845" b="2140"/>
          <a:stretch/>
        </p:blipFill>
        <p:spPr bwMode="auto">
          <a:xfrm>
            <a:off x="5574983" y="121285"/>
            <a:ext cx="3271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print"/>
          <a:srcRect t="5867" b="194"/>
          <a:stretch/>
        </p:blipFill>
        <p:spPr bwMode="auto">
          <a:xfrm>
            <a:off x="5576570" y="3150235"/>
            <a:ext cx="327025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-864512" y="3678823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Protons per hour E15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72222" y="5257800"/>
            <a:ext cx="3931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</a:rPr>
              <a:t>Beam Loss (Operational Limit 525 Watts)</a:t>
            </a:r>
            <a:endParaRPr lang="en-US" sz="1600" dirty="0">
              <a:solidFill>
                <a:srgbClr val="FF0000"/>
              </a:solidFill>
              <a:latin typeface="Helvetica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410200" y="3352800"/>
            <a:ext cx="0" cy="228600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54983" y="37781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6786" y="27840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5599" y="1600393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914400"/>
            <a:ext cx="3072401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8765225">
            <a:off x="646295" y="2107837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 pitchFamily="34" charset="0"/>
              </a:rPr>
              <a:t>PIP Goal is  270e15/</a:t>
            </a:r>
            <a:r>
              <a:rPr lang="en-US" sz="2000" dirty="0" err="1" smtClean="0">
                <a:latin typeface="Helvetica" pitchFamily="34" charset="0"/>
              </a:rPr>
              <a:t>hr</a:t>
            </a:r>
            <a:endParaRPr lang="en-US" sz="2000" dirty="0">
              <a:latin typeface="Helvetic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23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8600" y="6355080"/>
            <a:ext cx="729773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/>
          <a:srcRect l="3497" t="2179" r="5246" b="20704"/>
          <a:stretch>
            <a:fillRect/>
          </a:stretch>
        </p:blipFill>
        <p:spPr bwMode="auto">
          <a:xfrm>
            <a:off x="6286500" y="5424271"/>
            <a:ext cx="1268839" cy="8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36220"/>
            <a:ext cx="8267700" cy="48387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Notcher</a:t>
            </a:r>
            <a:r>
              <a:rPr lang="en-US" sz="2400" dirty="0" smtClean="0"/>
              <a:t> &amp; Absorber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46380" y="6515100"/>
            <a:ext cx="668020" cy="241300"/>
          </a:xfrm>
        </p:spPr>
        <p:txBody>
          <a:bodyPr/>
          <a:lstStyle/>
          <a:p>
            <a:fld id="{026FAA0E-EE57-3945-A3AC-4469626D46E5}" type="slidenum">
              <a:rPr lang="en-US" smtClean="0"/>
              <a:pPr/>
              <a:t>24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36220"/>
            <a:ext cx="3819238" cy="203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2290" y="3486090"/>
            <a:ext cx="914400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Controlling the loss at 400MeV instead of 8GeV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7680" y="2230434"/>
            <a:ext cx="484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Helvetica" pitchFamily="34" charset="0"/>
              </a:rPr>
              <a:t>The above plot shows current notch simulation</a:t>
            </a:r>
          </a:p>
          <a:p>
            <a:pPr algn="l"/>
            <a:r>
              <a:rPr lang="en-US" sz="1600" dirty="0" smtClean="0">
                <a:latin typeface="Helvetica" pitchFamily="34" charset="0"/>
              </a:rPr>
              <a:t>Shorter kickers will have faster rise times, cleaner notch and reduced kick on circulating beam.</a:t>
            </a:r>
          </a:p>
          <a:p>
            <a:pPr algn="l"/>
            <a:r>
              <a:rPr lang="en-US" sz="1600" dirty="0" smtClean="0">
                <a:latin typeface="Helvetica" pitchFamily="34" charset="0"/>
              </a:rPr>
              <a:t>Testing complete of 4 short kickers – 2 more later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16" name="Picture 3" descr="C:\Users\chaurize\Desktop\anupulser\P10407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0500" y="437769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chaurize\Desktop\platformpics\20120831\P104013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571820" y="4376014"/>
            <a:ext cx="6267380" cy="103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60220" y="5887597"/>
            <a:ext cx="2354580" cy="353943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accent6"/>
                </a:solidFill>
                <a:latin typeface="Helvetica" pitchFamily="34" charset="0"/>
              </a:rPr>
              <a:t>New </a:t>
            </a:r>
            <a:r>
              <a:rPr lang="en-US" sz="1700" dirty="0" err="1" smtClean="0">
                <a:solidFill>
                  <a:schemeClr val="accent6"/>
                </a:solidFill>
                <a:latin typeface="Helvetica" pitchFamily="34" charset="0"/>
              </a:rPr>
              <a:t>pulserNOvA</a:t>
            </a:r>
            <a:r>
              <a:rPr lang="en-US" sz="1700" dirty="0" smtClean="0">
                <a:solidFill>
                  <a:schemeClr val="accent6"/>
                </a:solidFill>
                <a:latin typeface="Helvetica" pitchFamily="34" charset="0"/>
              </a:rPr>
              <a:t> style </a:t>
            </a:r>
            <a:endParaRPr lang="en-US" sz="17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1820" y="4042272"/>
            <a:ext cx="6267380" cy="40011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Booster Short Kickers – drop in replacements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23" name="Picture 22" descr="C:\Users\chaurize\Desktop\notchinstall\P1050265.JP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13669"/>
          <a:stretch/>
        </p:blipFill>
        <p:spPr bwMode="auto">
          <a:xfrm>
            <a:off x="228600" y="838200"/>
            <a:ext cx="4069080" cy="24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28600" y="2944892"/>
            <a:ext cx="1120820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  <a:latin typeface="Helvetica" pitchFamily="34" charset="0"/>
              </a:rPr>
              <a:t>Absorber</a:t>
            </a:r>
            <a:endParaRPr lang="en-US" sz="18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095660" y="5442814"/>
            <a:ext cx="5219700" cy="66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78763" y="5300246"/>
            <a:ext cx="1053494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1.1 Meter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0700" y="1121596"/>
            <a:ext cx="1718676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Bunches </a:t>
            </a:r>
            <a:r>
              <a:rPr lang="en-US" sz="1600" dirty="0" smtClean="0">
                <a:solidFill>
                  <a:schemeClr val="accent6"/>
                </a:solidFill>
              </a:rPr>
              <a:t>Removed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9249" y="5895921"/>
            <a:ext cx="1245871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Power Loss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4561" y="6515100"/>
            <a:ext cx="5373688" cy="241300"/>
          </a:xfrm>
        </p:spPr>
        <p:txBody>
          <a:bodyPr/>
          <a:lstStyle/>
          <a:p>
            <a:r>
              <a:rPr lang="en-US" dirty="0" smtClean="0"/>
              <a:t>Keith Gollwitzer | Proton Improvement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46380" y="6515100"/>
            <a:ext cx="508000" cy="241300"/>
          </a:xfrm>
        </p:spPr>
        <p:txBody>
          <a:bodyPr/>
          <a:lstStyle/>
          <a:p>
            <a:fld id="{4D59C847-7DCE-6D4A-BE87-C05B68FF72A7}" type="slidenum">
              <a:rPr lang="en-US" smtClean="0"/>
              <a:pPr/>
              <a:t>25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pellico\AppData\Local\Temp\char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20027" cy="28346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5247" y="3749894"/>
            <a:ext cx="4918753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Helvetica" pitchFamily="34" charset="0"/>
              </a:rPr>
              <a:t>The plot above shows the difference between two rad surveys after running similar flux for a week.  The new system has greatly reduced residual activation in several areas of Booster.</a:t>
            </a:r>
            <a:endParaRPr lang="en-US" sz="1800" dirty="0">
              <a:latin typeface="Helvetica" pitchFamily="34" charset="0"/>
            </a:endParaRPr>
          </a:p>
          <a:p>
            <a:pPr algn="l"/>
            <a:r>
              <a:rPr lang="en-US" sz="1800" dirty="0" smtClean="0">
                <a:latin typeface="Helvetica" pitchFamily="34" charset="0"/>
              </a:rPr>
              <a:t>The new absorber system directs the beam to an absorber – old system was not designed for high flux and the kicked beam ‘notch’  into collimators was uncontrolled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2054" name="Picture 6" descr="Rad 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" y="3112084"/>
            <a:ext cx="4247793" cy="31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3085" y="3379470"/>
            <a:ext cx="1745991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Rad Survey Data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Dec 2013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9981" y="5266178"/>
            <a:ext cx="130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New Absorber</a:t>
            </a:r>
            <a:endParaRPr lang="en-US" sz="14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048000" y="5528235"/>
            <a:ext cx="80920" cy="29344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173992" y="4356280"/>
            <a:ext cx="1080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Collimators</a:t>
            </a:r>
            <a:endParaRPr lang="en-US" sz="14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52400" y="3150870"/>
            <a:ext cx="491446" cy="4390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98123" y="2362200"/>
            <a:ext cx="491446" cy="43900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4922" y="2086243"/>
            <a:ext cx="2690160" cy="33855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Decrease of ~1200mrem/</a:t>
            </a:r>
            <a:r>
              <a:rPr lang="en-US" sz="1600" dirty="0" err="1" smtClean="0">
                <a:solidFill>
                  <a:schemeClr val="accent6"/>
                </a:solidFill>
                <a:latin typeface="Helvetica" pitchFamily="34" charset="0"/>
              </a:rPr>
              <a:t>hr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95635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Keith Gollwitzer | Proton Improvement Plan</a:t>
            </a:r>
            <a:endParaRPr lang="en-US" b="1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43846" y="236220"/>
            <a:ext cx="8195354" cy="48387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Notcher</a:t>
            </a:r>
            <a:r>
              <a:rPr lang="en-US" sz="2400" dirty="0" smtClean="0"/>
              <a:t> &amp; Absorber Controlling Beam  Losses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1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6" y="0"/>
            <a:ext cx="7834184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3868" y="757535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" pitchFamily="34" charset="0"/>
              </a:rPr>
              <a:t>Notch @ 750 </a:t>
            </a:r>
            <a:r>
              <a:rPr lang="en-US" sz="2400" dirty="0" err="1" smtClean="0">
                <a:solidFill>
                  <a:srgbClr val="FF0000"/>
                </a:solidFill>
                <a:latin typeface="Helvetica" pitchFamily="34" charset="0"/>
              </a:rPr>
              <a:t>KeV</a:t>
            </a:r>
            <a:endParaRPr lang="en-US" sz="2400" dirty="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9077" r="9677" b="12967"/>
          <a:stretch/>
        </p:blipFill>
        <p:spPr bwMode="auto">
          <a:xfrm>
            <a:off x="137160" y="4537709"/>
            <a:ext cx="2571750" cy="17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1539240" cy="205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26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803255"/>
            <a:ext cx="86868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7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81" y="3383506"/>
            <a:ext cx="3338731" cy="294109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Physics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840684"/>
            <a:ext cx="8672513" cy="5190229"/>
          </a:xfrm>
        </p:spPr>
        <p:txBody>
          <a:bodyPr>
            <a:normAutofit/>
          </a:bodyPr>
          <a:lstStyle/>
          <a:p>
            <a:pPr marL="344488" indent="-234950"/>
            <a:r>
              <a:rPr lang="en-US" sz="1900" dirty="0">
                <a:latin typeface="Helvetica" pitchFamily="34" charset="0"/>
              </a:rPr>
              <a:t>Aperture and orbit control</a:t>
            </a:r>
            <a:endParaRPr lang="en-US" sz="1900" dirty="0">
              <a:solidFill>
                <a:schemeClr val="accent6">
                  <a:lumMod val="50000"/>
                </a:schemeClr>
              </a:solidFill>
              <a:latin typeface="Helvetica" pitchFamily="34" charset="0"/>
            </a:endParaRPr>
          </a:p>
          <a:p>
            <a:pPr marL="344488" indent="-234950"/>
            <a:r>
              <a:rPr lang="en-US" sz="1900" dirty="0" smtClean="0">
                <a:latin typeface="Helvetica" pitchFamily="34" charset="0"/>
              </a:rPr>
              <a:t>Magnetic Cogging</a:t>
            </a:r>
          </a:p>
          <a:p>
            <a:pPr marL="339725" indent="-230188"/>
            <a:r>
              <a:rPr lang="en-US" sz="1900" dirty="0" smtClean="0">
                <a:latin typeface="Helvetica" pitchFamily="34" charset="0"/>
              </a:rPr>
              <a:t>Lattice corrections</a:t>
            </a:r>
          </a:p>
          <a:p>
            <a:pPr marL="519112" lvl="1" indent="-230188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Beta Beating</a:t>
            </a:r>
          </a:p>
          <a:p>
            <a:pPr marL="519112" lvl="1" indent="-230188"/>
            <a:r>
              <a:rPr lang="en-US" sz="1400" dirty="0" smtClean="0">
                <a:latin typeface="Helvetica" pitchFamily="34" charset="0"/>
              </a:rPr>
              <a:t>Higher harmonic control – coupling, chromaticity and tunes</a:t>
            </a:r>
          </a:p>
          <a:p>
            <a:pPr marL="519112" lvl="1" indent="-230188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</a:rPr>
              <a:t>Lots of new software</a:t>
            </a:r>
          </a:p>
          <a:p>
            <a:pPr marL="341313" indent="-231775"/>
            <a:r>
              <a:rPr lang="en-US" sz="1900" dirty="0" smtClean="0">
                <a:latin typeface="Helvetica" pitchFamily="34" charset="0"/>
              </a:rPr>
              <a:t>Dampers – upgrades</a:t>
            </a:r>
          </a:p>
          <a:p>
            <a:pPr marL="341313" indent="-231775"/>
            <a:r>
              <a:rPr lang="en-US" sz="1900" dirty="0" smtClean="0">
                <a:latin typeface="Helvetica" pitchFamily="34" charset="0"/>
              </a:rPr>
              <a:t>Collimation</a:t>
            </a:r>
          </a:p>
          <a:p>
            <a:pPr marL="341313" indent="-231775"/>
            <a:r>
              <a:rPr lang="en-US" sz="1900" dirty="0" smtClean="0">
                <a:latin typeface="Helvetica" pitchFamily="34" charset="0"/>
              </a:rPr>
              <a:t>RFQ injector lattice and capture</a:t>
            </a:r>
          </a:p>
          <a:p>
            <a:pPr marL="341313" indent="-231775"/>
            <a:endParaRPr lang="en-US" sz="1600" dirty="0" smtClean="0">
              <a:latin typeface="Helvetic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44309" y="591133"/>
            <a:ext cx="3205197" cy="2674302"/>
            <a:chOff x="1686843" y="3456612"/>
            <a:chExt cx="3205197" cy="2674302"/>
          </a:xfrm>
        </p:grpSpPr>
        <p:pic>
          <p:nvPicPr>
            <p:cNvPr id="29" name="Picture 4" descr="Click to toggle background on ACNET graphics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04" t="4648" r="3505" b="4332"/>
            <a:stretch/>
          </p:blipFill>
          <p:spPr bwMode="auto">
            <a:xfrm>
              <a:off x="1686843" y="3456612"/>
              <a:ext cx="3205197" cy="2635578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755608" y="5607694"/>
              <a:ext cx="8130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9F31E"/>
                  </a:solidFill>
                </a:rPr>
                <a:t>3.8E12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-10 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36373" y="3513762"/>
              <a:ext cx="752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92D050"/>
                  </a:solidFill>
                </a:rPr>
                <a:t>5.8E12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5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10307" y="5105448"/>
              <a:ext cx="918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/>
                  </a:solidFill>
                  <a:latin typeface="Arial" pitchFamily="34" charset="0"/>
                  <a:cs typeface="Arial" pitchFamily="34" charset="0"/>
                </a:rPr>
                <a:t>Intensity</a:t>
              </a:r>
              <a:endParaRPr lang="en-US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4481" y="3972088"/>
              <a:ext cx="1008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Radial 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Feedback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 rot="5400000">
              <a:off x="3992599" y="4253558"/>
              <a:ext cx="275301" cy="734346"/>
            </a:xfrm>
            <a:prstGeom prst="leftBrac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61741" y="3488295"/>
              <a:ext cx="15199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Pre-transition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bump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231798" y="3972088"/>
              <a:ext cx="0" cy="3131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968690" y="3674194"/>
            <a:ext cx="2711779" cy="2566585"/>
            <a:chOff x="836383" y="3581401"/>
            <a:chExt cx="2472933" cy="2133600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0" t="4604" r="2283" b="1643"/>
            <a:stretch/>
          </p:blipFill>
          <p:spPr bwMode="auto">
            <a:xfrm>
              <a:off x="836383" y="3581401"/>
              <a:ext cx="2472933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36383" y="3581401"/>
              <a:ext cx="2472933" cy="23026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Helvetica" pitchFamily="34" charset="0"/>
                </a:rPr>
                <a:t>Better tune control at high energy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65714" y="5416668"/>
            <a:ext cx="219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itchFamily="34" charset="0"/>
              </a:rPr>
              <a:t>Booster Tunes</a:t>
            </a:r>
            <a:endParaRPr lang="en-US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0845" y="350388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Helvetica" pitchFamily="34" charset="0"/>
              </a:rPr>
              <a:t>Linac</a:t>
            </a:r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 Orbit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88E7-1C8F-4BE1-A75C-781B4E6CEAE8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919207" y="298772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Beam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losses</a:t>
            </a:r>
            <a:endParaRPr 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7459581" y="2742216"/>
            <a:ext cx="99385" cy="24551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3"/>
          </p:cNvCxnSpPr>
          <p:nvPr/>
        </p:nvCxnSpPr>
        <p:spPr>
          <a:xfrm flipV="1">
            <a:off x="8198724" y="2239969"/>
            <a:ext cx="511832" cy="90164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75" y="274320"/>
            <a:ext cx="8445425" cy="5257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Booster Alignment/Aperture Scans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00100" y="6515100"/>
            <a:ext cx="2700973" cy="3429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46380" y="6515100"/>
            <a:ext cx="679405" cy="241300"/>
          </a:xfrm>
        </p:spPr>
        <p:txBody>
          <a:bodyPr/>
          <a:lstStyle/>
          <a:p>
            <a:fld id="{026FAA0E-EE57-3945-A3AC-4469626D46E5}" type="slidenum">
              <a:rPr lang="en-US" smtClean="0"/>
              <a:pPr/>
              <a:t>28</a:t>
            </a:fld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276600" y="3958590"/>
            <a:ext cx="5738829" cy="2286000"/>
            <a:chOff x="295435" y="1676400"/>
            <a:chExt cx="8608242" cy="3429000"/>
          </a:xfrm>
        </p:grpSpPr>
        <p:pic>
          <p:nvPicPr>
            <p:cNvPr id="6" name="Picture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676400"/>
              <a:ext cx="7913077" cy="342900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457200" y="3886200"/>
              <a:ext cx="8077200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81000" y="2362200"/>
              <a:ext cx="7239000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5435" y="2000250"/>
              <a:ext cx="1007968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Upper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5435" y="3521631"/>
              <a:ext cx="1007968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Lower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29200" y="4038600"/>
              <a:ext cx="3505200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305800" y="3886200"/>
              <a:ext cx="0" cy="168534"/>
            </a:xfrm>
            <a:prstGeom prst="straightConnector1">
              <a:avLst/>
            </a:prstGeom>
            <a:ln w="635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106" r="49425"/>
          <a:stretch/>
        </p:blipFill>
        <p:spPr bwMode="auto">
          <a:xfrm>
            <a:off x="91440" y="845820"/>
            <a:ext cx="164592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7" y="3585210"/>
            <a:ext cx="3099816" cy="271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16015" y="5903686"/>
            <a:ext cx="1184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Short 14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-645" r="49483"/>
          <a:stretch/>
        </p:blipFill>
        <p:spPr bwMode="auto">
          <a:xfrm>
            <a:off x="1737360" y="845820"/>
            <a:ext cx="17373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46175" y="868785"/>
            <a:ext cx="9651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Before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1002" y="852405"/>
            <a:ext cx="7445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After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2579" y="840975"/>
            <a:ext cx="3528356" cy="31214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746643" y="2297728"/>
            <a:ext cx="339735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71450" indent="-171450" algn="l">
              <a:buClr>
                <a:srgbClr val="0033CC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The aperture scans has successfully increased the acceptance</a:t>
            </a:r>
          </a:p>
          <a:p>
            <a:pPr algn="l">
              <a:buClr>
                <a:srgbClr val="0033CC"/>
              </a:buClr>
            </a:pPr>
            <a:r>
              <a:rPr lang="en-US" sz="1400" dirty="0">
                <a:solidFill>
                  <a:schemeClr val="accent6"/>
                </a:solidFill>
                <a:latin typeface="Helvetica" pitchFamily="34" charset="0"/>
              </a:rPr>
              <a:t>	</a:t>
            </a: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Found Restrictions</a:t>
            </a:r>
          </a:p>
          <a:p>
            <a:pPr algn="l">
              <a:buClr>
                <a:srgbClr val="0033CC"/>
              </a:buClr>
            </a:pPr>
            <a:r>
              <a:rPr lang="en-US" sz="1400" dirty="0">
                <a:solidFill>
                  <a:schemeClr val="accent6"/>
                </a:solidFill>
                <a:latin typeface="Helvetica" pitchFamily="34" charset="0"/>
              </a:rPr>
              <a:t>	</a:t>
            </a: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Corrected Misalignments. </a:t>
            </a:r>
          </a:p>
          <a:p>
            <a:pPr marL="171450" indent="-171450" algn="l">
              <a:buClr>
                <a:srgbClr val="0033CC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More </a:t>
            </a:r>
            <a:r>
              <a:rPr lang="en-US" sz="1400" dirty="0">
                <a:solidFill>
                  <a:schemeClr val="accent6"/>
                </a:solidFill>
                <a:latin typeface="Helvetica" pitchFamily="34" charset="0"/>
              </a:rPr>
              <a:t>moves are planned but </a:t>
            </a: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smaller </a:t>
            </a:r>
          </a:p>
          <a:p>
            <a:pPr marL="171450" indent="-171450" algn="l">
              <a:buClr>
                <a:srgbClr val="0033CC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/>
                </a:solidFill>
                <a:latin typeface="Helvetica" pitchFamily="34" charset="0"/>
              </a:rPr>
              <a:t>New software is fast and easy to use</a:t>
            </a:r>
            <a:endParaRPr lang="en-US" sz="12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8562"/>
            <a:ext cx="8484869" cy="753438"/>
          </a:xfrm>
        </p:spPr>
        <p:txBody>
          <a:bodyPr>
            <a:normAutofit/>
          </a:bodyPr>
          <a:lstStyle/>
          <a:p>
            <a:r>
              <a:rPr lang="en-US" dirty="0" smtClean="0"/>
              <a:t>New Cavities and Harmonic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220" y="838200"/>
            <a:ext cx="4521073" cy="55626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Helvetica" pitchFamily="34" charset="0"/>
              </a:rPr>
              <a:t>Harmonic cavity work is underway to help with beam capture, transition and possibly extraction. </a:t>
            </a:r>
          </a:p>
          <a:p>
            <a:pPr lvl="1"/>
            <a:r>
              <a:rPr lang="en-US" sz="1600" dirty="0" smtClean="0">
                <a:latin typeface="Helvetica" pitchFamily="34" charset="0"/>
              </a:rPr>
              <a:t>Based upon work at TRIUMF and LANL</a:t>
            </a:r>
          </a:p>
          <a:p>
            <a:pPr lvl="1"/>
            <a:r>
              <a:rPr lang="en-US" sz="1600" dirty="0" smtClean="0">
                <a:latin typeface="Helvetica" pitchFamily="34" charset="0"/>
              </a:rPr>
              <a:t>Simulations look promising</a:t>
            </a:r>
          </a:p>
          <a:p>
            <a:pPr lvl="1"/>
            <a:r>
              <a:rPr lang="en-US" sz="1600" dirty="0" smtClean="0">
                <a:latin typeface="Helvetica" pitchFamily="34" charset="0"/>
              </a:rPr>
              <a:t>University interest – Illinois Institute of Technology </a:t>
            </a:r>
          </a:p>
          <a:p>
            <a:pPr marL="457200" lvl="1" indent="0">
              <a:buNone/>
            </a:pPr>
            <a:endParaRPr lang="en-US" dirty="0" smtClean="0">
              <a:latin typeface="Helvetica" pitchFamily="34" charset="0"/>
            </a:endParaRPr>
          </a:p>
          <a:p>
            <a:pPr lvl="1"/>
            <a:endParaRPr lang="en-US" dirty="0">
              <a:latin typeface="Helvetic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7531" y="6515100"/>
            <a:ext cx="482560" cy="241300"/>
          </a:xfrm>
        </p:spPr>
        <p:txBody>
          <a:bodyPr/>
          <a:lstStyle/>
          <a:p>
            <a:fld id="{4D59C847-7DCE-6D4A-BE87-C05B68FF72A7}" type="slidenum">
              <a:rPr lang="en-US" smtClean="0"/>
              <a:pPr/>
              <a:t>29</a:t>
            </a:fld>
            <a:endParaRPr lang="en-US" smtClean="0"/>
          </a:p>
          <a:p>
            <a:endParaRPr lang="en-US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8" r="5806"/>
          <a:stretch/>
        </p:blipFill>
        <p:spPr bwMode="auto">
          <a:xfrm>
            <a:off x="675784" y="1676400"/>
            <a:ext cx="30831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 bwMode="auto">
          <a:xfrm>
            <a:off x="29133" y="769620"/>
            <a:ext cx="4530023" cy="86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99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1600" kern="0" dirty="0" smtClean="0">
                <a:solidFill>
                  <a:schemeClr val="accent6"/>
                </a:solidFill>
                <a:latin typeface="Helvetica" pitchFamily="34" charset="0"/>
              </a:rPr>
              <a:t>Specifications for Design of New Accelerating Cavities for the Fermilab Booster underway with testing of current cavities to confirm modeling.</a:t>
            </a:r>
            <a:endParaRPr lang="en-US" sz="1600" kern="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9196" y="1676400"/>
            <a:ext cx="1833564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55 KV,15Hz</a:t>
            </a:r>
            <a:endParaRPr lang="en-US" sz="2000" b="1" dirty="0"/>
          </a:p>
        </p:txBody>
      </p:sp>
      <p:sp>
        <p:nvSpPr>
          <p:cNvPr id="42" name="Rectangle 41"/>
          <p:cNvSpPr/>
          <p:nvPr/>
        </p:nvSpPr>
        <p:spPr>
          <a:xfrm rot="5400000">
            <a:off x="3083245" y="4418005"/>
            <a:ext cx="1689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Thermal </a:t>
            </a: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Profile 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6"/>
          <a:stretch/>
        </p:blipFill>
        <p:spPr bwMode="auto">
          <a:xfrm>
            <a:off x="4615221" y="2823210"/>
            <a:ext cx="4474114" cy="312802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954712" y="5939135"/>
            <a:ext cx="3823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Helvetica" pitchFamily="34" charset="0"/>
              </a:rPr>
              <a:t>Magnetic loss density (100 kV)</a:t>
            </a: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07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40030"/>
            <a:ext cx="8115300" cy="5143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Known PIP Customers</a:t>
            </a:r>
            <a:endParaRPr lang="en-US" sz="2400" dirty="0"/>
          </a:p>
        </p:txBody>
      </p:sp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1" y="844108"/>
            <a:ext cx="7383779" cy="539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"/>
            <a:ext cx="67818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Radiation Shielding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4950" y="6515100"/>
            <a:ext cx="610870" cy="241300"/>
          </a:xfrm>
        </p:spPr>
        <p:txBody>
          <a:bodyPr/>
          <a:lstStyle/>
          <a:p>
            <a:fld id="{026FAA0E-EE57-3945-A3AC-4469626D46E5}" type="slidenum">
              <a:rPr lang="en-US" smtClean="0"/>
              <a:pPr/>
              <a:t>30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2438400"/>
            <a:ext cx="5171282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2682240"/>
            <a:ext cx="3505200" cy="3001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Char char="•"/>
              <a:defRPr sz="2400">
                <a:solidFill>
                  <a:srgbClr val="11111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70000"/>
              <a:buFont typeface="Wingdings" charset="2"/>
              <a:buChar char="§"/>
              <a:defRPr sz="2000">
                <a:solidFill>
                  <a:srgbClr val="11111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charset="2"/>
              <a:buChar char="®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charset="2"/>
              <a:buChar char="q"/>
              <a:defRPr sz="2000">
                <a:solidFill>
                  <a:srgbClr val="11111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charset="2"/>
              <a:buChar char="l"/>
              <a:defRPr sz="2000">
                <a:solidFill>
                  <a:srgbClr val="11111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rgbClr val="11111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Assessment Beam Parameters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Shielding Requirements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Longitudinal Shielding Summary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Transverse Shielding Summary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Labyrinths and Penetrations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Air Activation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Ground Water and Surface Water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Soil Activation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Helvetica" pitchFamily="34" charset="0"/>
              </a:rPr>
              <a:t>Muons</a:t>
            </a:r>
            <a:endParaRPr lang="en-US" altLang="en-US" sz="1600" kern="0" dirty="0" smtClean="0">
              <a:solidFill>
                <a:schemeClr val="tx2"/>
              </a:solidFill>
              <a:latin typeface="Helvetica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Residual Dose Rates</a:t>
            </a:r>
          </a:p>
          <a:p>
            <a:pPr>
              <a:buFont typeface="Arial" pitchFamily="34" charset="0"/>
              <a:buNone/>
            </a:pPr>
            <a:r>
              <a:rPr lang="en-US" altLang="en-US" sz="1600" kern="0" dirty="0" smtClean="0">
                <a:solidFill>
                  <a:schemeClr val="tx2"/>
                </a:solidFill>
                <a:latin typeface="Helvetica" pitchFamily="34" charset="0"/>
              </a:rPr>
              <a:t>Active Shielding Controls</a:t>
            </a:r>
          </a:p>
          <a:p>
            <a:pPr>
              <a:buFont typeface="Arial" pitchFamily="34" charset="0"/>
              <a:buNone/>
            </a:pPr>
            <a:endParaRPr lang="en-US" altLang="en-US" sz="1600" kern="0" dirty="0" smtClean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868740"/>
            <a:ext cx="838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accent6"/>
                </a:solidFill>
                <a:latin typeface="Helvetica" pitchFamily="34" charset="0"/>
              </a:rPr>
              <a:t>Passive Shielding is not enough</a:t>
            </a:r>
          </a:p>
          <a:p>
            <a:pPr algn="l"/>
            <a:r>
              <a:rPr lang="en-US" sz="2200" dirty="0" smtClean="0">
                <a:solidFill>
                  <a:schemeClr val="accent6"/>
                </a:solidFill>
                <a:latin typeface="Helvetica" pitchFamily="34" charset="0"/>
              </a:rPr>
              <a:t>Several rounds of scans have been performed</a:t>
            </a:r>
          </a:p>
          <a:p>
            <a:pPr algn="l"/>
            <a:r>
              <a:rPr lang="en-US" sz="2200" dirty="0" smtClean="0">
                <a:solidFill>
                  <a:schemeClr val="accent6"/>
                </a:solidFill>
                <a:latin typeface="Helvetica" pitchFamily="34" charset="0"/>
              </a:rPr>
              <a:t>Understanding of loss points set locations for discrete detectors</a:t>
            </a:r>
          </a:p>
          <a:p>
            <a:pPr algn="l"/>
            <a:r>
              <a:rPr lang="en-US" sz="2200" dirty="0" smtClean="0">
                <a:solidFill>
                  <a:schemeClr val="accent6"/>
                </a:solidFill>
                <a:latin typeface="Helvetica" pitchFamily="34" charset="0"/>
              </a:rPr>
              <a:t>Will test Total Loss Monitor (TLM) system (Fri. morning – Leveling)</a:t>
            </a:r>
            <a:endParaRPr lang="en-US" sz="22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1530" y="6515100"/>
            <a:ext cx="4179888" cy="241300"/>
          </a:xfrm>
        </p:spPr>
        <p:txBody>
          <a:bodyPr/>
          <a:lstStyle/>
          <a:p>
            <a:r>
              <a:rPr lang="en-US" dirty="0" smtClean="0"/>
              <a:t>Keith Gollwitzer | Proton Improvement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4360" y="103664"/>
            <a:ext cx="8321040" cy="64173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 has been on going to do the following:</a:t>
            </a:r>
          </a:p>
          <a:p>
            <a:pPr lvl="1"/>
            <a:r>
              <a:rPr lang="en-US" dirty="0" smtClean="0"/>
              <a:t>Double the flux</a:t>
            </a:r>
          </a:p>
          <a:p>
            <a:pPr lvl="2"/>
            <a:r>
              <a:rPr lang="en-US" dirty="0" smtClean="0"/>
              <a:t>Support beam on all 15 Hz cycles</a:t>
            </a:r>
          </a:p>
          <a:p>
            <a:pPr lvl="1"/>
            <a:r>
              <a:rPr lang="en-US" dirty="0" smtClean="0"/>
              <a:t>Keep the Proton Source viable/reliable through the middle of the next decade</a:t>
            </a:r>
          </a:p>
          <a:p>
            <a:pPr lvl="2"/>
            <a:r>
              <a:rPr lang="en-US" dirty="0" smtClean="0"/>
              <a:t>Replace/upgrade obsolete components &amp; technology</a:t>
            </a:r>
          </a:p>
          <a:p>
            <a:pPr lvl="1"/>
            <a:r>
              <a:rPr lang="en-US" dirty="0" smtClean="0"/>
              <a:t>Control the beam losses such that the activation does not become worse than today</a:t>
            </a:r>
          </a:p>
          <a:p>
            <a:pPr lvl="2"/>
            <a:r>
              <a:rPr lang="en-US" dirty="0" smtClean="0"/>
              <a:t>Will strive to control and cut beam losses to decrease worker exposure to activated equipment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Starting in 2012, the PIP is a </a:t>
            </a:r>
            <a:r>
              <a:rPr lang="en-US" dirty="0" smtClean="0"/>
              <a:t>multi-</a:t>
            </a:r>
            <a:r>
              <a:rPr lang="en-US" dirty="0" smtClean="0"/>
              <a:t>year </a:t>
            </a:r>
            <a:r>
              <a:rPr lang="en-US" dirty="0" smtClean="0"/>
              <a:t>campaign to achieve </a:t>
            </a:r>
            <a:r>
              <a:rPr lang="en-US" dirty="0" err="1" smtClean="0"/>
              <a:t>Fermilab’s</a:t>
            </a:r>
            <a:r>
              <a:rPr lang="en-US" dirty="0" smtClean="0"/>
              <a:t> physics goals for the next decade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Keith Gollwitzer | Proton Improvement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103664"/>
            <a:ext cx="8332470" cy="641739"/>
          </a:xfrm>
        </p:spPr>
        <p:txBody>
          <a:bodyPr>
            <a:normAutofit/>
          </a:bodyPr>
          <a:lstStyle/>
          <a:p>
            <a:r>
              <a:rPr lang="en-US" dirty="0" smtClean="0"/>
              <a:t>Proton Improvement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1534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Proton Improvement Plan (PIP) initiated in 2012 with the goal to update and improve the proton source machines to support the laboratory programmatic goals until middle 2020’s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63560188"/>
              </p:ext>
            </p:extLst>
          </p:nvPr>
        </p:nvGraphicFramePr>
        <p:xfrm>
          <a:off x="1840230" y="2872740"/>
          <a:ext cx="54102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88E7-1C8F-4BE1-A75C-781B4E6CEAE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3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874897"/>
            <a:ext cx="8023860" cy="538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79EA-6971-41DA-B1C7-EE44CB13B450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48640" y="274320"/>
            <a:ext cx="8366760" cy="4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400" dirty="0" smtClean="0">
                <a:latin typeface="Helvetica" pitchFamily="124" charset="0"/>
              </a:rPr>
              <a:t>PIP consists of 31 tasks</a:t>
            </a:r>
          </a:p>
        </p:txBody>
      </p:sp>
    </p:spTree>
    <p:extLst>
      <p:ext uri="{BB962C8B-B14F-4D97-AF65-F5344CB8AC3E}">
        <p14:creationId xmlns:p14="http://schemas.microsoft.com/office/powerpoint/2010/main" val="9189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05991" y="6515100"/>
            <a:ext cx="3987745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12852" y="6515100"/>
            <a:ext cx="667258" cy="241300"/>
          </a:xfrm>
        </p:spPr>
        <p:txBody>
          <a:bodyPr/>
          <a:lstStyle/>
          <a:p>
            <a:pPr>
              <a:defRPr/>
            </a:pPr>
            <a:fld id="{08FFA4AD-0247-40B5-9D96-B57405500F7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02628607"/>
              </p:ext>
            </p:extLst>
          </p:nvPr>
        </p:nvGraphicFramePr>
        <p:xfrm>
          <a:off x="539552" y="656692"/>
          <a:ext cx="8604448" cy="5868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20557" y="1320733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Shielding Improvements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3776" y="3208910"/>
            <a:ext cx="1553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New Tuners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276" y="2708920"/>
            <a:ext cx="163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Helvetica" pitchFamily="34" charset="0"/>
              </a:rPr>
              <a:t>Linac</a:t>
            </a:r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 HP RF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7969" y="430015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Dampers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2155" y="3970096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Cogging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3734" y="2566673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BPM systems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2333" y="1516772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RFQ Injector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9134" y="2853489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Anode Supplies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6862" y="1729413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Collimation System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8358" y="1509358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LCW systems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2007" y="1842564"/>
            <a:ext cx="1698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Transformers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2356" y="3609568"/>
            <a:ext cx="2677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 Beam Physics/Optics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6116" y="419363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Booster Cavity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Refurbishment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40" y="2730644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Helvetica" pitchFamily="34" charset="0"/>
              </a:rPr>
              <a:t>Linac</a:t>
            </a:r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 Notching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0052" y="360902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Booster Solid State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48164" y="1160748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Helvetica" pitchFamily="34" charset="0"/>
              </a:rPr>
              <a:t>Linac</a:t>
            </a:r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 Modulators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3565" y="3092901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Booster </a:t>
            </a:r>
            <a:r>
              <a:rPr lang="en-US" sz="2000" dirty="0" err="1" smtClean="0">
                <a:solidFill>
                  <a:srgbClr val="FF0000"/>
                </a:solidFill>
                <a:latin typeface="Helvetica" pitchFamily="34" charset="0"/>
              </a:rPr>
              <a:t>Notcher</a:t>
            </a:r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/Absorber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48638" y="3080978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Bias Supplies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3814" y="3900042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New Cavities</a:t>
            </a:r>
            <a:endParaRPr lang="en-US" sz="20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85750"/>
            <a:ext cx="86868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400" dirty="0" smtClean="0">
                <a:latin typeface="Helvetica" pitchFamily="124" charset="0"/>
              </a:rPr>
              <a:t>Path to Higher Proton Throughput and Reliability</a:t>
            </a:r>
          </a:p>
        </p:txBody>
      </p:sp>
    </p:spTree>
    <p:extLst>
      <p:ext uri="{BB962C8B-B14F-4D97-AF65-F5344CB8AC3E}">
        <p14:creationId xmlns:p14="http://schemas.microsoft.com/office/powerpoint/2010/main" val="31898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Example of Modernization (Viability)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Keith Gollwitzer | Proton Improvement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B8446-4389-417C-9B3A-FCE5EAB323EB}" type="slidenum">
              <a:rPr lang="en-US" smtClean="0"/>
              <a:pPr>
                <a:defRPr/>
              </a:pPr>
              <a:t>7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4" name="Picture 4" descr="co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2117"/>
            <a:ext cx="3724275" cy="49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86" y="2424167"/>
            <a:ext cx="4775200" cy="3581400"/>
          </a:xfrm>
          <a:prstGeom prst="rect">
            <a:avLst/>
          </a:prstGeom>
        </p:spPr>
      </p:pic>
      <p:sp>
        <p:nvSpPr>
          <p:cNvPr id="11" name="Curved Down Arrow 10"/>
          <p:cNvSpPr/>
          <p:nvPr/>
        </p:nvSpPr>
        <p:spPr bwMode="auto">
          <a:xfrm rot="985299">
            <a:off x="3529371" y="940928"/>
            <a:ext cx="3048000" cy="1143000"/>
          </a:xfrm>
          <a:prstGeom prst="curved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FQInjector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"/>
            <a:ext cx="7391400" cy="48328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09209" y="4648200"/>
            <a:ext cx="5510991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6"/>
                </a:solidFill>
              </a:rPr>
              <a:t>The RFQ Injector Line</a:t>
            </a:r>
            <a:br>
              <a:rPr lang="en-US" sz="2400" dirty="0" smtClean="0">
                <a:solidFill>
                  <a:schemeClr val="accent6"/>
                </a:solidFill>
              </a:rPr>
            </a:br>
            <a:r>
              <a:rPr lang="en-US" sz="2400" dirty="0" smtClean="0">
                <a:solidFill>
                  <a:schemeClr val="accent6"/>
                </a:solidFill>
              </a:rPr>
              <a:t>      </a:t>
            </a:r>
            <a:r>
              <a:rPr lang="en-US" sz="2000" dirty="0" smtClean="0">
                <a:solidFill>
                  <a:schemeClr val="accent6"/>
                </a:solidFill>
              </a:rPr>
              <a:t>Operation for more than a year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00101" y="6515100"/>
            <a:ext cx="4800600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6390" y="6515100"/>
            <a:ext cx="862330" cy="241300"/>
          </a:xfrm>
        </p:spPr>
        <p:txBody>
          <a:bodyPr/>
          <a:lstStyle/>
          <a:p>
            <a:pPr>
              <a:defRPr/>
            </a:pPr>
            <a:fld id="{AB8B8446-4389-417C-9B3A-FCE5EAB323EB}" type="slidenum">
              <a:rPr lang="en-US" smtClean="0"/>
              <a:pPr>
                <a:defRPr/>
              </a:pPr>
              <a:t>8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l="2250" t="4810" r="7500" b="6733"/>
          <a:stretch>
            <a:fillRect/>
          </a:stretch>
        </p:blipFill>
        <p:spPr bwMode="auto">
          <a:xfrm>
            <a:off x="0" y="3581400"/>
            <a:ext cx="370920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9/23/2014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5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57150"/>
            <a:ext cx="5715000" cy="1143000"/>
          </a:xfrm>
        </p:spPr>
        <p:txBody>
          <a:bodyPr/>
          <a:lstStyle/>
          <a:p>
            <a:r>
              <a:rPr lang="en-US" dirty="0" smtClean="0"/>
              <a:t>PIP -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2971800"/>
            <a:ext cx="8001000" cy="2895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PIP --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 smtClean="0"/>
              <a:t>Tasks</a:t>
            </a:r>
          </a:p>
          <a:p>
            <a:pPr lvl="1"/>
            <a:r>
              <a:rPr lang="en-US" dirty="0" smtClean="0"/>
              <a:t>200 MHz PS Prototype</a:t>
            </a:r>
          </a:p>
          <a:p>
            <a:pPr lvl="1"/>
            <a:r>
              <a:rPr lang="en-US" dirty="0" smtClean="0"/>
              <a:t>200 MHz PS Modulator</a:t>
            </a:r>
          </a:p>
          <a:p>
            <a:pPr lvl="1"/>
            <a:r>
              <a:rPr lang="en-US" dirty="0" smtClean="0"/>
              <a:t>7835 Tube Acquisitions</a:t>
            </a:r>
          </a:p>
          <a:p>
            <a:pPr lvl="1"/>
            <a:r>
              <a:rPr lang="en-US" dirty="0" smtClean="0"/>
              <a:t>Laser Notching</a:t>
            </a:r>
          </a:p>
          <a:p>
            <a:pPr lvl="1"/>
            <a:r>
              <a:rPr lang="en-US" dirty="0" smtClean="0"/>
              <a:t>Water Systems </a:t>
            </a:r>
          </a:p>
          <a:p>
            <a:pPr lvl="1"/>
            <a:r>
              <a:rPr lang="en-US" dirty="0" smtClean="0"/>
              <a:t>Vacuum Systems</a:t>
            </a:r>
          </a:p>
          <a:p>
            <a:pPr lvl="1"/>
            <a:r>
              <a:rPr lang="en-US" dirty="0" smtClean="0"/>
              <a:t>BPM System</a:t>
            </a:r>
          </a:p>
          <a:p>
            <a:pPr lvl="1"/>
            <a:r>
              <a:rPr lang="en-US" dirty="0" smtClean="0"/>
              <a:t>Accelerator 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07721" y="6515100"/>
            <a:ext cx="4021138" cy="2413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Keith Gollwitzer | Proton Improvement Plan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3520" y="6515100"/>
            <a:ext cx="588009" cy="241300"/>
          </a:xfrm>
        </p:spPr>
        <p:txBody>
          <a:bodyPr/>
          <a:lstStyle/>
          <a:p>
            <a:fld id="{4D59C847-7DCE-6D4A-BE87-C05B68FF72A7}" type="slidenum">
              <a:rPr lang="en-US" smtClean="0"/>
              <a:pPr/>
              <a:t>9</a:t>
            </a:fld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pellico\Desktop\Lina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" y="304800"/>
            <a:ext cx="7007226" cy="2136775"/>
          </a:xfrm>
          <a:prstGeom prst="rect">
            <a:avLst/>
          </a:prstGeom>
          <a:solidFill>
            <a:srgbClr val="92D050"/>
          </a:solidFill>
          <a:extLst/>
        </p:spPr>
      </p:pic>
      <p:sp>
        <p:nvSpPr>
          <p:cNvPr id="6" name="Rectangle 5"/>
          <p:cNvSpPr/>
          <p:nvPr/>
        </p:nvSpPr>
        <p:spPr bwMode="auto">
          <a:xfrm>
            <a:off x="4495800" y="2350611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724400" y="2328705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105400" y="2350610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34000" y="2328704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15000" y="2339656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943600" y="2317750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48400" y="2328702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477000" y="2306796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705600" y="2307906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34200" y="2286000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162800" y="1447800"/>
            <a:ext cx="76200" cy="762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Elbow Connector 17"/>
          <p:cNvCxnSpPr/>
          <p:nvPr/>
        </p:nvCxnSpPr>
        <p:spPr bwMode="auto">
          <a:xfrm flipV="1">
            <a:off x="3924300" y="2568098"/>
            <a:ext cx="914400" cy="826612"/>
          </a:xfrm>
          <a:prstGeom prst="bentConnector3">
            <a:avLst>
              <a:gd name="adj1" fmla="val 10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Elbow Connector 19"/>
          <p:cNvCxnSpPr/>
          <p:nvPr/>
        </p:nvCxnSpPr>
        <p:spPr bwMode="auto">
          <a:xfrm flipV="1">
            <a:off x="3981452" y="2556669"/>
            <a:ext cx="1257299" cy="1165889"/>
          </a:xfrm>
          <a:prstGeom prst="bentConnector3">
            <a:avLst>
              <a:gd name="adj1" fmla="val 10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1" name="Rounded Rectangle 1030"/>
          <p:cNvSpPr/>
          <p:nvPr/>
        </p:nvSpPr>
        <p:spPr bwMode="auto">
          <a:xfrm>
            <a:off x="6112460" y="1373186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5562600" y="1363494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5029200" y="1371600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2" name="Rectangle 1031"/>
          <p:cNvSpPr/>
          <p:nvPr/>
        </p:nvSpPr>
        <p:spPr bwMode="auto">
          <a:xfrm>
            <a:off x="1676400" y="1828800"/>
            <a:ext cx="5410200" cy="45719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3227070" y="4895850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6" name="Oval 1035"/>
          <p:cNvSpPr/>
          <p:nvPr/>
        </p:nvSpPr>
        <p:spPr bwMode="auto">
          <a:xfrm>
            <a:off x="2362200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 flipH="1">
            <a:off x="26974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048000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3832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6880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038600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4500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0596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2011681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828800" y="15240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1600200" y="13716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1371600" y="12954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1143000" y="12192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1905000" y="13716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524000" y="944881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219200" y="609600"/>
            <a:ext cx="45719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8" name="Oval 1037"/>
          <p:cNvSpPr/>
          <p:nvPr/>
        </p:nvSpPr>
        <p:spPr bwMode="auto">
          <a:xfrm>
            <a:off x="2819400" y="5208270"/>
            <a:ext cx="76200" cy="7620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9" name="Rectangle 1038"/>
          <p:cNvSpPr/>
          <p:nvPr/>
        </p:nvSpPr>
        <p:spPr bwMode="auto">
          <a:xfrm>
            <a:off x="3036569" y="4602481"/>
            <a:ext cx="411481" cy="45719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0" name="Frame 1039"/>
          <p:cNvSpPr/>
          <p:nvPr/>
        </p:nvSpPr>
        <p:spPr bwMode="auto">
          <a:xfrm>
            <a:off x="7162800" y="1398606"/>
            <a:ext cx="209550" cy="171113"/>
          </a:xfrm>
          <a:prstGeom prst="fram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1" name="TextBox 1040"/>
          <p:cNvSpPr txBox="1"/>
          <p:nvPr/>
        </p:nvSpPr>
        <p:spPr>
          <a:xfrm>
            <a:off x="7240627" y="1524000"/>
            <a:ext cx="455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RFQ</a:t>
            </a:r>
            <a:endParaRPr lang="en-US" sz="1000" dirty="0"/>
          </a:p>
        </p:txBody>
      </p:sp>
      <p:pic>
        <p:nvPicPr>
          <p:cNvPr id="85" name="Picture 7" descr="LEL_7835_at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38" y="1630680"/>
            <a:ext cx="1413250" cy="20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93-6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5" t="10790" r="2936" b="43854"/>
          <a:stretch/>
        </p:blipFill>
        <p:spPr bwMode="auto">
          <a:xfrm>
            <a:off x="6553201" y="3761527"/>
            <a:ext cx="259079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 bwMode="auto">
          <a:xfrm>
            <a:off x="3093719" y="4324350"/>
            <a:ext cx="309494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V="1">
            <a:off x="6188660" y="3051968"/>
            <a:ext cx="0" cy="128000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6188660" y="3051968"/>
            <a:ext cx="1051967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239000" y="1626276"/>
            <a:ext cx="1" cy="140485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8001000" y="1219199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itchFamily="34" charset="0"/>
              </a:rPr>
              <a:t>Modulator &amp;</a:t>
            </a:r>
          </a:p>
          <a:p>
            <a:r>
              <a:rPr lang="en-US" sz="1000" dirty="0" smtClean="0">
                <a:latin typeface="Helvetica" pitchFamily="34" charset="0"/>
              </a:rPr>
              <a:t>7835 Socket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498436" y="3542298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Helvetica" pitchFamily="34" charset="0"/>
              </a:rPr>
              <a:t>Low Energy </a:t>
            </a:r>
            <a:r>
              <a:rPr lang="en-US" sz="1000" dirty="0" err="1" smtClean="0">
                <a:latin typeface="Helvetica" pitchFamily="34" charset="0"/>
              </a:rPr>
              <a:t>Linac</a:t>
            </a:r>
            <a:endParaRPr lang="en-US" sz="1000" dirty="0">
              <a:latin typeface="Helvetica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1600200" y="1375747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1371600" y="1295400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855719" y="3668900"/>
            <a:ext cx="228600" cy="10731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848100" y="3333545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981450" y="4011930"/>
            <a:ext cx="85725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4838700" y="3394710"/>
            <a:ext cx="0" cy="61722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Oval 80"/>
          <p:cNvSpPr/>
          <p:nvPr/>
        </p:nvSpPr>
        <p:spPr bwMode="auto">
          <a:xfrm>
            <a:off x="3893819" y="3947319"/>
            <a:ext cx="152400" cy="1292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3021330" y="4301490"/>
            <a:ext cx="76200" cy="762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26670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 pitchFamily="34" charset="0"/>
              </a:rPr>
              <a:t>  7835 systems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1143000" y="1219200"/>
            <a:ext cx="152400" cy="45719"/>
          </a:xfrm>
          <a:prstGeom prst="roundRect">
            <a:avLst/>
          </a:prstGeom>
          <a:solidFill>
            <a:srgbClr val="CC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flipH="1">
            <a:off x="7086600" y="2362200"/>
            <a:ext cx="6096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6" name="Left Brace 75"/>
          <p:cNvSpPr/>
          <p:nvPr/>
        </p:nvSpPr>
        <p:spPr bwMode="auto">
          <a:xfrm rot="16200000">
            <a:off x="5581650" y="1276350"/>
            <a:ext cx="342900" cy="2667000"/>
          </a:xfrm>
          <a:prstGeom prst="leftBrace">
            <a:avLst>
              <a:gd name="adj1" fmla="val 8333"/>
              <a:gd name="adj2" fmla="val 50994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9/23/2014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1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251</TotalTime>
  <Words>1298</Words>
  <Application>Microsoft Office PowerPoint</Application>
  <PresentationFormat>On-screen Show (4:3)</PresentationFormat>
  <Paragraphs>322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FermilabTemplate</vt:lpstr>
      <vt:lpstr>Fermilab: Footer Only</vt:lpstr>
      <vt:lpstr>Proton Improvement Plan (PIP)</vt:lpstr>
      <vt:lpstr>Historical Beam Throughput of Proton Source Before PIP </vt:lpstr>
      <vt:lpstr>Known PIP Customers</vt:lpstr>
      <vt:lpstr>Proton Improvement Plan</vt:lpstr>
      <vt:lpstr>PowerPoint Presentation</vt:lpstr>
      <vt:lpstr>PowerPoint Presentation</vt:lpstr>
      <vt:lpstr>Example of Modernization (Viability)</vt:lpstr>
      <vt:lpstr>The RFQ Injector Line       Operation for more than a year</vt:lpstr>
      <vt:lpstr>PIP - Linac</vt:lpstr>
      <vt:lpstr> Upgrade Linac Modulators </vt:lpstr>
      <vt:lpstr>Replacement of Infrastructure</vt:lpstr>
      <vt:lpstr>Electrical Transformers</vt:lpstr>
      <vt:lpstr>Booster RF Cycle Rate Previous to PIP &amp; Desired</vt:lpstr>
      <vt:lpstr>Booster RF Power System</vt:lpstr>
      <vt:lpstr>Booster RF Cavities and Tuners</vt:lpstr>
      <vt:lpstr>Tuner “Findings”</vt:lpstr>
      <vt:lpstr>Tuners</vt:lpstr>
      <vt:lpstr>Tuner Refurbishment - Cones</vt:lpstr>
      <vt:lpstr>Tuner Refurbishment</vt:lpstr>
      <vt:lpstr>Cavity refurbishment</vt:lpstr>
      <vt:lpstr>Certifying a Cavity Every 9-10 Weeks</vt:lpstr>
      <vt:lpstr>15 Hz Operations and Beam Loss</vt:lpstr>
      <vt:lpstr>Flux increase - Losses</vt:lpstr>
      <vt:lpstr>Notcher &amp; Absorber </vt:lpstr>
      <vt:lpstr>Notcher &amp; Absorber Controlling Beam  Losses </vt:lpstr>
      <vt:lpstr>PowerPoint Presentation</vt:lpstr>
      <vt:lpstr>Accelerator Physics</vt:lpstr>
      <vt:lpstr>Booster Alignment/Aperture Scans</vt:lpstr>
      <vt:lpstr>New Cavities and Harmonic Cavity</vt:lpstr>
      <vt:lpstr>Radiation Shielding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Keith E. Gollwitzer x8282,2760 11931N</dc:creator>
  <cp:lastModifiedBy>Keith E. Gollwitzer x8282,2760 11931N</cp:lastModifiedBy>
  <cp:revision>34</cp:revision>
  <cp:lastPrinted>2014-01-20T19:40:21Z</cp:lastPrinted>
  <dcterms:created xsi:type="dcterms:W3CDTF">2014-09-22T16:24:05Z</dcterms:created>
  <dcterms:modified xsi:type="dcterms:W3CDTF">2014-09-23T13:50:05Z</dcterms:modified>
</cp:coreProperties>
</file>