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82" r:id="rId2"/>
  </p:sldMasterIdLst>
  <p:notesMasterIdLst>
    <p:notesMasterId r:id="rId39"/>
  </p:notesMasterIdLst>
  <p:handoutMasterIdLst>
    <p:handoutMasterId r:id="rId40"/>
  </p:handoutMasterIdLst>
  <p:sldIdLst>
    <p:sldId id="356" r:id="rId3"/>
    <p:sldId id="357" r:id="rId4"/>
    <p:sldId id="347" r:id="rId5"/>
    <p:sldId id="314" r:id="rId6"/>
    <p:sldId id="345" r:id="rId7"/>
    <p:sldId id="337" r:id="rId8"/>
    <p:sldId id="315" r:id="rId9"/>
    <p:sldId id="342" r:id="rId10"/>
    <p:sldId id="346" r:id="rId11"/>
    <p:sldId id="343" r:id="rId12"/>
    <p:sldId id="344" r:id="rId13"/>
    <p:sldId id="316" r:id="rId14"/>
    <p:sldId id="317" r:id="rId15"/>
    <p:sldId id="335" r:id="rId16"/>
    <p:sldId id="319" r:id="rId17"/>
    <p:sldId id="362" r:id="rId18"/>
    <p:sldId id="363" r:id="rId19"/>
    <p:sldId id="321" r:id="rId20"/>
    <p:sldId id="364" r:id="rId21"/>
    <p:sldId id="325" r:id="rId22"/>
    <p:sldId id="326" r:id="rId23"/>
    <p:sldId id="327" r:id="rId24"/>
    <p:sldId id="328" r:id="rId25"/>
    <p:sldId id="350" r:id="rId26"/>
    <p:sldId id="329" r:id="rId27"/>
    <p:sldId id="340" r:id="rId28"/>
    <p:sldId id="338" r:id="rId29"/>
    <p:sldId id="354" r:id="rId30"/>
    <p:sldId id="353" r:id="rId31"/>
    <p:sldId id="351" r:id="rId32"/>
    <p:sldId id="333" r:id="rId33"/>
    <p:sldId id="348" r:id="rId34"/>
    <p:sldId id="360" r:id="rId35"/>
    <p:sldId id="318" r:id="rId36"/>
    <p:sldId id="352" r:id="rId37"/>
    <p:sldId id="361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FF91"/>
    <a:srgbClr val="F56F3B"/>
    <a:srgbClr val="F5BE3D"/>
    <a:srgbClr val="1C6B11"/>
    <a:srgbClr val="BD1F24"/>
    <a:srgbClr val="DA592A"/>
    <a:srgbClr val="808080"/>
    <a:srgbClr val="154D81"/>
    <a:srgbClr val="DF652C"/>
    <a:srgbClr val="E06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05" autoAdjust="0"/>
  </p:normalViewPr>
  <p:slideViewPr>
    <p:cSldViewPr snapToGrid="0" snapToObjects="1">
      <p:cViewPr>
        <p:scale>
          <a:sx n="75" d="100"/>
          <a:sy n="75" d="100"/>
        </p:scale>
        <p:origin x="-1696" y="-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iscetti:Desktop:CD2-review:Graphics&amp;Table:475.07%20DoE%20CD2%20L2%20201410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miscetti:Desktop:CD2-review:Graphics&amp;Table:475.07%20DoE%20CD2%20L2%20201410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miscetti:Desktop:CD2-review:Graphics&amp;Table:475.07%20DoE%20CD2%20L2%20201410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miscetti:Desktop:CD2-review:Graphics&amp;Table:475.07%20DoE%20CD2%20L2%20201410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hoenk:Library:Caches:TemporaryItems:Outlook%20Temp:SL-APD%20Rise%20Time%20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[475.07 DoE CD2 L2 20141002.xlsx]WBS Breakdown!PivotTable1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'WBS Breakdown'!$B$6:$B$7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'WBS Breakdown'!$A$8:$A$16</c:f>
              <c:strCache>
                <c:ptCount val="8"/>
                <c:pt idx="0">
                  <c:v>475.07.01 Calorimeter Project Management</c:v>
                </c:pt>
                <c:pt idx="1">
                  <c:v>475.07.02 Crystals</c:v>
                </c:pt>
                <c:pt idx="2">
                  <c:v>475.07.03 Mechanical Support</c:v>
                </c:pt>
                <c:pt idx="3">
                  <c:v>475.07.04 Photosensors</c:v>
                </c:pt>
                <c:pt idx="4">
                  <c:v>475.07.05 Digitizer and Front End Electronics</c:v>
                </c:pt>
                <c:pt idx="5">
                  <c:v>475.07.06 Calibration Systems</c:v>
                </c:pt>
                <c:pt idx="6">
                  <c:v>475.07.07 Calorimeter Power</c:v>
                </c:pt>
                <c:pt idx="7">
                  <c:v>475.07.08 Calorimeter Installation</c:v>
                </c:pt>
              </c:strCache>
            </c:strRef>
          </c:cat>
          <c:val>
            <c:numRef>
              <c:f>'WBS Breakdown'!$B$8:$B$16</c:f>
              <c:numCache>
                <c:formatCode>###,###,</c:formatCode>
                <c:ptCount val="8"/>
                <c:pt idx="0">
                  <c:v>268652.5343000001</c:v>
                </c:pt>
                <c:pt idx="1">
                  <c:v>2.611714843E6</c:v>
                </c:pt>
                <c:pt idx="2">
                  <c:v>162219.4394</c:v>
                </c:pt>
                <c:pt idx="3">
                  <c:v>747792.6436000001</c:v>
                </c:pt>
                <c:pt idx="4">
                  <c:v>107825.3614</c:v>
                </c:pt>
                <c:pt idx="5">
                  <c:v>717720.4920999989</c:v>
                </c:pt>
                <c:pt idx="6">
                  <c:v>4094.4252</c:v>
                </c:pt>
                <c:pt idx="7">
                  <c:v>307801.5838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13076432157"/>
          <c:y val="0.0484661026705953"/>
          <c:w val="0.339044849284369"/>
          <c:h val="0.86877581102362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[475.07 DoE CD2 L2 20141002.xlsx]Resource Type!PivotTable1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1"/>
          <c:showVal val="1"/>
          <c:showCatName val="1"/>
          <c:showSerName val="0"/>
          <c:showPercent val="1"/>
          <c:showBubbleSize val="0"/>
          <c:separator>
</c:separator>
        </c:dLbl>
      </c:pivotFmt>
    </c:pivotFmts>
    <c:plotArea>
      <c:layout/>
      <c:pieChart>
        <c:varyColors val="1"/>
        <c:ser>
          <c:idx val="0"/>
          <c:order val="0"/>
          <c:tx>
            <c:strRef>
              <c:f>'Resource Type'!$B$6:$B$7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'Resource Type'!$A$8:$A$11</c:f>
              <c:strCache>
                <c:ptCount val="3"/>
                <c:pt idx="0">
                  <c:v>L Labor</c:v>
                </c:pt>
                <c:pt idx="1">
                  <c:v>M Material</c:v>
                </c:pt>
                <c:pt idx="2">
                  <c:v>N Non-Fermi Labor</c:v>
                </c:pt>
              </c:strCache>
            </c:strRef>
          </c:cat>
          <c:val>
            <c:numRef>
              <c:f>'Resource Type'!$B$8:$B$11</c:f>
              <c:numCache>
                <c:formatCode>###,###,</c:formatCode>
                <c:ptCount val="3"/>
                <c:pt idx="0">
                  <c:v>383392.4370000002</c:v>
                </c:pt>
                <c:pt idx="1">
                  <c:v>3.7114348101E6</c:v>
                </c:pt>
                <c:pt idx="2">
                  <c:v>832994.0757000003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136230529991"/>
          <c:y val="0.122882280354184"/>
          <c:w val="0.209658826858327"/>
          <c:h val="0.301510347940978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FTEs!$B$26</c:f>
              <c:strCache>
                <c:ptCount val="1"/>
                <c:pt idx="0">
                  <c:v>AD Administrative</c:v>
                </c:pt>
              </c:strCache>
            </c:strRef>
          </c:tx>
          <c:invertIfNegative val="0"/>
          <c:cat>
            <c:numRef>
              <c:f>FTEs!$A$27:$A$38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FTEs!$B$27:$B$38</c:f>
              <c:numCache>
                <c:formatCode>#.##00</c:formatCode>
                <c:ptCount val="7"/>
                <c:pt idx="0">
                  <c:v>0.0261</c:v>
                </c:pt>
                <c:pt idx="1">
                  <c:v>0.0283</c:v>
                </c:pt>
                <c:pt idx="2">
                  <c:v>0.0495</c:v>
                </c:pt>
                <c:pt idx="3">
                  <c:v>0.0251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2"/>
          <c:order val="1"/>
          <c:tx>
            <c:strRef>
              <c:f>FTEs!$C$26</c:f>
              <c:strCache>
                <c:ptCount val="1"/>
                <c:pt idx="0">
                  <c:v>EN Engineering</c:v>
                </c:pt>
              </c:strCache>
            </c:strRef>
          </c:tx>
          <c:invertIfNegative val="0"/>
          <c:cat>
            <c:numRef>
              <c:f>FTEs!$A$27:$A$38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FTEs!$C$27:$C$38</c:f>
              <c:numCache>
                <c:formatCode>#.##00</c:formatCode>
                <c:ptCount val="7"/>
                <c:pt idx="0">
                  <c:v>1.6249</c:v>
                </c:pt>
                <c:pt idx="1">
                  <c:v>0.5389</c:v>
                </c:pt>
                <c:pt idx="2">
                  <c:v>0.3379</c:v>
                </c:pt>
                <c:pt idx="3">
                  <c:v>1.1227</c:v>
                </c:pt>
                <c:pt idx="4">
                  <c:v>0.1563</c:v>
                </c:pt>
                <c:pt idx="5">
                  <c:v>0.0068</c:v>
                </c:pt>
                <c:pt idx="6">
                  <c:v>0.0</c:v>
                </c:pt>
              </c:numCache>
            </c:numRef>
          </c:val>
        </c:ser>
        <c:ser>
          <c:idx val="3"/>
          <c:order val="2"/>
          <c:tx>
            <c:strRef>
              <c:f>FTEs!$D$26</c:f>
              <c:strCache>
                <c:ptCount val="1"/>
                <c:pt idx="0">
                  <c:v>ES Environmental, Safety &amp; Health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FTEs!$A$27:$A$38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FTEs!$D$27:$D$38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5"/>
          <c:order val="3"/>
          <c:tx>
            <c:strRef>
              <c:f>FTEs!$E$26</c:f>
              <c:strCache>
                <c:ptCount val="1"/>
                <c:pt idx="0">
                  <c:v>FM Facilities Management</c:v>
                </c:pt>
              </c:strCache>
            </c:strRef>
          </c:tx>
          <c:invertIfNegative val="0"/>
          <c:val>
            <c:numRef>
              <c:f>FTEs!$E$27:$E$38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0.0045</c:v>
                </c:pt>
                <c:pt idx="6">
                  <c:v>0.0</c:v>
                </c:pt>
              </c:numCache>
            </c:numRef>
          </c:val>
        </c:ser>
        <c:ser>
          <c:idx val="6"/>
          <c:order val="4"/>
          <c:tx>
            <c:strRef>
              <c:f>FTEs!$F$26</c:f>
              <c:strCache>
                <c:ptCount val="1"/>
                <c:pt idx="0">
                  <c:v>IT Information Technology</c:v>
                </c:pt>
              </c:strCache>
            </c:strRef>
          </c:tx>
          <c:invertIfNegative val="0"/>
          <c:val>
            <c:numRef>
              <c:f>FTEs!$F$27:$F$38</c:f>
              <c:numCache>
                <c:formatCode>#.##00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7"/>
          <c:order val="5"/>
          <c:tx>
            <c:strRef>
              <c:f>FTEs!$G$26</c:f>
              <c:strCache>
                <c:ptCount val="1"/>
                <c:pt idx="0">
                  <c:v>SC Scientific</c:v>
                </c:pt>
              </c:strCache>
            </c:strRef>
          </c:tx>
          <c:invertIfNegative val="0"/>
          <c:val>
            <c:numRef>
              <c:f>FTEs!$G$27:$G$38</c:f>
              <c:numCache>
                <c:formatCode>#.##00</c:formatCode>
                <c:ptCount val="7"/>
                <c:pt idx="0">
                  <c:v>1.2675</c:v>
                </c:pt>
                <c:pt idx="1">
                  <c:v>0.5249</c:v>
                </c:pt>
                <c:pt idx="2">
                  <c:v>0.7356</c:v>
                </c:pt>
                <c:pt idx="3">
                  <c:v>1.9642</c:v>
                </c:pt>
                <c:pt idx="4">
                  <c:v>2.1173</c:v>
                </c:pt>
                <c:pt idx="5">
                  <c:v>0.8868</c:v>
                </c:pt>
                <c:pt idx="6">
                  <c:v>0.014</c:v>
                </c:pt>
              </c:numCache>
            </c:numRef>
          </c:val>
        </c:ser>
        <c:ser>
          <c:idx val="0"/>
          <c:order val="6"/>
          <c:tx>
            <c:strRef>
              <c:f>FTEs!$H$26</c:f>
              <c:strCache>
                <c:ptCount val="1"/>
                <c:pt idx="0">
                  <c:v>TE Technical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FTEs!$A$27:$A$38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FTEs!$H$27:$H$38</c:f>
              <c:numCache>
                <c:formatCode>#.##00</c:formatCode>
                <c:ptCount val="7"/>
                <c:pt idx="0">
                  <c:v>0.3229</c:v>
                </c:pt>
                <c:pt idx="1">
                  <c:v>0.1258</c:v>
                </c:pt>
                <c:pt idx="2">
                  <c:v>0.2244</c:v>
                </c:pt>
                <c:pt idx="3">
                  <c:v>1.5136</c:v>
                </c:pt>
                <c:pt idx="4">
                  <c:v>0.7558</c:v>
                </c:pt>
                <c:pt idx="5">
                  <c:v>0.5434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650632"/>
        <c:axId val="2125647640"/>
      </c:barChart>
      <c:lineChart>
        <c:grouping val="standard"/>
        <c:varyColors val="0"/>
        <c:ser>
          <c:idx val="4"/>
          <c:order val="7"/>
          <c:tx>
            <c:strRef>
              <c:f>FTEs!$I$26</c:f>
              <c:strCache>
                <c:ptCount val="1"/>
                <c:pt idx="0">
                  <c:v>Cumulative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FTEs!$A$27:$A$38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FTEs!$I$27:$I$38</c:f>
              <c:numCache>
                <c:formatCode>#.##00</c:formatCode>
                <c:ptCount val="7"/>
                <c:pt idx="0">
                  <c:v>3.2414</c:v>
                </c:pt>
                <c:pt idx="1">
                  <c:v>4.4593</c:v>
                </c:pt>
                <c:pt idx="2">
                  <c:v>5.8067</c:v>
                </c:pt>
                <c:pt idx="3">
                  <c:v>10.4323</c:v>
                </c:pt>
                <c:pt idx="4">
                  <c:v>13.4617</c:v>
                </c:pt>
                <c:pt idx="5">
                  <c:v>14.9032</c:v>
                </c:pt>
                <c:pt idx="6">
                  <c:v>14.9172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636792"/>
        <c:axId val="2125642232"/>
      </c:lineChart>
      <c:dateAx>
        <c:axId val="2125650632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2125647640"/>
        <c:crosses val="autoZero"/>
        <c:auto val="1"/>
        <c:lblOffset val="100"/>
        <c:baseTimeUnit val="years"/>
      </c:dateAx>
      <c:valAx>
        <c:axId val="2125647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FTE's</a:t>
                </a:r>
              </a:p>
            </c:rich>
          </c:tx>
          <c:layout/>
          <c:overlay val="0"/>
        </c:title>
        <c:numFmt formatCode="#.##00" sourceLinked="1"/>
        <c:majorTickMark val="out"/>
        <c:minorTickMark val="none"/>
        <c:tickLblPos val="nextTo"/>
        <c:crossAx val="2125650632"/>
        <c:crosses val="autoZero"/>
        <c:crossBetween val="between"/>
      </c:valAx>
      <c:valAx>
        <c:axId val="21256422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FTE's</a:t>
                </a:r>
              </a:p>
            </c:rich>
          </c:tx>
          <c:layout/>
          <c:overlay val="0"/>
        </c:title>
        <c:numFmt formatCode="#.##00" sourceLinked="1"/>
        <c:majorTickMark val="out"/>
        <c:minorTickMark val="none"/>
        <c:tickLblPos val="nextTo"/>
        <c:crossAx val="2125636792"/>
        <c:crosses val="max"/>
        <c:crossBetween val="between"/>
      </c:valAx>
      <c:dateAx>
        <c:axId val="2125636792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2125642232"/>
        <c:crosses val="autoZero"/>
        <c:auto val="1"/>
        <c:lblOffset val="100"/>
        <c:baseTimeUnit val="years"/>
      </c:date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'Labor and Material'!$B$24</c:f>
              <c:strCache>
                <c:ptCount val="1"/>
                <c:pt idx="0">
                  <c:v>L Labor</c:v>
                </c:pt>
              </c:strCache>
            </c:strRef>
          </c:tx>
          <c:invertIfNegative val="0"/>
          <c:cat>
            <c:numRef>
              <c:f>'Labor and Material'!$A$25:$A$36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'Labor and Material'!$B$25:$B$36</c:f>
              <c:numCache>
                <c:formatCode>###.###.</c:formatCode>
                <c:ptCount val="7"/>
                <c:pt idx="0">
                  <c:v>0.0</c:v>
                </c:pt>
                <c:pt idx="1">
                  <c:v>30716.6306</c:v>
                </c:pt>
                <c:pt idx="2">
                  <c:v>30472.938</c:v>
                </c:pt>
                <c:pt idx="3">
                  <c:v>133638.6625</c:v>
                </c:pt>
                <c:pt idx="4">
                  <c:v>91116.69900000002</c:v>
                </c:pt>
                <c:pt idx="5">
                  <c:v>90448.8377</c:v>
                </c:pt>
                <c:pt idx="6">
                  <c:v>0.0</c:v>
                </c:pt>
              </c:numCache>
            </c:numRef>
          </c:val>
        </c:ser>
        <c:ser>
          <c:idx val="3"/>
          <c:order val="1"/>
          <c:tx>
            <c:strRef>
              <c:f>'Labor and Material'!$C$24</c:f>
              <c:strCache>
                <c:ptCount val="1"/>
                <c:pt idx="0">
                  <c:v>M Material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numRef>
              <c:f>'Labor and Material'!$A$25:$A$36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'Labor and Material'!$C$25:$C$36</c:f>
              <c:numCache>
                <c:formatCode>###.###.</c:formatCode>
                <c:ptCount val="7"/>
                <c:pt idx="0">
                  <c:v>109565.9402</c:v>
                </c:pt>
                <c:pt idx="1">
                  <c:v>146274.0056</c:v>
                </c:pt>
                <c:pt idx="2">
                  <c:v>675228.9427999993</c:v>
                </c:pt>
                <c:pt idx="3">
                  <c:v>2.5146718772E6</c:v>
                </c:pt>
                <c:pt idx="4">
                  <c:v>32911.4191</c:v>
                </c:pt>
                <c:pt idx="5">
                  <c:v>15655.0059</c:v>
                </c:pt>
                <c:pt idx="6">
                  <c:v>443.5663</c:v>
                </c:pt>
              </c:numCache>
            </c:numRef>
          </c:val>
        </c:ser>
        <c:ser>
          <c:idx val="2"/>
          <c:order val="2"/>
          <c:tx>
            <c:strRef>
              <c:f>'Labor and Material'!$D$24</c:f>
              <c:strCache>
                <c:ptCount val="1"/>
                <c:pt idx="0">
                  <c:v>Non-Fermi Labor</c:v>
                </c:pt>
              </c:strCache>
            </c:strRef>
          </c:tx>
          <c:invertIfNegative val="0"/>
          <c:cat>
            <c:numRef>
              <c:f>'Labor and Material'!$A$25:$A$36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'Labor and Material'!$D$25:$D$36</c:f>
              <c:numCache>
                <c:formatCode>###.###.</c:formatCode>
                <c:ptCount val="7"/>
                <c:pt idx="0">
                  <c:v>190513.8891</c:v>
                </c:pt>
                <c:pt idx="1">
                  <c:v>56347.33210000001</c:v>
                </c:pt>
                <c:pt idx="2">
                  <c:v>46148.5713</c:v>
                </c:pt>
                <c:pt idx="3">
                  <c:v>247245.8966</c:v>
                </c:pt>
                <c:pt idx="4">
                  <c:v>46214.3811</c:v>
                </c:pt>
                <c:pt idx="5">
                  <c:v>6046.966700000001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3110584"/>
        <c:axId val="2123286936"/>
      </c:barChart>
      <c:lineChart>
        <c:grouping val="standard"/>
        <c:varyColors val="0"/>
        <c:ser>
          <c:idx val="1"/>
          <c:order val="3"/>
          <c:tx>
            <c:strRef>
              <c:f>'Labor and Material'!$E$24</c:f>
              <c:strCache>
                <c:ptCount val="1"/>
                <c:pt idx="0">
                  <c:v>Cumulative Total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'Labor and Material'!$A$25:$A$36</c:f>
              <c:numCache>
                <c:formatCode>"FY"yy</c:formatCode>
                <c:ptCount val="7"/>
                <c:pt idx="0">
                  <c:v>42277.0</c:v>
                </c:pt>
                <c:pt idx="1">
                  <c:v>42643.0</c:v>
                </c:pt>
                <c:pt idx="2">
                  <c:v>43008.0</c:v>
                </c:pt>
                <c:pt idx="3">
                  <c:v>43373.0</c:v>
                </c:pt>
                <c:pt idx="4">
                  <c:v>43738.0</c:v>
                </c:pt>
                <c:pt idx="5">
                  <c:v>44104.0</c:v>
                </c:pt>
                <c:pt idx="6">
                  <c:v>44469.0</c:v>
                </c:pt>
              </c:numCache>
            </c:numRef>
          </c:cat>
          <c:val>
            <c:numRef>
              <c:f>'Labor and Material'!$E$25:$E$36</c:f>
              <c:numCache>
                <c:formatCode>###.###.</c:formatCode>
                <c:ptCount val="7"/>
                <c:pt idx="0">
                  <c:v>764239.5902999989</c:v>
                </c:pt>
                <c:pt idx="1">
                  <c:v>997577.5585999999</c:v>
                </c:pt>
                <c:pt idx="2">
                  <c:v>1.7494280107E6</c:v>
                </c:pt>
                <c:pt idx="3">
                  <c:v>4.644984447E6</c:v>
                </c:pt>
                <c:pt idx="4">
                  <c:v>4.8152269462E6</c:v>
                </c:pt>
                <c:pt idx="5">
                  <c:v>4.9273777565E6</c:v>
                </c:pt>
                <c:pt idx="6">
                  <c:v>4.9278213228E6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586696"/>
        <c:axId val="2123283064"/>
      </c:lineChart>
      <c:dateAx>
        <c:axId val="2123110584"/>
        <c:scaling>
          <c:orientation val="minMax"/>
        </c:scaling>
        <c:delete val="0"/>
        <c:axPos val="b"/>
        <c:numFmt formatCode="&quot;FY&quot;yy" sourceLinked="1"/>
        <c:majorTickMark val="out"/>
        <c:minorTickMark val="none"/>
        <c:tickLblPos val="nextTo"/>
        <c:crossAx val="2123286936"/>
        <c:crosses val="autoZero"/>
        <c:auto val="1"/>
        <c:lblOffset val="100"/>
        <c:baseTimeUnit val="years"/>
      </c:dateAx>
      <c:valAx>
        <c:axId val="2123286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Cost $K</a:t>
                </a:r>
              </a:p>
            </c:rich>
          </c:tx>
          <c:layout/>
          <c:overlay val="0"/>
        </c:title>
        <c:numFmt formatCode="###.###." sourceLinked="1"/>
        <c:majorTickMark val="out"/>
        <c:minorTickMark val="none"/>
        <c:tickLblPos val="nextTo"/>
        <c:crossAx val="2123110584"/>
        <c:crosses val="autoZero"/>
        <c:crossBetween val="between"/>
      </c:valAx>
      <c:valAx>
        <c:axId val="21232830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Cost $K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###.###." sourceLinked="1"/>
        <c:majorTickMark val="out"/>
        <c:minorTickMark val="none"/>
        <c:tickLblPos val="nextTo"/>
        <c:crossAx val="2122586696"/>
        <c:crosses val="max"/>
        <c:crossBetween val="between"/>
      </c:valAx>
      <c:dateAx>
        <c:axId val="2122586696"/>
        <c:scaling>
          <c:orientation val="minMax"/>
        </c:scaling>
        <c:delete val="1"/>
        <c:axPos val="b"/>
        <c:numFmt formatCode="&quot;FY&quot;yy" sourceLinked="1"/>
        <c:majorTickMark val="out"/>
        <c:minorTickMark val="none"/>
        <c:tickLblPos val="none"/>
        <c:crossAx val="2123283064"/>
        <c:crosses val="autoZero"/>
        <c:auto val="1"/>
        <c:lblOffset val="100"/>
        <c:baseTimeUnit val="years"/>
        <c:majorUnit val="1.0"/>
        <c:minorUnit val="1.0"/>
      </c:date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423415342799"/>
          <c:y val="0.138732073801311"/>
          <c:w val="0.879842450157307"/>
          <c:h val="0.794361985586716"/>
        </c:manualLayout>
      </c:layout>
      <c:scatterChart>
        <c:scatterStyle val="smoothMarker"/>
        <c:varyColors val="0"/>
        <c:ser>
          <c:idx val="0"/>
          <c:order val="0"/>
          <c:tx>
            <c:v>SL-APD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Sheet1!$A$1:$A$804</c:f>
              <c:numCache>
                <c:formatCode>General</c:formatCode>
                <c:ptCount val="804"/>
                <c:pt idx="0">
                  <c:v>-1.24</c:v>
                </c:pt>
                <c:pt idx="1">
                  <c:v>-0.99</c:v>
                </c:pt>
                <c:pt idx="2">
                  <c:v>-0.74</c:v>
                </c:pt>
                <c:pt idx="3">
                  <c:v>-0.49</c:v>
                </c:pt>
                <c:pt idx="4">
                  <c:v>-0.24</c:v>
                </c:pt>
                <c:pt idx="5">
                  <c:v>0.01</c:v>
                </c:pt>
                <c:pt idx="6">
                  <c:v>0.26</c:v>
                </c:pt>
                <c:pt idx="7">
                  <c:v>0.51</c:v>
                </c:pt>
                <c:pt idx="8">
                  <c:v>0.76</c:v>
                </c:pt>
                <c:pt idx="9">
                  <c:v>1.01</c:v>
                </c:pt>
                <c:pt idx="10">
                  <c:v>1.26</c:v>
                </c:pt>
                <c:pt idx="11">
                  <c:v>1.51</c:v>
                </c:pt>
                <c:pt idx="12">
                  <c:v>1.76</c:v>
                </c:pt>
                <c:pt idx="13">
                  <c:v>2.01</c:v>
                </c:pt>
                <c:pt idx="14">
                  <c:v>2.26</c:v>
                </c:pt>
                <c:pt idx="15">
                  <c:v>2.51</c:v>
                </c:pt>
                <c:pt idx="16">
                  <c:v>2.76</c:v>
                </c:pt>
                <c:pt idx="17">
                  <c:v>3.01</c:v>
                </c:pt>
                <c:pt idx="18">
                  <c:v>3.26</c:v>
                </c:pt>
                <c:pt idx="19">
                  <c:v>3.51</c:v>
                </c:pt>
                <c:pt idx="20">
                  <c:v>3.76</c:v>
                </c:pt>
                <c:pt idx="21">
                  <c:v>4.01</c:v>
                </c:pt>
                <c:pt idx="22">
                  <c:v>4.26</c:v>
                </c:pt>
                <c:pt idx="23">
                  <c:v>4.510000000000001</c:v>
                </c:pt>
                <c:pt idx="24">
                  <c:v>4.76</c:v>
                </c:pt>
                <c:pt idx="25">
                  <c:v>5.01</c:v>
                </c:pt>
                <c:pt idx="26">
                  <c:v>5.26</c:v>
                </c:pt>
                <c:pt idx="27">
                  <c:v>5.51</c:v>
                </c:pt>
                <c:pt idx="28">
                  <c:v>5.76</c:v>
                </c:pt>
                <c:pt idx="29">
                  <c:v>6.01</c:v>
                </c:pt>
                <c:pt idx="30">
                  <c:v>6.260000000000001</c:v>
                </c:pt>
                <c:pt idx="31">
                  <c:v>6.51</c:v>
                </c:pt>
                <c:pt idx="32">
                  <c:v>6.76</c:v>
                </c:pt>
                <c:pt idx="33">
                  <c:v>7.010000000000001</c:v>
                </c:pt>
                <c:pt idx="34">
                  <c:v>7.26</c:v>
                </c:pt>
                <c:pt idx="35">
                  <c:v>7.510000000000001</c:v>
                </c:pt>
                <c:pt idx="36">
                  <c:v>7.76</c:v>
                </c:pt>
                <c:pt idx="37">
                  <c:v>8.01</c:v>
                </c:pt>
                <c:pt idx="38">
                  <c:v>8.26</c:v>
                </c:pt>
                <c:pt idx="39">
                  <c:v>8.51</c:v>
                </c:pt>
                <c:pt idx="40">
                  <c:v>8.76</c:v>
                </c:pt>
                <c:pt idx="41">
                  <c:v>9.01</c:v>
                </c:pt>
                <c:pt idx="42">
                  <c:v>9.26</c:v>
                </c:pt>
                <c:pt idx="43">
                  <c:v>9.51</c:v>
                </c:pt>
                <c:pt idx="44">
                  <c:v>9.76</c:v>
                </c:pt>
                <c:pt idx="45">
                  <c:v>10.01</c:v>
                </c:pt>
                <c:pt idx="46">
                  <c:v>10.26</c:v>
                </c:pt>
                <c:pt idx="47">
                  <c:v>10.51</c:v>
                </c:pt>
                <c:pt idx="48">
                  <c:v>10.76</c:v>
                </c:pt>
                <c:pt idx="49">
                  <c:v>11.01</c:v>
                </c:pt>
                <c:pt idx="50">
                  <c:v>11.26</c:v>
                </c:pt>
                <c:pt idx="51">
                  <c:v>11.51</c:v>
                </c:pt>
                <c:pt idx="52">
                  <c:v>11.76</c:v>
                </c:pt>
                <c:pt idx="53">
                  <c:v>12.01</c:v>
                </c:pt>
                <c:pt idx="54">
                  <c:v>12.26</c:v>
                </c:pt>
                <c:pt idx="55">
                  <c:v>12.51</c:v>
                </c:pt>
                <c:pt idx="56">
                  <c:v>12.76</c:v>
                </c:pt>
                <c:pt idx="57">
                  <c:v>13.01</c:v>
                </c:pt>
                <c:pt idx="58">
                  <c:v>13.26</c:v>
                </c:pt>
                <c:pt idx="59">
                  <c:v>13.51</c:v>
                </c:pt>
                <c:pt idx="60">
                  <c:v>13.76</c:v>
                </c:pt>
                <c:pt idx="61">
                  <c:v>14.01</c:v>
                </c:pt>
                <c:pt idx="62">
                  <c:v>14.26</c:v>
                </c:pt>
                <c:pt idx="63">
                  <c:v>14.51</c:v>
                </c:pt>
                <c:pt idx="64">
                  <c:v>14.76</c:v>
                </c:pt>
                <c:pt idx="65">
                  <c:v>15.01</c:v>
                </c:pt>
                <c:pt idx="66">
                  <c:v>15.26</c:v>
                </c:pt>
                <c:pt idx="67">
                  <c:v>15.51</c:v>
                </c:pt>
                <c:pt idx="68">
                  <c:v>15.76</c:v>
                </c:pt>
                <c:pt idx="69">
                  <c:v>16.01000000000001</c:v>
                </c:pt>
                <c:pt idx="70">
                  <c:v>16.26</c:v>
                </c:pt>
                <c:pt idx="71">
                  <c:v>16.51000000000001</c:v>
                </c:pt>
                <c:pt idx="72">
                  <c:v>16.76</c:v>
                </c:pt>
                <c:pt idx="73">
                  <c:v>17.01000000000001</c:v>
                </c:pt>
                <c:pt idx="74">
                  <c:v>17.26</c:v>
                </c:pt>
                <c:pt idx="75">
                  <c:v>17.51000000000001</c:v>
                </c:pt>
                <c:pt idx="76">
                  <c:v>17.76</c:v>
                </c:pt>
                <c:pt idx="77">
                  <c:v>18.01000000000001</c:v>
                </c:pt>
                <c:pt idx="78">
                  <c:v>18.26</c:v>
                </c:pt>
                <c:pt idx="79">
                  <c:v>18.51000000000001</c:v>
                </c:pt>
                <c:pt idx="80">
                  <c:v>18.76</c:v>
                </c:pt>
                <c:pt idx="81">
                  <c:v>19.01000000000001</c:v>
                </c:pt>
                <c:pt idx="82">
                  <c:v>19.26</c:v>
                </c:pt>
                <c:pt idx="83">
                  <c:v>19.51000000000001</c:v>
                </c:pt>
                <c:pt idx="84">
                  <c:v>19.76</c:v>
                </c:pt>
                <c:pt idx="85">
                  <c:v>20.01000000000001</c:v>
                </c:pt>
                <c:pt idx="86">
                  <c:v>20.26</c:v>
                </c:pt>
                <c:pt idx="87">
                  <c:v>20.51</c:v>
                </c:pt>
                <c:pt idx="88">
                  <c:v>20.76</c:v>
                </c:pt>
                <c:pt idx="89">
                  <c:v>21.01</c:v>
                </c:pt>
                <c:pt idx="90">
                  <c:v>21.26</c:v>
                </c:pt>
                <c:pt idx="91">
                  <c:v>21.51</c:v>
                </c:pt>
                <c:pt idx="92">
                  <c:v>21.76</c:v>
                </c:pt>
                <c:pt idx="93">
                  <c:v>22.01</c:v>
                </c:pt>
                <c:pt idx="94">
                  <c:v>22.26</c:v>
                </c:pt>
                <c:pt idx="95">
                  <c:v>22.51</c:v>
                </c:pt>
                <c:pt idx="96">
                  <c:v>22.76</c:v>
                </c:pt>
                <c:pt idx="97">
                  <c:v>23.01</c:v>
                </c:pt>
                <c:pt idx="98">
                  <c:v>23.26</c:v>
                </c:pt>
                <c:pt idx="99">
                  <c:v>23.51</c:v>
                </c:pt>
                <c:pt idx="100">
                  <c:v>23.76</c:v>
                </c:pt>
                <c:pt idx="101">
                  <c:v>24.01</c:v>
                </c:pt>
                <c:pt idx="102">
                  <c:v>24.26</c:v>
                </c:pt>
                <c:pt idx="103">
                  <c:v>24.51</c:v>
                </c:pt>
                <c:pt idx="104">
                  <c:v>24.76</c:v>
                </c:pt>
                <c:pt idx="105">
                  <c:v>25.01</c:v>
                </c:pt>
                <c:pt idx="106">
                  <c:v>25.26</c:v>
                </c:pt>
                <c:pt idx="107">
                  <c:v>25.51</c:v>
                </c:pt>
                <c:pt idx="108">
                  <c:v>25.76</c:v>
                </c:pt>
                <c:pt idx="109">
                  <c:v>26.01</c:v>
                </c:pt>
                <c:pt idx="110">
                  <c:v>26.26</c:v>
                </c:pt>
                <c:pt idx="111">
                  <c:v>26.51</c:v>
                </c:pt>
                <c:pt idx="112">
                  <c:v>26.76</c:v>
                </c:pt>
                <c:pt idx="113">
                  <c:v>27.01</c:v>
                </c:pt>
                <c:pt idx="114">
                  <c:v>27.26</c:v>
                </c:pt>
                <c:pt idx="115">
                  <c:v>27.51</c:v>
                </c:pt>
                <c:pt idx="116">
                  <c:v>27.76</c:v>
                </c:pt>
                <c:pt idx="117">
                  <c:v>28.01</c:v>
                </c:pt>
                <c:pt idx="118">
                  <c:v>28.26</c:v>
                </c:pt>
                <c:pt idx="119">
                  <c:v>28.51</c:v>
                </c:pt>
                <c:pt idx="120">
                  <c:v>28.76</c:v>
                </c:pt>
                <c:pt idx="121">
                  <c:v>29.01</c:v>
                </c:pt>
                <c:pt idx="122">
                  <c:v>29.26</c:v>
                </c:pt>
                <c:pt idx="123">
                  <c:v>29.51</c:v>
                </c:pt>
                <c:pt idx="124">
                  <c:v>29.76</c:v>
                </c:pt>
                <c:pt idx="125">
                  <c:v>30.01</c:v>
                </c:pt>
                <c:pt idx="126">
                  <c:v>30.26</c:v>
                </c:pt>
                <c:pt idx="127">
                  <c:v>30.51</c:v>
                </c:pt>
                <c:pt idx="128">
                  <c:v>30.76</c:v>
                </c:pt>
                <c:pt idx="129">
                  <c:v>31.01</c:v>
                </c:pt>
                <c:pt idx="130">
                  <c:v>31.26</c:v>
                </c:pt>
                <c:pt idx="131">
                  <c:v>31.51</c:v>
                </c:pt>
                <c:pt idx="132">
                  <c:v>31.76</c:v>
                </c:pt>
                <c:pt idx="133">
                  <c:v>32.01</c:v>
                </c:pt>
                <c:pt idx="134">
                  <c:v>32.26</c:v>
                </c:pt>
                <c:pt idx="135">
                  <c:v>32.51</c:v>
                </c:pt>
                <c:pt idx="136">
                  <c:v>32.76</c:v>
                </c:pt>
                <c:pt idx="137">
                  <c:v>33.01000000000001</c:v>
                </c:pt>
                <c:pt idx="138">
                  <c:v>33.26</c:v>
                </c:pt>
                <c:pt idx="139">
                  <c:v>33.51</c:v>
                </c:pt>
                <c:pt idx="140">
                  <c:v>33.76</c:v>
                </c:pt>
                <c:pt idx="141">
                  <c:v>34.01</c:v>
                </c:pt>
                <c:pt idx="142">
                  <c:v>34.26</c:v>
                </c:pt>
                <c:pt idx="143">
                  <c:v>34.51000000000001</c:v>
                </c:pt>
                <c:pt idx="144">
                  <c:v>34.76</c:v>
                </c:pt>
                <c:pt idx="145">
                  <c:v>35.01</c:v>
                </c:pt>
                <c:pt idx="146">
                  <c:v>35.26</c:v>
                </c:pt>
                <c:pt idx="147">
                  <c:v>35.51</c:v>
                </c:pt>
                <c:pt idx="148">
                  <c:v>35.76</c:v>
                </c:pt>
                <c:pt idx="149">
                  <c:v>36.01000000000001</c:v>
                </c:pt>
                <c:pt idx="150">
                  <c:v>36.26</c:v>
                </c:pt>
                <c:pt idx="151">
                  <c:v>36.51</c:v>
                </c:pt>
                <c:pt idx="152">
                  <c:v>36.76</c:v>
                </c:pt>
                <c:pt idx="153">
                  <c:v>37.01</c:v>
                </c:pt>
                <c:pt idx="154">
                  <c:v>37.26</c:v>
                </c:pt>
                <c:pt idx="155">
                  <c:v>37.51000000000001</c:v>
                </c:pt>
                <c:pt idx="156">
                  <c:v>37.76</c:v>
                </c:pt>
                <c:pt idx="157">
                  <c:v>38.01</c:v>
                </c:pt>
                <c:pt idx="158">
                  <c:v>38.26</c:v>
                </c:pt>
                <c:pt idx="159">
                  <c:v>38.51</c:v>
                </c:pt>
                <c:pt idx="160">
                  <c:v>38.76</c:v>
                </c:pt>
                <c:pt idx="161">
                  <c:v>39.01000000000001</c:v>
                </c:pt>
                <c:pt idx="162">
                  <c:v>39.26</c:v>
                </c:pt>
                <c:pt idx="163">
                  <c:v>39.51</c:v>
                </c:pt>
                <c:pt idx="164">
                  <c:v>39.76</c:v>
                </c:pt>
                <c:pt idx="165">
                  <c:v>40.01</c:v>
                </c:pt>
                <c:pt idx="166">
                  <c:v>40.26</c:v>
                </c:pt>
                <c:pt idx="167">
                  <c:v>40.51</c:v>
                </c:pt>
                <c:pt idx="168">
                  <c:v>40.76</c:v>
                </c:pt>
                <c:pt idx="169">
                  <c:v>41.01</c:v>
                </c:pt>
                <c:pt idx="170">
                  <c:v>41.26</c:v>
                </c:pt>
                <c:pt idx="171">
                  <c:v>41.51</c:v>
                </c:pt>
                <c:pt idx="172">
                  <c:v>41.76</c:v>
                </c:pt>
                <c:pt idx="173">
                  <c:v>42.01</c:v>
                </c:pt>
                <c:pt idx="174">
                  <c:v>42.26</c:v>
                </c:pt>
                <c:pt idx="175">
                  <c:v>42.51</c:v>
                </c:pt>
                <c:pt idx="176">
                  <c:v>42.76</c:v>
                </c:pt>
                <c:pt idx="177">
                  <c:v>43.01</c:v>
                </c:pt>
                <c:pt idx="178">
                  <c:v>43.26</c:v>
                </c:pt>
                <c:pt idx="179">
                  <c:v>43.51</c:v>
                </c:pt>
                <c:pt idx="180">
                  <c:v>43.76</c:v>
                </c:pt>
                <c:pt idx="181">
                  <c:v>44.01000000000001</c:v>
                </c:pt>
                <c:pt idx="182">
                  <c:v>44.26</c:v>
                </c:pt>
                <c:pt idx="183">
                  <c:v>44.51</c:v>
                </c:pt>
                <c:pt idx="184">
                  <c:v>44.76</c:v>
                </c:pt>
                <c:pt idx="185">
                  <c:v>45.01</c:v>
                </c:pt>
                <c:pt idx="186">
                  <c:v>45.26</c:v>
                </c:pt>
                <c:pt idx="187">
                  <c:v>45.51000000000001</c:v>
                </c:pt>
                <c:pt idx="188">
                  <c:v>45.76</c:v>
                </c:pt>
                <c:pt idx="189">
                  <c:v>46.01</c:v>
                </c:pt>
                <c:pt idx="190">
                  <c:v>46.26</c:v>
                </c:pt>
                <c:pt idx="191">
                  <c:v>46.51</c:v>
                </c:pt>
                <c:pt idx="192">
                  <c:v>46.76</c:v>
                </c:pt>
                <c:pt idx="193">
                  <c:v>47.01000000000001</c:v>
                </c:pt>
                <c:pt idx="194">
                  <c:v>47.26</c:v>
                </c:pt>
                <c:pt idx="195">
                  <c:v>47.51</c:v>
                </c:pt>
                <c:pt idx="196">
                  <c:v>47.76</c:v>
                </c:pt>
                <c:pt idx="197">
                  <c:v>48.01</c:v>
                </c:pt>
                <c:pt idx="198">
                  <c:v>48.26</c:v>
                </c:pt>
                <c:pt idx="199">
                  <c:v>48.51000000000001</c:v>
                </c:pt>
                <c:pt idx="200">
                  <c:v>48.76</c:v>
                </c:pt>
                <c:pt idx="201">
                  <c:v>49.01</c:v>
                </c:pt>
                <c:pt idx="202">
                  <c:v>49.26</c:v>
                </c:pt>
                <c:pt idx="203">
                  <c:v>49.51</c:v>
                </c:pt>
                <c:pt idx="204">
                  <c:v>49.76</c:v>
                </c:pt>
                <c:pt idx="205">
                  <c:v>50.01000000000001</c:v>
                </c:pt>
                <c:pt idx="206">
                  <c:v>50.26</c:v>
                </c:pt>
                <c:pt idx="207">
                  <c:v>50.51</c:v>
                </c:pt>
                <c:pt idx="208">
                  <c:v>50.76</c:v>
                </c:pt>
                <c:pt idx="209">
                  <c:v>51.01</c:v>
                </c:pt>
                <c:pt idx="210">
                  <c:v>51.26</c:v>
                </c:pt>
                <c:pt idx="211">
                  <c:v>51.51000000000001</c:v>
                </c:pt>
                <c:pt idx="212">
                  <c:v>51.76</c:v>
                </c:pt>
                <c:pt idx="213">
                  <c:v>52.01</c:v>
                </c:pt>
                <c:pt idx="214">
                  <c:v>52.26</c:v>
                </c:pt>
                <c:pt idx="215">
                  <c:v>52.51</c:v>
                </c:pt>
                <c:pt idx="216">
                  <c:v>52.76</c:v>
                </c:pt>
                <c:pt idx="217">
                  <c:v>53.01000000000001</c:v>
                </c:pt>
                <c:pt idx="218">
                  <c:v>53.26</c:v>
                </c:pt>
                <c:pt idx="219">
                  <c:v>53.51</c:v>
                </c:pt>
                <c:pt idx="220">
                  <c:v>53.76</c:v>
                </c:pt>
                <c:pt idx="221">
                  <c:v>54.01</c:v>
                </c:pt>
                <c:pt idx="222">
                  <c:v>54.26</c:v>
                </c:pt>
                <c:pt idx="223">
                  <c:v>54.51000000000001</c:v>
                </c:pt>
                <c:pt idx="224">
                  <c:v>54.76</c:v>
                </c:pt>
                <c:pt idx="225">
                  <c:v>55.01</c:v>
                </c:pt>
                <c:pt idx="226">
                  <c:v>55.26</c:v>
                </c:pt>
                <c:pt idx="227">
                  <c:v>55.51</c:v>
                </c:pt>
                <c:pt idx="228">
                  <c:v>55.76</c:v>
                </c:pt>
                <c:pt idx="229">
                  <c:v>56.01000000000001</c:v>
                </c:pt>
                <c:pt idx="230">
                  <c:v>56.26</c:v>
                </c:pt>
                <c:pt idx="231">
                  <c:v>56.51</c:v>
                </c:pt>
                <c:pt idx="232">
                  <c:v>56.76</c:v>
                </c:pt>
                <c:pt idx="233">
                  <c:v>57.01</c:v>
                </c:pt>
                <c:pt idx="234">
                  <c:v>57.26</c:v>
                </c:pt>
                <c:pt idx="235">
                  <c:v>57.51</c:v>
                </c:pt>
                <c:pt idx="236">
                  <c:v>57.76</c:v>
                </c:pt>
                <c:pt idx="237">
                  <c:v>58.01</c:v>
                </c:pt>
                <c:pt idx="238">
                  <c:v>58.26</c:v>
                </c:pt>
                <c:pt idx="239">
                  <c:v>58.51</c:v>
                </c:pt>
                <c:pt idx="240">
                  <c:v>58.76</c:v>
                </c:pt>
                <c:pt idx="241">
                  <c:v>59.01</c:v>
                </c:pt>
                <c:pt idx="242">
                  <c:v>59.26</c:v>
                </c:pt>
                <c:pt idx="243">
                  <c:v>59.51</c:v>
                </c:pt>
                <c:pt idx="244">
                  <c:v>59.76</c:v>
                </c:pt>
                <c:pt idx="245">
                  <c:v>60.01000000000001</c:v>
                </c:pt>
                <c:pt idx="246">
                  <c:v>60.26</c:v>
                </c:pt>
                <c:pt idx="247">
                  <c:v>60.51000000000001</c:v>
                </c:pt>
                <c:pt idx="248">
                  <c:v>60.76</c:v>
                </c:pt>
                <c:pt idx="249">
                  <c:v>61.01000000000001</c:v>
                </c:pt>
                <c:pt idx="250">
                  <c:v>61.26</c:v>
                </c:pt>
                <c:pt idx="251">
                  <c:v>61.51</c:v>
                </c:pt>
                <c:pt idx="252">
                  <c:v>61.76</c:v>
                </c:pt>
                <c:pt idx="253">
                  <c:v>62.01</c:v>
                </c:pt>
                <c:pt idx="254">
                  <c:v>62.26</c:v>
                </c:pt>
                <c:pt idx="255">
                  <c:v>62.51</c:v>
                </c:pt>
                <c:pt idx="256">
                  <c:v>62.76</c:v>
                </c:pt>
                <c:pt idx="257">
                  <c:v>63.01000000000001</c:v>
                </c:pt>
                <c:pt idx="258">
                  <c:v>63.26</c:v>
                </c:pt>
                <c:pt idx="259">
                  <c:v>63.51000000000001</c:v>
                </c:pt>
                <c:pt idx="260">
                  <c:v>63.76</c:v>
                </c:pt>
                <c:pt idx="261">
                  <c:v>64.01</c:v>
                </c:pt>
                <c:pt idx="262">
                  <c:v>64.26</c:v>
                </c:pt>
                <c:pt idx="263">
                  <c:v>64.51</c:v>
                </c:pt>
                <c:pt idx="264">
                  <c:v>64.76</c:v>
                </c:pt>
                <c:pt idx="265">
                  <c:v>65.01</c:v>
                </c:pt>
                <c:pt idx="266">
                  <c:v>65.26</c:v>
                </c:pt>
                <c:pt idx="267">
                  <c:v>65.51</c:v>
                </c:pt>
                <c:pt idx="268">
                  <c:v>65.76</c:v>
                </c:pt>
                <c:pt idx="269">
                  <c:v>66.01</c:v>
                </c:pt>
                <c:pt idx="270">
                  <c:v>66.26</c:v>
                </c:pt>
                <c:pt idx="271">
                  <c:v>66.51</c:v>
                </c:pt>
                <c:pt idx="272">
                  <c:v>66.76</c:v>
                </c:pt>
                <c:pt idx="273">
                  <c:v>67.01</c:v>
                </c:pt>
                <c:pt idx="274">
                  <c:v>67.26</c:v>
                </c:pt>
                <c:pt idx="275">
                  <c:v>67.51</c:v>
                </c:pt>
                <c:pt idx="276">
                  <c:v>67.76</c:v>
                </c:pt>
                <c:pt idx="277">
                  <c:v>68.01</c:v>
                </c:pt>
                <c:pt idx="278">
                  <c:v>68.26</c:v>
                </c:pt>
                <c:pt idx="279">
                  <c:v>68.51</c:v>
                </c:pt>
                <c:pt idx="280">
                  <c:v>68.76</c:v>
                </c:pt>
                <c:pt idx="281">
                  <c:v>69.01</c:v>
                </c:pt>
                <c:pt idx="282">
                  <c:v>69.26</c:v>
                </c:pt>
                <c:pt idx="283">
                  <c:v>69.51</c:v>
                </c:pt>
                <c:pt idx="284">
                  <c:v>69.76</c:v>
                </c:pt>
                <c:pt idx="285">
                  <c:v>70.01</c:v>
                </c:pt>
                <c:pt idx="286">
                  <c:v>70.26</c:v>
                </c:pt>
                <c:pt idx="287">
                  <c:v>70.51</c:v>
                </c:pt>
                <c:pt idx="288">
                  <c:v>70.76</c:v>
                </c:pt>
                <c:pt idx="289">
                  <c:v>71.01</c:v>
                </c:pt>
                <c:pt idx="290">
                  <c:v>71.26</c:v>
                </c:pt>
                <c:pt idx="291">
                  <c:v>71.51</c:v>
                </c:pt>
                <c:pt idx="292">
                  <c:v>71.76</c:v>
                </c:pt>
                <c:pt idx="293">
                  <c:v>72.01</c:v>
                </c:pt>
                <c:pt idx="294">
                  <c:v>72.26</c:v>
                </c:pt>
                <c:pt idx="295">
                  <c:v>72.51</c:v>
                </c:pt>
                <c:pt idx="296">
                  <c:v>72.76</c:v>
                </c:pt>
                <c:pt idx="297">
                  <c:v>73.01</c:v>
                </c:pt>
                <c:pt idx="298">
                  <c:v>73.26</c:v>
                </c:pt>
                <c:pt idx="299">
                  <c:v>73.51</c:v>
                </c:pt>
                <c:pt idx="300">
                  <c:v>73.76</c:v>
                </c:pt>
                <c:pt idx="301">
                  <c:v>74.01</c:v>
                </c:pt>
                <c:pt idx="302">
                  <c:v>74.26</c:v>
                </c:pt>
                <c:pt idx="303">
                  <c:v>74.51</c:v>
                </c:pt>
                <c:pt idx="304">
                  <c:v>74.76</c:v>
                </c:pt>
                <c:pt idx="305">
                  <c:v>75.01</c:v>
                </c:pt>
                <c:pt idx="306">
                  <c:v>75.26</c:v>
                </c:pt>
                <c:pt idx="307">
                  <c:v>75.51</c:v>
                </c:pt>
                <c:pt idx="308">
                  <c:v>75.76</c:v>
                </c:pt>
                <c:pt idx="309">
                  <c:v>76.01</c:v>
                </c:pt>
                <c:pt idx="310">
                  <c:v>76.26</c:v>
                </c:pt>
                <c:pt idx="311">
                  <c:v>76.51</c:v>
                </c:pt>
                <c:pt idx="312">
                  <c:v>76.76</c:v>
                </c:pt>
                <c:pt idx="313">
                  <c:v>77.01</c:v>
                </c:pt>
                <c:pt idx="314">
                  <c:v>77.26</c:v>
                </c:pt>
                <c:pt idx="315">
                  <c:v>77.51</c:v>
                </c:pt>
                <c:pt idx="316">
                  <c:v>77.76</c:v>
                </c:pt>
                <c:pt idx="317">
                  <c:v>78.01</c:v>
                </c:pt>
                <c:pt idx="318">
                  <c:v>78.26</c:v>
                </c:pt>
                <c:pt idx="319">
                  <c:v>78.51</c:v>
                </c:pt>
                <c:pt idx="320">
                  <c:v>78.76</c:v>
                </c:pt>
                <c:pt idx="321">
                  <c:v>79.01</c:v>
                </c:pt>
                <c:pt idx="322">
                  <c:v>79.26</c:v>
                </c:pt>
                <c:pt idx="323">
                  <c:v>79.51</c:v>
                </c:pt>
                <c:pt idx="324">
                  <c:v>79.76</c:v>
                </c:pt>
                <c:pt idx="325">
                  <c:v>80.01</c:v>
                </c:pt>
                <c:pt idx="326">
                  <c:v>80.26</c:v>
                </c:pt>
                <c:pt idx="327">
                  <c:v>80.51</c:v>
                </c:pt>
                <c:pt idx="328">
                  <c:v>80.76</c:v>
                </c:pt>
                <c:pt idx="329">
                  <c:v>81.01</c:v>
                </c:pt>
                <c:pt idx="330">
                  <c:v>81.26</c:v>
                </c:pt>
                <c:pt idx="331">
                  <c:v>81.51</c:v>
                </c:pt>
                <c:pt idx="332">
                  <c:v>81.76</c:v>
                </c:pt>
                <c:pt idx="333">
                  <c:v>82.01</c:v>
                </c:pt>
                <c:pt idx="334">
                  <c:v>82.26</c:v>
                </c:pt>
                <c:pt idx="335">
                  <c:v>82.51</c:v>
                </c:pt>
                <c:pt idx="336">
                  <c:v>82.76</c:v>
                </c:pt>
                <c:pt idx="337">
                  <c:v>83.01</c:v>
                </c:pt>
                <c:pt idx="338">
                  <c:v>83.26</c:v>
                </c:pt>
                <c:pt idx="339">
                  <c:v>83.51</c:v>
                </c:pt>
                <c:pt idx="340">
                  <c:v>83.76</c:v>
                </c:pt>
                <c:pt idx="341">
                  <c:v>84.01</c:v>
                </c:pt>
                <c:pt idx="342">
                  <c:v>84.26</c:v>
                </c:pt>
                <c:pt idx="343">
                  <c:v>84.51</c:v>
                </c:pt>
                <c:pt idx="344">
                  <c:v>84.76</c:v>
                </c:pt>
                <c:pt idx="345">
                  <c:v>85.01</c:v>
                </c:pt>
                <c:pt idx="346">
                  <c:v>85.26</c:v>
                </c:pt>
                <c:pt idx="347">
                  <c:v>85.51</c:v>
                </c:pt>
                <c:pt idx="348">
                  <c:v>85.76</c:v>
                </c:pt>
                <c:pt idx="349">
                  <c:v>86.01</c:v>
                </c:pt>
                <c:pt idx="350">
                  <c:v>86.26</c:v>
                </c:pt>
                <c:pt idx="351">
                  <c:v>86.51</c:v>
                </c:pt>
                <c:pt idx="352">
                  <c:v>86.76</c:v>
                </c:pt>
                <c:pt idx="353">
                  <c:v>87.01</c:v>
                </c:pt>
                <c:pt idx="354">
                  <c:v>87.26</c:v>
                </c:pt>
                <c:pt idx="355">
                  <c:v>87.51</c:v>
                </c:pt>
                <c:pt idx="356">
                  <c:v>87.76</c:v>
                </c:pt>
                <c:pt idx="357">
                  <c:v>88.01</c:v>
                </c:pt>
                <c:pt idx="358">
                  <c:v>88.26</c:v>
                </c:pt>
                <c:pt idx="359">
                  <c:v>88.51</c:v>
                </c:pt>
                <c:pt idx="360">
                  <c:v>88.76</c:v>
                </c:pt>
                <c:pt idx="361">
                  <c:v>89.01</c:v>
                </c:pt>
                <c:pt idx="362">
                  <c:v>89.26</c:v>
                </c:pt>
                <c:pt idx="363">
                  <c:v>89.51</c:v>
                </c:pt>
                <c:pt idx="364">
                  <c:v>89.76</c:v>
                </c:pt>
                <c:pt idx="365">
                  <c:v>90.01</c:v>
                </c:pt>
                <c:pt idx="366">
                  <c:v>90.26</c:v>
                </c:pt>
                <c:pt idx="367">
                  <c:v>90.51</c:v>
                </c:pt>
                <c:pt idx="368">
                  <c:v>90.76</c:v>
                </c:pt>
                <c:pt idx="369">
                  <c:v>91.01</c:v>
                </c:pt>
                <c:pt idx="370">
                  <c:v>91.26</c:v>
                </c:pt>
                <c:pt idx="371">
                  <c:v>91.51</c:v>
                </c:pt>
                <c:pt idx="372">
                  <c:v>91.76</c:v>
                </c:pt>
                <c:pt idx="373">
                  <c:v>92.01</c:v>
                </c:pt>
                <c:pt idx="374">
                  <c:v>92.26</c:v>
                </c:pt>
                <c:pt idx="375">
                  <c:v>92.51</c:v>
                </c:pt>
                <c:pt idx="376">
                  <c:v>92.76</c:v>
                </c:pt>
                <c:pt idx="377">
                  <c:v>93.01</c:v>
                </c:pt>
                <c:pt idx="378">
                  <c:v>93.26</c:v>
                </c:pt>
                <c:pt idx="379">
                  <c:v>93.51</c:v>
                </c:pt>
                <c:pt idx="380">
                  <c:v>93.76</c:v>
                </c:pt>
                <c:pt idx="381">
                  <c:v>94.01</c:v>
                </c:pt>
                <c:pt idx="382">
                  <c:v>94.26</c:v>
                </c:pt>
                <c:pt idx="383">
                  <c:v>94.51</c:v>
                </c:pt>
                <c:pt idx="384">
                  <c:v>94.76</c:v>
                </c:pt>
                <c:pt idx="385">
                  <c:v>95.01</c:v>
                </c:pt>
                <c:pt idx="386">
                  <c:v>95.26</c:v>
                </c:pt>
                <c:pt idx="387">
                  <c:v>95.51</c:v>
                </c:pt>
                <c:pt idx="388">
                  <c:v>95.76</c:v>
                </c:pt>
                <c:pt idx="389">
                  <c:v>96.01</c:v>
                </c:pt>
                <c:pt idx="390">
                  <c:v>96.26</c:v>
                </c:pt>
                <c:pt idx="391">
                  <c:v>96.51</c:v>
                </c:pt>
                <c:pt idx="392">
                  <c:v>96.76</c:v>
                </c:pt>
                <c:pt idx="393">
                  <c:v>97.01</c:v>
                </c:pt>
                <c:pt idx="394">
                  <c:v>97.26</c:v>
                </c:pt>
                <c:pt idx="395">
                  <c:v>97.51</c:v>
                </c:pt>
                <c:pt idx="396">
                  <c:v>97.76</c:v>
                </c:pt>
                <c:pt idx="397">
                  <c:v>98.01</c:v>
                </c:pt>
                <c:pt idx="398">
                  <c:v>98.26</c:v>
                </c:pt>
                <c:pt idx="399">
                  <c:v>98.51</c:v>
                </c:pt>
                <c:pt idx="400">
                  <c:v>98.76</c:v>
                </c:pt>
                <c:pt idx="401">
                  <c:v>99.01</c:v>
                </c:pt>
                <c:pt idx="402">
                  <c:v>99.26</c:v>
                </c:pt>
                <c:pt idx="403">
                  <c:v>99.51</c:v>
                </c:pt>
                <c:pt idx="404">
                  <c:v>99.76</c:v>
                </c:pt>
                <c:pt idx="405">
                  <c:v>100.01</c:v>
                </c:pt>
                <c:pt idx="406">
                  <c:v>100.26</c:v>
                </c:pt>
                <c:pt idx="407">
                  <c:v>100.51</c:v>
                </c:pt>
                <c:pt idx="408">
                  <c:v>100.76</c:v>
                </c:pt>
                <c:pt idx="409">
                  <c:v>101.01</c:v>
                </c:pt>
                <c:pt idx="410">
                  <c:v>101.26</c:v>
                </c:pt>
                <c:pt idx="411">
                  <c:v>101.51</c:v>
                </c:pt>
                <c:pt idx="412">
                  <c:v>101.76</c:v>
                </c:pt>
                <c:pt idx="413">
                  <c:v>102.01</c:v>
                </c:pt>
                <c:pt idx="414">
                  <c:v>102.26</c:v>
                </c:pt>
                <c:pt idx="415">
                  <c:v>102.51</c:v>
                </c:pt>
                <c:pt idx="416">
                  <c:v>102.76</c:v>
                </c:pt>
                <c:pt idx="417">
                  <c:v>103.01</c:v>
                </c:pt>
                <c:pt idx="418">
                  <c:v>103.26</c:v>
                </c:pt>
                <c:pt idx="419">
                  <c:v>103.51</c:v>
                </c:pt>
                <c:pt idx="420">
                  <c:v>103.76</c:v>
                </c:pt>
                <c:pt idx="421">
                  <c:v>104.01</c:v>
                </c:pt>
                <c:pt idx="422">
                  <c:v>104.26</c:v>
                </c:pt>
                <c:pt idx="423">
                  <c:v>104.51</c:v>
                </c:pt>
                <c:pt idx="424">
                  <c:v>104.76</c:v>
                </c:pt>
                <c:pt idx="425">
                  <c:v>105.01</c:v>
                </c:pt>
                <c:pt idx="426">
                  <c:v>105.26</c:v>
                </c:pt>
                <c:pt idx="427">
                  <c:v>105.51</c:v>
                </c:pt>
                <c:pt idx="428">
                  <c:v>105.76</c:v>
                </c:pt>
                <c:pt idx="429">
                  <c:v>106.01</c:v>
                </c:pt>
                <c:pt idx="430">
                  <c:v>106.26</c:v>
                </c:pt>
                <c:pt idx="431">
                  <c:v>106.51</c:v>
                </c:pt>
                <c:pt idx="432">
                  <c:v>106.76</c:v>
                </c:pt>
                <c:pt idx="433">
                  <c:v>107.01</c:v>
                </c:pt>
                <c:pt idx="434">
                  <c:v>107.26</c:v>
                </c:pt>
                <c:pt idx="435">
                  <c:v>107.51</c:v>
                </c:pt>
                <c:pt idx="436">
                  <c:v>107.76</c:v>
                </c:pt>
                <c:pt idx="437">
                  <c:v>108.01</c:v>
                </c:pt>
                <c:pt idx="438">
                  <c:v>108.26</c:v>
                </c:pt>
                <c:pt idx="439">
                  <c:v>108.51</c:v>
                </c:pt>
                <c:pt idx="440">
                  <c:v>108.76</c:v>
                </c:pt>
                <c:pt idx="441">
                  <c:v>109.01</c:v>
                </c:pt>
                <c:pt idx="442">
                  <c:v>109.26</c:v>
                </c:pt>
                <c:pt idx="443">
                  <c:v>109.51</c:v>
                </c:pt>
                <c:pt idx="444">
                  <c:v>109.76</c:v>
                </c:pt>
                <c:pt idx="445">
                  <c:v>110.01</c:v>
                </c:pt>
                <c:pt idx="446">
                  <c:v>110.26</c:v>
                </c:pt>
                <c:pt idx="447">
                  <c:v>110.51</c:v>
                </c:pt>
                <c:pt idx="448">
                  <c:v>110.76</c:v>
                </c:pt>
                <c:pt idx="449">
                  <c:v>111.01</c:v>
                </c:pt>
                <c:pt idx="450">
                  <c:v>111.26</c:v>
                </c:pt>
                <c:pt idx="451">
                  <c:v>111.51</c:v>
                </c:pt>
                <c:pt idx="452">
                  <c:v>111.76</c:v>
                </c:pt>
                <c:pt idx="453">
                  <c:v>112.01</c:v>
                </c:pt>
                <c:pt idx="454">
                  <c:v>112.26</c:v>
                </c:pt>
                <c:pt idx="455">
                  <c:v>112.51</c:v>
                </c:pt>
                <c:pt idx="456">
                  <c:v>112.76</c:v>
                </c:pt>
                <c:pt idx="457">
                  <c:v>113.01</c:v>
                </c:pt>
                <c:pt idx="458">
                  <c:v>113.26</c:v>
                </c:pt>
                <c:pt idx="459">
                  <c:v>113.51</c:v>
                </c:pt>
                <c:pt idx="460">
                  <c:v>113.76</c:v>
                </c:pt>
                <c:pt idx="461">
                  <c:v>114.01</c:v>
                </c:pt>
                <c:pt idx="462">
                  <c:v>114.26</c:v>
                </c:pt>
                <c:pt idx="463">
                  <c:v>114.51</c:v>
                </c:pt>
                <c:pt idx="464">
                  <c:v>114.76</c:v>
                </c:pt>
                <c:pt idx="465">
                  <c:v>115.01</c:v>
                </c:pt>
                <c:pt idx="466">
                  <c:v>115.26</c:v>
                </c:pt>
                <c:pt idx="467">
                  <c:v>115.51</c:v>
                </c:pt>
                <c:pt idx="468">
                  <c:v>115.76</c:v>
                </c:pt>
                <c:pt idx="469">
                  <c:v>116.01</c:v>
                </c:pt>
                <c:pt idx="470">
                  <c:v>116.26</c:v>
                </c:pt>
                <c:pt idx="471">
                  <c:v>116.51</c:v>
                </c:pt>
                <c:pt idx="472">
                  <c:v>116.76</c:v>
                </c:pt>
                <c:pt idx="473">
                  <c:v>117.01</c:v>
                </c:pt>
                <c:pt idx="474">
                  <c:v>117.26</c:v>
                </c:pt>
                <c:pt idx="475">
                  <c:v>117.51</c:v>
                </c:pt>
                <c:pt idx="476">
                  <c:v>117.76</c:v>
                </c:pt>
                <c:pt idx="477">
                  <c:v>118.01</c:v>
                </c:pt>
                <c:pt idx="478">
                  <c:v>118.26</c:v>
                </c:pt>
                <c:pt idx="479">
                  <c:v>118.51</c:v>
                </c:pt>
                <c:pt idx="480">
                  <c:v>118.76</c:v>
                </c:pt>
                <c:pt idx="481">
                  <c:v>119.01</c:v>
                </c:pt>
                <c:pt idx="482">
                  <c:v>119.26</c:v>
                </c:pt>
                <c:pt idx="483">
                  <c:v>119.51</c:v>
                </c:pt>
                <c:pt idx="484">
                  <c:v>119.76</c:v>
                </c:pt>
                <c:pt idx="485">
                  <c:v>120.01</c:v>
                </c:pt>
                <c:pt idx="486">
                  <c:v>120.26</c:v>
                </c:pt>
                <c:pt idx="487">
                  <c:v>120.51</c:v>
                </c:pt>
                <c:pt idx="488">
                  <c:v>120.76</c:v>
                </c:pt>
                <c:pt idx="489">
                  <c:v>121.01</c:v>
                </c:pt>
                <c:pt idx="490">
                  <c:v>121.26</c:v>
                </c:pt>
                <c:pt idx="491">
                  <c:v>121.51</c:v>
                </c:pt>
                <c:pt idx="492">
                  <c:v>121.76</c:v>
                </c:pt>
                <c:pt idx="493">
                  <c:v>122.01</c:v>
                </c:pt>
                <c:pt idx="494">
                  <c:v>122.26</c:v>
                </c:pt>
                <c:pt idx="495">
                  <c:v>122.51</c:v>
                </c:pt>
                <c:pt idx="496">
                  <c:v>122.76</c:v>
                </c:pt>
                <c:pt idx="497">
                  <c:v>123.01</c:v>
                </c:pt>
                <c:pt idx="498">
                  <c:v>123.26</c:v>
                </c:pt>
                <c:pt idx="499">
                  <c:v>123.51</c:v>
                </c:pt>
                <c:pt idx="500">
                  <c:v>123.76</c:v>
                </c:pt>
                <c:pt idx="501">
                  <c:v>124.01</c:v>
                </c:pt>
                <c:pt idx="502">
                  <c:v>124.26</c:v>
                </c:pt>
                <c:pt idx="503">
                  <c:v>124.51</c:v>
                </c:pt>
                <c:pt idx="504">
                  <c:v>124.76</c:v>
                </c:pt>
                <c:pt idx="505">
                  <c:v>125.01</c:v>
                </c:pt>
                <c:pt idx="506">
                  <c:v>125.26</c:v>
                </c:pt>
                <c:pt idx="507">
                  <c:v>125.51</c:v>
                </c:pt>
                <c:pt idx="508">
                  <c:v>125.76</c:v>
                </c:pt>
                <c:pt idx="509">
                  <c:v>126.01</c:v>
                </c:pt>
                <c:pt idx="510">
                  <c:v>126.26</c:v>
                </c:pt>
                <c:pt idx="511">
                  <c:v>126.51</c:v>
                </c:pt>
                <c:pt idx="512">
                  <c:v>126.76</c:v>
                </c:pt>
                <c:pt idx="513">
                  <c:v>127.01</c:v>
                </c:pt>
                <c:pt idx="514">
                  <c:v>127.26</c:v>
                </c:pt>
                <c:pt idx="515">
                  <c:v>127.51</c:v>
                </c:pt>
                <c:pt idx="516">
                  <c:v>127.76</c:v>
                </c:pt>
                <c:pt idx="517">
                  <c:v>128.01</c:v>
                </c:pt>
                <c:pt idx="518">
                  <c:v>128.26</c:v>
                </c:pt>
                <c:pt idx="519">
                  <c:v>128.51</c:v>
                </c:pt>
                <c:pt idx="520">
                  <c:v>128.76</c:v>
                </c:pt>
                <c:pt idx="521">
                  <c:v>129.01</c:v>
                </c:pt>
                <c:pt idx="522">
                  <c:v>129.26</c:v>
                </c:pt>
                <c:pt idx="523">
                  <c:v>129.51</c:v>
                </c:pt>
                <c:pt idx="524">
                  <c:v>129.76</c:v>
                </c:pt>
                <c:pt idx="525">
                  <c:v>130.01</c:v>
                </c:pt>
                <c:pt idx="526">
                  <c:v>130.26</c:v>
                </c:pt>
                <c:pt idx="527">
                  <c:v>130.51</c:v>
                </c:pt>
                <c:pt idx="528">
                  <c:v>130.76</c:v>
                </c:pt>
                <c:pt idx="529">
                  <c:v>131.01</c:v>
                </c:pt>
                <c:pt idx="530">
                  <c:v>131.26</c:v>
                </c:pt>
                <c:pt idx="531">
                  <c:v>131.51</c:v>
                </c:pt>
                <c:pt idx="532">
                  <c:v>131.76</c:v>
                </c:pt>
                <c:pt idx="533">
                  <c:v>132.01</c:v>
                </c:pt>
                <c:pt idx="534">
                  <c:v>132.26</c:v>
                </c:pt>
                <c:pt idx="535">
                  <c:v>132.51</c:v>
                </c:pt>
                <c:pt idx="536">
                  <c:v>132.76</c:v>
                </c:pt>
                <c:pt idx="537">
                  <c:v>133.01</c:v>
                </c:pt>
                <c:pt idx="538">
                  <c:v>133.26</c:v>
                </c:pt>
                <c:pt idx="539">
                  <c:v>133.51</c:v>
                </c:pt>
                <c:pt idx="540">
                  <c:v>133.76</c:v>
                </c:pt>
                <c:pt idx="541">
                  <c:v>134.01</c:v>
                </c:pt>
                <c:pt idx="542">
                  <c:v>134.26</c:v>
                </c:pt>
                <c:pt idx="543">
                  <c:v>134.51</c:v>
                </c:pt>
                <c:pt idx="544">
                  <c:v>134.76</c:v>
                </c:pt>
                <c:pt idx="545">
                  <c:v>135.01</c:v>
                </c:pt>
                <c:pt idx="546">
                  <c:v>135.26</c:v>
                </c:pt>
                <c:pt idx="547">
                  <c:v>135.51</c:v>
                </c:pt>
                <c:pt idx="548">
                  <c:v>135.76</c:v>
                </c:pt>
                <c:pt idx="549">
                  <c:v>136.01</c:v>
                </c:pt>
                <c:pt idx="550">
                  <c:v>136.26</c:v>
                </c:pt>
                <c:pt idx="551">
                  <c:v>136.51</c:v>
                </c:pt>
                <c:pt idx="552">
                  <c:v>136.76</c:v>
                </c:pt>
                <c:pt idx="553">
                  <c:v>137.01</c:v>
                </c:pt>
                <c:pt idx="554">
                  <c:v>137.26</c:v>
                </c:pt>
                <c:pt idx="555">
                  <c:v>137.51</c:v>
                </c:pt>
                <c:pt idx="556">
                  <c:v>137.76</c:v>
                </c:pt>
                <c:pt idx="557">
                  <c:v>138.01</c:v>
                </c:pt>
                <c:pt idx="558">
                  <c:v>138.26</c:v>
                </c:pt>
                <c:pt idx="559">
                  <c:v>138.51</c:v>
                </c:pt>
                <c:pt idx="560">
                  <c:v>138.76</c:v>
                </c:pt>
                <c:pt idx="561">
                  <c:v>139.01</c:v>
                </c:pt>
                <c:pt idx="562">
                  <c:v>139.26</c:v>
                </c:pt>
                <c:pt idx="563">
                  <c:v>139.51</c:v>
                </c:pt>
                <c:pt idx="564">
                  <c:v>139.76</c:v>
                </c:pt>
                <c:pt idx="565">
                  <c:v>140.01</c:v>
                </c:pt>
                <c:pt idx="566">
                  <c:v>140.26</c:v>
                </c:pt>
                <c:pt idx="567">
                  <c:v>140.51</c:v>
                </c:pt>
                <c:pt idx="568">
                  <c:v>140.76</c:v>
                </c:pt>
                <c:pt idx="569">
                  <c:v>141.01</c:v>
                </c:pt>
                <c:pt idx="570">
                  <c:v>141.26</c:v>
                </c:pt>
                <c:pt idx="571">
                  <c:v>141.51</c:v>
                </c:pt>
                <c:pt idx="572">
                  <c:v>141.76</c:v>
                </c:pt>
                <c:pt idx="573">
                  <c:v>142.01</c:v>
                </c:pt>
                <c:pt idx="574">
                  <c:v>142.26</c:v>
                </c:pt>
                <c:pt idx="575">
                  <c:v>142.51</c:v>
                </c:pt>
                <c:pt idx="576">
                  <c:v>142.76</c:v>
                </c:pt>
                <c:pt idx="577">
                  <c:v>143.01</c:v>
                </c:pt>
                <c:pt idx="578">
                  <c:v>143.26</c:v>
                </c:pt>
                <c:pt idx="579">
                  <c:v>143.51</c:v>
                </c:pt>
                <c:pt idx="580">
                  <c:v>143.76</c:v>
                </c:pt>
                <c:pt idx="581">
                  <c:v>144.01</c:v>
                </c:pt>
                <c:pt idx="582">
                  <c:v>144.26</c:v>
                </c:pt>
                <c:pt idx="583">
                  <c:v>144.51</c:v>
                </c:pt>
                <c:pt idx="584">
                  <c:v>144.76</c:v>
                </c:pt>
                <c:pt idx="585">
                  <c:v>145.01</c:v>
                </c:pt>
                <c:pt idx="586">
                  <c:v>145.26</c:v>
                </c:pt>
                <c:pt idx="587">
                  <c:v>145.51</c:v>
                </c:pt>
                <c:pt idx="588">
                  <c:v>145.76</c:v>
                </c:pt>
                <c:pt idx="589">
                  <c:v>146.01</c:v>
                </c:pt>
                <c:pt idx="590">
                  <c:v>146.26</c:v>
                </c:pt>
                <c:pt idx="591">
                  <c:v>146.51</c:v>
                </c:pt>
                <c:pt idx="592">
                  <c:v>146.76</c:v>
                </c:pt>
                <c:pt idx="593">
                  <c:v>147.01</c:v>
                </c:pt>
                <c:pt idx="594">
                  <c:v>147.26</c:v>
                </c:pt>
                <c:pt idx="595">
                  <c:v>147.51</c:v>
                </c:pt>
                <c:pt idx="596">
                  <c:v>147.76</c:v>
                </c:pt>
                <c:pt idx="597">
                  <c:v>148.01</c:v>
                </c:pt>
                <c:pt idx="598">
                  <c:v>148.26</c:v>
                </c:pt>
                <c:pt idx="599">
                  <c:v>148.51</c:v>
                </c:pt>
                <c:pt idx="600">
                  <c:v>148.76</c:v>
                </c:pt>
                <c:pt idx="601">
                  <c:v>149.01</c:v>
                </c:pt>
                <c:pt idx="602">
                  <c:v>149.26</c:v>
                </c:pt>
                <c:pt idx="603">
                  <c:v>149.51</c:v>
                </c:pt>
                <c:pt idx="604">
                  <c:v>149.76</c:v>
                </c:pt>
                <c:pt idx="605">
                  <c:v>150.01</c:v>
                </c:pt>
                <c:pt idx="606">
                  <c:v>150.26</c:v>
                </c:pt>
                <c:pt idx="607">
                  <c:v>150.51</c:v>
                </c:pt>
                <c:pt idx="608">
                  <c:v>150.76</c:v>
                </c:pt>
                <c:pt idx="609">
                  <c:v>151.01</c:v>
                </c:pt>
                <c:pt idx="610">
                  <c:v>151.26</c:v>
                </c:pt>
                <c:pt idx="611">
                  <c:v>151.51</c:v>
                </c:pt>
                <c:pt idx="612">
                  <c:v>151.76</c:v>
                </c:pt>
                <c:pt idx="613">
                  <c:v>152.01</c:v>
                </c:pt>
                <c:pt idx="614">
                  <c:v>152.26</c:v>
                </c:pt>
                <c:pt idx="615">
                  <c:v>152.51</c:v>
                </c:pt>
                <c:pt idx="616">
                  <c:v>152.76</c:v>
                </c:pt>
                <c:pt idx="617">
                  <c:v>153.01</c:v>
                </c:pt>
                <c:pt idx="618">
                  <c:v>153.26</c:v>
                </c:pt>
                <c:pt idx="619">
                  <c:v>153.51</c:v>
                </c:pt>
                <c:pt idx="620">
                  <c:v>153.76</c:v>
                </c:pt>
                <c:pt idx="621">
                  <c:v>154.01</c:v>
                </c:pt>
                <c:pt idx="622">
                  <c:v>154.26</c:v>
                </c:pt>
                <c:pt idx="623">
                  <c:v>154.51</c:v>
                </c:pt>
                <c:pt idx="624">
                  <c:v>154.76</c:v>
                </c:pt>
                <c:pt idx="625">
                  <c:v>155.01</c:v>
                </c:pt>
                <c:pt idx="626">
                  <c:v>155.26</c:v>
                </c:pt>
                <c:pt idx="627">
                  <c:v>155.51</c:v>
                </c:pt>
                <c:pt idx="628">
                  <c:v>155.76</c:v>
                </c:pt>
                <c:pt idx="629">
                  <c:v>156.01</c:v>
                </c:pt>
                <c:pt idx="630">
                  <c:v>156.26</c:v>
                </c:pt>
                <c:pt idx="631">
                  <c:v>156.51</c:v>
                </c:pt>
                <c:pt idx="632">
                  <c:v>156.76</c:v>
                </c:pt>
                <c:pt idx="633">
                  <c:v>157.01</c:v>
                </c:pt>
                <c:pt idx="634">
                  <c:v>157.26</c:v>
                </c:pt>
                <c:pt idx="635">
                  <c:v>157.51</c:v>
                </c:pt>
                <c:pt idx="636">
                  <c:v>157.76</c:v>
                </c:pt>
                <c:pt idx="637">
                  <c:v>158.01</c:v>
                </c:pt>
                <c:pt idx="638">
                  <c:v>158.26</c:v>
                </c:pt>
                <c:pt idx="639">
                  <c:v>158.51</c:v>
                </c:pt>
                <c:pt idx="640">
                  <c:v>158.76</c:v>
                </c:pt>
                <c:pt idx="641">
                  <c:v>159.01</c:v>
                </c:pt>
                <c:pt idx="642">
                  <c:v>159.26</c:v>
                </c:pt>
                <c:pt idx="643">
                  <c:v>159.51</c:v>
                </c:pt>
                <c:pt idx="644">
                  <c:v>159.76</c:v>
                </c:pt>
                <c:pt idx="645">
                  <c:v>160.01</c:v>
                </c:pt>
                <c:pt idx="646">
                  <c:v>160.26</c:v>
                </c:pt>
                <c:pt idx="647">
                  <c:v>160.51</c:v>
                </c:pt>
                <c:pt idx="648">
                  <c:v>160.76</c:v>
                </c:pt>
                <c:pt idx="649">
                  <c:v>161.01</c:v>
                </c:pt>
                <c:pt idx="650">
                  <c:v>161.26</c:v>
                </c:pt>
                <c:pt idx="651">
                  <c:v>161.51</c:v>
                </c:pt>
                <c:pt idx="652">
                  <c:v>161.76</c:v>
                </c:pt>
                <c:pt idx="653">
                  <c:v>162.01</c:v>
                </c:pt>
                <c:pt idx="654">
                  <c:v>162.26</c:v>
                </c:pt>
                <c:pt idx="655">
                  <c:v>162.51</c:v>
                </c:pt>
                <c:pt idx="656">
                  <c:v>162.76</c:v>
                </c:pt>
                <c:pt idx="657">
                  <c:v>163.01</c:v>
                </c:pt>
                <c:pt idx="658">
                  <c:v>163.26</c:v>
                </c:pt>
                <c:pt idx="659">
                  <c:v>163.51</c:v>
                </c:pt>
                <c:pt idx="660">
                  <c:v>163.76</c:v>
                </c:pt>
                <c:pt idx="661">
                  <c:v>164.01</c:v>
                </c:pt>
                <c:pt idx="662">
                  <c:v>164.26</c:v>
                </c:pt>
                <c:pt idx="663">
                  <c:v>164.51</c:v>
                </c:pt>
                <c:pt idx="664">
                  <c:v>164.76</c:v>
                </c:pt>
                <c:pt idx="665">
                  <c:v>165.01</c:v>
                </c:pt>
                <c:pt idx="666">
                  <c:v>165.26</c:v>
                </c:pt>
                <c:pt idx="667">
                  <c:v>165.51</c:v>
                </c:pt>
                <c:pt idx="668">
                  <c:v>165.76</c:v>
                </c:pt>
                <c:pt idx="669">
                  <c:v>166.01</c:v>
                </c:pt>
                <c:pt idx="670">
                  <c:v>166.26</c:v>
                </c:pt>
                <c:pt idx="671">
                  <c:v>166.51</c:v>
                </c:pt>
                <c:pt idx="672">
                  <c:v>166.76</c:v>
                </c:pt>
                <c:pt idx="673">
                  <c:v>167.01</c:v>
                </c:pt>
                <c:pt idx="674">
                  <c:v>167.26</c:v>
                </c:pt>
                <c:pt idx="675">
                  <c:v>167.51</c:v>
                </c:pt>
                <c:pt idx="676">
                  <c:v>167.76</c:v>
                </c:pt>
                <c:pt idx="677">
                  <c:v>168.01</c:v>
                </c:pt>
                <c:pt idx="678">
                  <c:v>168.26</c:v>
                </c:pt>
                <c:pt idx="679">
                  <c:v>168.51</c:v>
                </c:pt>
                <c:pt idx="680">
                  <c:v>168.76</c:v>
                </c:pt>
                <c:pt idx="681">
                  <c:v>169.01</c:v>
                </c:pt>
                <c:pt idx="682">
                  <c:v>169.26</c:v>
                </c:pt>
                <c:pt idx="683">
                  <c:v>169.51</c:v>
                </c:pt>
                <c:pt idx="684">
                  <c:v>169.76</c:v>
                </c:pt>
                <c:pt idx="685">
                  <c:v>170.01</c:v>
                </c:pt>
                <c:pt idx="686">
                  <c:v>170.26</c:v>
                </c:pt>
                <c:pt idx="687">
                  <c:v>170.51</c:v>
                </c:pt>
                <c:pt idx="688">
                  <c:v>170.76</c:v>
                </c:pt>
                <c:pt idx="689">
                  <c:v>171.01</c:v>
                </c:pt>
                <c:pt idx="690">
                  <c:v>171.26</c:v>
                </c:pt>
                <c:pt idx="691">
                  <c:v>171.51</c:v>
                </c:pt>
                <c:pt idx="692">
                  <c:v>171.76</c:v>
                </c:pt>
                <c:pt idx="693">
                  <c:v>172.01</c:v>
                </c:pt>
                <c:pt idx="694">
                  <c:v>172.26</c:v>
                </c:pt>
                <c:pt idx="695">
                  <c:v>172.51</c:v>
                </c:pt>
                <c:pt idx="696">
                  <c:v>172.76</c:v>
                </c:pt>
                <c:pt idx="697">
                  <c:v>173.01</c:v>
                </c:pt>
                <c:pt idx="698">
                  <c:v>173.26</c:v>
                </c:pt>
                <c:pt idx="699">
                  <c:v>173.51</c:v>
                </c:pt>
                <c:pt idx="700">
                  <c:v>173.76</c:v>
                </c:pt>
                <c:pt idx="701">
                  <c:v>174.01</c:v>
                </c:pt>
                <c:pt idx="702">
                  <c:v>174.26</c:v>
                </c:pt>
                <c:pt idx="703">
                  <c:v>174.51</c:v>
                </c:pt>
                <c:pt idx="704">
                  <c:v>174.76</c:v>
                </c:pt>
                <c:pt idx="705">
                  <c:v>175.01</c:v>
                </c:pt>
                <c:pt idx="706">
                  <c:v>175.26</c:v>
                </c:pt>
                <c:pt idx="707">
                  <c:v>175.51</c:v>
                </c:pt>
                <c:pt idx="708">
                  <c:v>175.76</c:v>
                </c:pt>
                <c:pt idx="709">
                  <c:v>176.01</c:v>
                </c:pt>
                <c:pt idx="710">
                  <c:v>176.26</c:v>
                </c:pt>
                <c:pt idx="711">
                  <c:v>176.51</c:v>
                </c:pt>
                <c:pt idx="712">
                  <c:v>176.76</c:v>
                </c:pt>
                <c:pt idx="713">
                  <c:v>177.01</c:v>
                </c:pt>
                <c:pt idx="714">
                  <c:v>177.26</c:v>
                </c:pt>
                <c:pt idx="715">
                  <c:v>177.51</c:v>
                </c:pt>
                <c:pt idx="716">
                  <c:v>177.76</c:v>
                </c:pt>
                <c:pt idx="717">
                  <c:v>178.01</c:v>
                </c:pt>
                <c:pt idx="718">
                  <c:v>178.26</c:v>
                </c:pt>
                <c:pt idx="719">
                  <c:v>178.51</c:v>
                </c:pt>
                <c:pt idx="720">
                  <c:v>178.76</c:v>
                </c:pt>
                <c:pt idx="721">
                  <c:v>179.01</c:v>
                </c:pt>
                <c:pt idx="722">
                  <c:v>179.26</c:v>
                </c:pt>
                <c:pt idx="723">
                  <c:v>179.51</c:v>
                </c:pt>
                <c:pt idx="724">
                  <c:v>179.76</c:v>
                </c:pt>
                <c:pt idx="725">
                  <c:v>180.01</c:v>
                </c:pt>
                <c:pt idx="726">
                  <c:v>180.26</c:v>
                </c:pt>
                <c:pt idx="727">
                  <c:v>180.51</c:v>
                </c:pt>
                <c:pt idx="728">
                  <c:v>180.76</c:v>
                </c:pt>
                <c:pt idx="729">
                  <c:v>181.01</c:v>
                </c:pt>
                <c:pt idx="730">
                  <c:v>181.26</c:v>
                </c:pt>
                <c:pt idx="731">
                  <c:v>181.51</c:v>
                </c:pt>
                <c:pt idx="732">
                  <c:v>181.76</c:v>
                </c:pt>
                <c:pt idx="733">
                  <c:v>182.01</c:v>
                </c:pt>
                <c:pt idx="734">
                  <c:v>182.26</c:v>
                </c:pt>
                <c:pt idx="735">
                  <c:v>182.51</c:v>
                </c:pt>
                <c:pt idx="736">
                  <c:v>182.76</c:v>
                </c:pt>
                <c:pt idx="737">
                  <c:v>183.01</c:v>
                </c:pt>
                <c:pt idx="738">
                  <c:v>183.26</c:v>
                </c:pt>
                <c:pt idx="739">
                  <c:v>183.51</c:v>
                </c:pt>
                <c:pt idx="740">
                  <c:v>183.76</c:v>
                </c:pt>
                <c:pt idx="741">
                  <c:v>184.01</c:v>
                </c:pt>
                <c:pt idx="742">
                  <c:v>184.26</c:v>
                </c:pt>
                <c:pt idx="743">
                  <c:v>184.51</c:v>
                </c:pt>
                <c:pt idx="744">
                  <c:v>184.76</c:v>
                </c:pt>
                <c:pt idx="745">
                  <c:v>185.01</c:v>
                </c:pt>
                <c:pt idx="746">
                  <c:v>185.26</c:v>
                </c:pt>
                <c:pt idx="747">
                  <c:v>185.51</c:v>
                </c:pt>
                <c:pt idx="748">
                  <c:v>185.76</c:v>
                </c:pt>
                <c:pt idx="749">
                  <c:v>186.01</c:v>
                </c:pt>
                <c:pt idx="750">
                  <c:v>186.26</c:v>
                </c:pt>
                <c:pt idx="751">
                  <c:v>186.51</c:v>
                </c:pt>
                <c:pt idx="752">
                  <c:v>186.76</c:v>
                </c:pt>
                <c:pt idx="753">
                  <c:v>187.01</c:v>
                </c:pt>
                <c:pt idx="754">
                  <c:v>187.26</c:v>
                </c:pt>
                <c:pt idx="755">
                  <c:v>187.51</c:v>
                </c:pt>
                <c:pt idx="756">
                  <c:v>187.76</c:v>
                </c:pt>
                <c:pt idx="757">
                  <c:v>188.01</c:v>
                </c:pt>
                <c:pt idx="758">
                  <c:v>188.26</c:v>
                </c:pt>
                <c:pt idx="759">
                  <c:v>188.51</c:v>
                </c:pt>
                <c:pt idx="760">
                  <c:v>188.76</c:v>
                </c:pt>
                <c:pt idx="761">
                  <c:v>189.01</c:v>
                </c:pt>
                <c:pt idx="762">
                  <c:v>189.26</c:v>
                </c:pt>
                <c:pt idx="763">
                  <c:v>189.51</c:v>
                </c:pt>
                <c:pt idx="764">
                  <c:v>189.76</c:v>
                </c:pt>
                <c:pt idx="765">
                  <c:v>190.01</c:v>
                </c:pt>
                <c:pt idx="766">
                  <c:v>190.26</c:v>
                </c:pt>
                <c:pt idx="767">
                  <c:v>190.51</c:v>
                </c:pt>
                <c:pt idx="768">
                  <c:v>190.76</c:v>
                </c:pt>
                <c:pt idx="769">
                  <c:v>191.01</c:v>
                </c:pt>
                <c:pt idx="770">
                  <c:v>191.26</c:v>
                </c:pt>
                <c:pt idx="771">
                  <c:v>191.51</c:v>
                </c:pt>
                <c:pt idx="772">
                  <c:v>191.76</c:v>
                </c:pt>
                <c:pt idx="773">
                  <c:v>192.01</c:v>
                </c:pt>
                <c:pt idx="774">
                  <c:v>192.26</c:v>
                </c:pt>
                <c:pt idx="775">
                  <c:v>192.51</c:v>
                </c:pt>
                <c:pt idx="776">
                  <c:v>192.76</c:v>
                </c:pt>
                <c:pt idx="777">
                  <c:v>193.01</c:v>
                </c:pt>
                <c:pt idx="778">
                  <c:v>193.26</c:v>
                </c:pt>
                <c:pt idx="779">
                  <c:v>193.51</c:v>
                </c:pt>
                <c:pt idx="780">
                  <c:v>193.76</c:v>
                </c:pt>
                <c:pt idx="781">
                  <c:v>194.01</c:v>
                </c:pt>
                <c:pt idx="782">
                  <c:v>194.26</c:v>
                </c:pt>
                <c:pt idx="783">
                  <c:v>194.51</c:v>
                </c:pt>
                <c:pt idx="784">
                  <c:v>194.76</c:v>
                </c:pt>
                <c:pt idx="785">
                  <c:v>195.01</c:v>
                </c:pt>
                <c:pt idx="786">
                  <c:v>195.26</c:v>
                </c:pt>
                <c:pt idx="787">
                  <c:v>195.51</c:v>
                </c:pt>
                <c:pt idx="788">
                  <c:v>195.76</c:v>
                </c:pt>
                <c:pt idx="789">
                  <c:v>196.01</c:v>
                </c:pt>
                <c:pt idx="790">
                  <c:v>196.26</c:v>
                </c:pt>
                <c:pt idx="791">
                  <c:v>196.51</c:v>
                </c:pt>
                <c:pt idx="792">
                  <c:v>196.76</c:v>
                </c:pt>
                <c:pt idx="793">
                  <c:v>197.01</c:v>
                </c:pt>
                <c:pt idx="794">
                  <c:v>197.26</c:v>
                </c:pt>
                <c:pt idx="795">
                  <c:v>197.51</c:v>
                </c:pt>
                <c:pt idx="796">
                  <c:v>197.76</c:v>
                </c:pt>
                <c:pt idx="797">
                  <c:v>198.01</c:v>
                </c:pt>
                <c:pt idx="798">
                  <c:v>198.26</c:v>
                </c:pt>
                <c:pt idx="799">
                  <c:v>198.51</c:v>
                </c:pt>
                <c:pt idx="800">
                  <c:v>198.76</c:v>
                </c:pt>
                <c:pt idx="801">
                  <c:v>199.01</c:v>
                </c:pt>
                <c:pt idx="802">
                  <c:v>199.26</c:v>
                </c:pt>
                <c:pt idx="803">
                  <c:v>199.51</c:v>
                </c:pt>
              </c:numCache>
            </c:numRef>
          </c:xVal>
          <c:yVal>
            <c:numRef>
              <c:f>Sheet1!$B$1:$B$804</c:f>
              <c:numCache>
                <c:formatCode>General</c:formatCode>
                <c:ptCount val="804"/>
                <c:pt idx="0">
                  <c:v>0.00342736620089639</c:v>
                </c:pt>
                <c:pt idx="1">
                  <c:v>0.00421829686264171</c:v>
                </c:pt>
                <c:pt idx="2">
                  <c:v>0.00421829686264171</c:v>
                </c:pt>
                <c:pt idx="3">
                  <c:v>0.00421829686264171</c:v>
                </c:pt>
                <c:pt idx="4">
                  <c:v>0.00342736620089639</c:v>
                </c:pt>
                <c:pt idx="5">
                  <c:v>0.00342736620089639</c:v>
                </c:pt>
                <c:pt idx="6">
                  <c:v>0.00342736620089639</c:v>
                </c:pt>
                <c:pt idx="7">
                  <c:v>0.00474558397047192</c:v>
                </c:pt>
                <c:pt idx="8">
                  <c:v>0.00527287107830213</c:v>
                </c:pt>
                <c:pt idx="9">
                  <c:v>0.00527287107830213</c:v>
                </c:pt>
                <c:pt idx="10">
                  <c:v>0.00342736620089639</c:v>
                </c:pt>
                <c:pt idx="11">
                  <c:v>0.00290007909306617</c:v>
                </c:pt>
                <c:pt idx="12">
                  <c:v>0.00237279198523596</c:v>
                </c:pt>
                <c:pt idx="13">
                  <c:v>0.00290007909306617</c:v>
                </c:pt>
                <c:pt idx="14">
                  <c:v>0.00290007909306617</c:v>
                </c:pt>
                <c:pt idx="15">
                  <c:v>0.00421829686264171</c:v>
                </c:pt>
                <c:pt idx="16">
                  <c:v>0.00527287107830213</c:v>
                </c:pt>
                <c:pt idx="17">
                  <c:v>0.00632744529396256</c:v>
                </c:pt>
                <c:pt idx="18">
                  <c:v>0.00580015818613235</c:v>
                </c:pt>
                <c:pt idx="19">
                  <c:v>0.00474558397047192</c:v>
                </c:pt>
                <c:pt idx="20">
                  <c:v>0.00421829686264171</c:v>
                </c:pt>
                <c:pt idx="21">
                  <c:v>0.00421829686264171</c:v>
                </c:pt>
                <c:pt idx="22">
                  <c:v>0.00290007909306617</c:v>
                </c:pt>
                <c:pt idx="23">
                  <c:v>0.00342736620089639</c:v>
                </c:pt>
                <c:pt idx="24">
                  <c:v>0.00421829686264171</c:v>
                </c:pt>
                <c:pt idx="25">
                  <c:v>0.00474558397047192</c:v>
                </c:pt>
                <c:pt idx="26">
                  <c:v>0.00527287107830213</c:v>
                </c:pt>
                <c:pt idx="27">
                  <c:v>0.00527287107830213</c:v>
                </c:pt>
                <c:pt idx="28">
                  <c:v>0.00474558397047192</c:v>
                </c:pt>
                <c:pt idx="29">
                  <c:v>0.00342736620089639</c:v>
                </c:pt>
                <c:pt idx="30">
                  <c:v>0.00421829686264171</c:v>
                </c:pt>
                <c:pt idx="31">
                  <c:v>0.00421829686264171</c:v>
                </c:pt>
                <c:pt idx="32">
                  <c:v>0.00421829686264171</c:v>
                </c:pt>
                <c:pt idx="33">
                  <c:v>0.00474558397047192</c:v>
                </c:pt>
                <c:pt idx="34">
                  <c:v>0.00342736620089639</c:v>
                </c:pt>
                <c:pt idx="35">
                  <c:v>0.00342736620089639</c:v>
                </c:pt>
                <c:pt idx="36">
                  <c:v>0.00290007909306617</c:v>
                </c:pt>
                <c:pt idx="37">
                  <c:v>0.00421829686264171</c:v>
                </c:pt>
                <c:pt idx="38">
                  <c:v>0.00474558397047192</c:v>
                </c:pt>
                <c:pt idx="39">
                  <c:v>0.00474558397047192</c:v>
                </c:pt>
                <c:pt idx="40">
                  <c:v>0.00527287107830213</c:v>
                </c:pt>
                <c:pt idx="41">
                  <c:v>0.00527287107830213</c:v>
                </c:pt>
                <c:pt idx="42">
                  <c:v>0.00474558397047192</c:v>
                </c:pt>
                <c:pt idx="43">
                  <c:v>0.00474558397047192</c:v>
                </c:pt>
                <c:pt idx="44">
                  <c:v>0.00527287107830213</c:v>
                </c:pt>
                <c:pt idx="45">
                  <c:v>0.00474558397047192</c:v>
                </c:pt>
                <c:pt idx="46">
                  <c:v>0.00421829686264171</c:v>
                </c:pt>
                <c:pt idx="47">
                  <c:v>0.00237279198523596</c:v>
                </c:pt>
                <c:pt idx="48">
                  <c:v>0.00290007909306617</c:v>
                </c:pt>
                <c:pt idx="49">
                  <c:v>0.00237279198523596</c:v>
                </c:pt>
                <c:pt idx="50">
                  <c:v>0.00290007909306617</c:v>
                </c:pt>
                <c:pt idx="51">
                  <c:v>0.00290007909306617</c:v>
                </c:pt>
                <c:pt idx="52">
                  <c:v>0.00342736620089639</c:v>
                </c:pt>
                <c:pt idx="53">
                  <c:v>0.00184550487740575</c:v>
                </c:pt>
                <c:pt idx="54">
                  <c:v>0.00131821776957553</c:v>
                </c:pt>
                <c:pt idx="55">
                  <c:v>-0.0039546533087266</c:v>
                </c:pt>
                <c:pt idx="56">
                  <c:v>-0.0237279198523596</c:v>
                </c:pt>
                <c:pt idx="57">
                  <c:v>-0.0582652254152386</c:v>
                </c:pt>
                <c:pt idx="58">
                  <c:v>-0.147376746638545</c:v>
                </c:pt>
                <c:pt idx="59">
                  <c:v>-0.312153967835486</c:v>
                </c:pt>
                <c:pt idx="60">
                  <c:v>-0.476140258370683</c:v>
                </c:pt>
                <c:pt idx="61">
                  <c:v>-0.634326390719747</c:v>
                </c:pt>
                <c:pt idx="62">
                  <c:v>-0.7661481676773</c:v>
                </c:pt>
                <c:pt idx="63">
                  <c:v>-0.861059847086739</c:v>
                </c:pt>
                <c:pt idx="64">
                  <c:v>-0.924597943580279</c:v>
                </c:pt>
                <c:pt idx="65">
                  <c:v>-0.964935407329291</c:v>
                </c:pt>
                <c:pt idx="66">
                  <c:v>-0.98813604007382</c:v>
                </c:pt>
                <c:pt idx="67">
                  <c:v>-0.99894542578434</c:v>
                </c:pt>
                <c:pt idx="68">
                  <c:v>-1.0</c:v>
                </c:pt>
                <c:pt idx="69">
                  <c:v>-0.996572633799103</c:v>
                </c:pt>
                <c:pt idx="70">
                  <c:v>-0.986817822304245</c:v>
                </c:pt>
                <c:pt idx="71">
                  <c:v>-0.974426575270235</c:v>
                </c:pt>
                <c:pt idx="72">
                  <c:v>-0.961508041128394</c:v>
                </c:pt>
                <c:pt idx="73">
                  <c:v>-0.945953071447403</c:v>
                </c:pt>
                <c:pt idx="74">
                  <c:v>-0.930661745320327</c:v>
                </c:pt>
                <c:pt idx="75">
                  <c:v>-0.91431584497759</c:v>
                </c:pt>
                <c:pt idx="76">
                  <c:v>-0.897179013973108</c:v>
                </c:pt>
                <c:pt idx="77">
                  <c:v>-0.879778539414711</c:v>
                </c:pt>
                <c:pt idx="78">
                  <c:v>-0.862114421302399</c:v>
                </c:pt>
                <c:pt idx="79">
                  <c:v>-0.844450303190087</c:v>
                </c:pt>
                <c:pt idx="80">
                  <c:v>-0.825731610862114</c:v>
                </c:pt>
                <c:pt idx="81">
                  <c:v>-0.805958344318481</c:v>
                </c:pt>
                <c:pt idx="82">
                  <c:v>-0.785921434220933</c:v>
                </c:pt>
                <c:pt idx="83">
                  <c:v>-0.76562088056947</c:v>
                </c:pt>
                <c:pt idx="84">
                  <c:v>-0.746374901133667</c:v>
                </c:pt>
                <c:pt idx="85">
                  <c:v>-0.725810703928289</c:v>
                </c:pt>
                <c:pt idx="86">
                  <c:v>-0.70471921961508</c:v>
                </c:pt>
                <c:pt idx="87">
                  <c:v>-0.683891378855787</c:v>
                </c:pt>
                <c:pt idx="88">
                  <c:v>-0.661745320326918</c:v>
                </c:pt>
                <c:pt idx="89">
                  <c:v>-0.64118112312154</c:v>
                </c:pt>
                <c:pt idx="90">
                  <c:v>-0.622462430793567</c:v>
                </c:pt>
                <c:pt idx="91">
                  <c:v>-0.60506195623517</c:v>
                </c:pt>
                <c:pt idx="92">
                  <c:v>-0.589506986554179</c:v>
                </c:pt>
                <c:pt idx="93">
                  <c:v>-0.574215660427103</c:v>
                </c:pt>
                <c:pt idx="94">
                  <c:v>-0.559978908515687</c:v>
                </c:pt>
                <c:pt idx="95">
                  <c:v>-0.547060374373847</c:v>
                </c:pt>
                <c:pt idx="96">
                  <c:v>-0.532823622462431</c:v>
                </c:pt>
                <c:pt idx="97">
                  <c:v>-0.519905088320591</c:v>
                </c:pt>
                <c:pt idx="98">
                  <c:v>-0.507777484840496</c:v>
                </c:pt>
                <c:pt idx="99">
                  <c:v>-0.495386237806486</c:v>
                </c:pt>
                <c:pt idx="100">
                  <c:v>-0.48220406011073</c:v>
                </c:pt>
                <c:pt idx="101">
                  <c:v>-0.470867387292381</c:v>
                </c:pt>
                <c:pt idx="102">
                  <c:v>-0.460321645135776</c:v>
                </c:pt>
                <c:pt idx="103">
                  <c:v>-0.449512259425257</c:v>
                </c:pt>
                <c:pt idx="104">
                  <c:v>-0.438702873714738</c:v>
                </c:pt>
                <c:pt idx="105">
                  <c:v>-0.427893488004218</c:v>
                </c:pt>
                <c:pt idx="106">
                  <c:v>-0.417084102293699</c:v>
                </c:pt>
                <c:pt idx="107">
                  <c:v>-0.405747429475349</c:v>
                </c:pt>
                <c:pt idx="108">
                  <c:v>-0.39599261798049</c:v>
                </c:pt>
                <c:pt idx="109">
                  <c:v>-0.388083311363037</c:v>
                </c:pt>
                <c:pt idx="110">
                  <c:v>-0.377801212760348</c:v>
                </c:pt>
                <c:pt idx="111">
                  <c:v>-0.367782757711574</c:v>
                </c:pt>
                <c:pt idx="112">
                  <c:v>-0.354073292907988</c:v>
                </c:pt>
                <c:pt idx="113">
                  <c:v>-0.339836540996573</c:v>
                </c:pt>
                <c:pt idx="114">
                  <c:v>-0.325072501977327</c:v>
                </c:pt>
                <c:pt idx="115">
                  <c:v>-0.311363037173741</c:v>
                </c:pt>
                <c:pt idx="116">
                  <c:v>-0.297917215924071</c:v>
                </c:pt>
                <c:pt idx="117">
                  <c:v>-0.286053255997891</c:v>
                </c:pt>
                <c:pt idx="118">
                  <c:v>-0.277353018718692</c:v>
                </c:pt>
                <c:pt idx="119">
                  <c:v>-0.2704982863169</c:v>
                </c:pt>
                <c:pt idx="120">
                  <c:v>-0.266016345900343</c:v>
                </c:pt>
                <c:pt idx="121">
                  <c:v>-0.262061692591616</c:v>
                </c:pt>
                <c:pt idx="122">
                  <c:v>-0.25863432639072</c:v>
                </c:pt>
                <c:pt idx="123">
                  <c:v>-0.253097811758502</c:v>
                </c:pt>
                <c:pt idx="124">
                  <c:v>-0.24729765357237</c:v>
                </c:pt>
                <c:pt idx="125">
                  <c:v>-0.240970208278408</c:v>
                </c:pt>
                <c:pt idx="126">
                  <c:v>-0.23437911943053</c:v>
                </c:pt>
                <c:pt idx="127">
                  <c:v>-0.227524387028737</c:v>
                </c:pt>
                <c:pt idx="128">
                  <c:v>-0.220669654626944</c:v>
                </c:pt>
                <c:pt idx="129">
                  <c:v>-0.215660427102557</c:v>
                </c:pt>
                <c:pt idx="130">
                  <c:v>-0.209860268916425</c:v>
                </c:pt>
                <c:pt idx="131">
                  <c:v>-0.203005536514632</c:v>
                </c:pt>
                <c:pt idx="132">
                  <c:v>-0.197996308990245</c:v>
                </c:pt>
                <c:pt idx="133">
                  <c:v>-0.191668863696283</c:v>
                </c:pt>
                <c:pt idx="134">
                  <c:v>-0.18534141840232</c:v>
                </c:pt>
                <c:pt idx="135">
                  <c:v>-0.180859477985763</c:v>
                </c:pt>
                <c:pt idx="136">
                  <c:v>-0.175322963353546</c:v>
                </c:pt>
                <c:pt idx="137">
                  <c:v>-0.171368310044819</c:v>
                </c:pt>
                <c:pt idx="138">
                  <c:v>-0.166095438966517</c:v>
                </c:pt>
                <c:pt idx="139">
                  <c:v>-0.16161349854996</c:v>
                </c:pt>
                <c:pt idx="140">
                  <c:v>-0.156604271025573</c:v>
                </c:pt>
                <c:pt idx="141">
                  <c:v>-0.151858687055102</c:v>
                </c:pt>
                <c:pt idx="142">
                  <c:v>-0.147904033746375</c:v>
                </c:pt>
                <c:pt idx="143">
                  <c:v>-0.143422093329818</c:v>
                </c:pt>
                <c:pt idx="144">
                  <c:v>-0.139467440021091</c:v>
                </c:pt>
                <c:pt idx="145">
                  <c:v>-0.136040073820195</c:v>
                </c:pt>
                <c:pt idx="146">
                  <c:v>-0.132612707619299</c:v>
                </c:pt>
                <c:pt idx="147">
                  <c:v>-0.128658054310572</c:v>
                </c:pt>
                <c:pt idx="148">
                  <c:v>-0.124703401001845</c:v>
                </c:pt>
                <c:pt idx="149">
                  <c:v>-0.121276034800949</c:v>
                </c:pt>
                <c:pt idx="150">
                  <c:v>-0.117321381492223</c:v>
                </c:pt>
                <c:pt idx="151">
                  <c:v>-0.113366728183496</c:v>
                </c:pt>
                <c:pt idx="152">
                  <c:v>-0.11046664909043</c:v>
                </c:pt>
                <c:pt idx="153">
                  <c:v>-0.107039282889533</c:v>
                </c:pt>
                <c:pt idx="154">
                  <c:v>-0.104402847350382</c:v>
                </c:pt>
                <c:pt idx="155">
                  <c:v>-0.101502768257316</c:v>
                </c:pt>
                <c:pt idx="156">
                  <c:v>-0.0991299762720801</c:v>
                </c:pt>
                <c:pt idx="157">
                  <c:v>-0.0970208278407593</c:v>
                </c:pt>
                <c:pt idx="158">
                  <c:v>-0.0941207487476931</c:v>
                </c:pt>
                <c:pt idx="159">
                  <c:v>-0.0906933825467967</c:v>
                </c:pt>
                <c:pt idx="160">
                  <c:v>-0.0848932243606644</c:v>
                </c:pt>
                <c:pt idx="161">
                  <c:v>-0.0769839177432112</c:v>
                </c:pt>
                <c:pt idx="162">
                  <c:v>-0.0651199578170314</c:v>
                </c:pt>
                <c:pt idx="163">
                  <c:v>-0.0522014236751911</c:v>
                </c:pt>
                <c:pt idx="164">
                  <c:v>-0.0400738201950962</c:v>
                </c:pt>
                <c:pt idx="165">
                  <c:v>-0.032164513577643</c:v>
                </c:pt>
                <c:pt idx="166">
                  <c:v>-0.0287371473767466</c:v>
                </c:pt>
                <c:pt idx="167">
                  <c:v>-0.0287371473767466</c:v>
                </c:pt>
                <c:pt idx="168">
                  <c:v>-0.0305826522541524</c:v>
                </c:pt>
                <c:pt idx="169">
                  <c:v>-0.0300553651463222</c:v>
                </c:pt>
                <c:pt idx="170">
                  <c:v>-0.02478249406802</c:v>
                </c:pt>
                <c:pt idx="171">
                  <c:v>-0.0184550487740575</c:v>
                </c:pt>
                <c:pt idx="172">
                  <c:v>-0.01239124703401</c:v>
                </c:pt>
                <c:pt idx="173">
                  <c:v>-0.00606380174004745</c:v>
                </c:pt>
                <c:pt idx="174">
                  <c:v>-0.00158186132349064</c:v>
                </c:pt>
                <c:pt idx="175">
                  <c:v>0.00131821776957553</c:v>
                </c:pt>
                <c:pt idx="176">
                  <c:v>0.00342736620089639</c:v>
                </c:pt>
                <c:pt idx="177">
                  <c:v>0.00421829686264171</c:v>
                </c:pt>
                <c:pt idx="178">
                  <c:v>0.00342736620089639</c:v>
                </c:pt>
                <c:pt idx="179">
                  <c:v>0.00342736620089639</c:v>
                </c:pt>
                <c:pt idx="180">
                  <c:v>0.00131821776957553</c:v>
                </c:pt>
                <c:pt idx="181">
                  <c:v>0.00079093066174532</c:v>
                </c:pt>
                <c:pt idx="182">
                  <c:v>0.00131821776957553</c:v>
                </c:pt>
                <c:pt idx="183">
                  <c:v>0.000263643553915107</c:v>
                </c:pt>
                <c:pt idx="184">
                  <c:v>0.000263643553915107</c:v>
                </c:pt>
                <c:pt idx="185">
                  <c:v>-0.00210914843132085</c:v>
                </c:pt>
                <c:pt idx="186">
                  <c:v>-0.00448194041655681</c:v>
                </c:pt>
                <c:pt idx="187">
                  <c:v>-0.00659108884787767</c:v>
                </c:pt>
                <c:pt idx="188">
                  <c:v>-0.0079093066174532</c:v>
                </c:pt>
                <c:pt idx="189">
                  <c:v>-0.00711837595570788</c:v>
                </c:pt>
                <c:pt idx="190">
                  <c:v>-0.00659108884787767</c:v>
                </c:pt>
                <c:pt idx="191">
                  <c:v>-0.00606380174004745</c:v>
                </c:pt>
                <c:pt idx="192">
                  <c:v>-0.00553651463221724</c:v>
                </c:pt>
                <c:pt idx="193">
                  <c:v>-0.00448194041655681</c:v>
                </c:pt>
                <c:pt idx="194">
                  <c:v>-0.0039546533087266</c:v>
                </c:pt>
                <c:pt idx="195">
                  <c:v>-0.00316372264698128</c:v>
                </c:pt>
                <c:pt idx="196">
                  <c:v>-0.00316372264698128</c:v>
                </c:pt>
                <c:pt idx="197">
                  <c:v>-0.00263643553915107</c:v>
                </c:pt>
                <c:pt idx="198">
                  <c:v>-0.00263643553915107</c:v>
                </c:pt>
                <c:pt idx="199">
                  <c:v>-0.00263643553915107</c:v>
                </c:pt>
                <c:pt idx="200">
                  <c:v>-0.00316372264698128</c:v>
                </c:pt>
                <c:pt idx="201">
                  <c:v>-0.00316372264698128</c:v>
                </c:pt>
                <c:pt idx="202">
                  <c:v>-0.00316372264698128</c:v>
                </c:pt>
                <c:pt idx="203">
                  <c:v>-0.00448194041655681</c:v>
                </c:pt>
                <c:pt idx="204">
                  <c:v>-0.00500922752438703</c:v>
                </c:pt>
                <c:pt idx="205">
                  <c:v>-0.00659108884787767</c:v>
                </c:pt>
                <c:pt idx="206">
                  <c:v>-0.00659108884787767</c:v>
                </c:pt>
                <c:pt idx="207">
                  <c:v>-0.0079093066174532</c:v>
                </c:pt>
                <c:pt idx="208">
                  <c:v>-0.00711837595570788</c:v>
                </c:pt>
                <c:pt idx="209">
                  <c:v>-0.00711837595570788</c:v>
                </c:pt>
                <c:pt idx="210">
                  <c:v>-0.0079093066174532</c:v>
                </c:pt>
                <c:pt idx="211">
                  <c:v>-0.00843659372528342</c:v>
                </c:pt>
                <c:pt idx="212">
                  <c:v>-0.00843659372528342</c:v>
                </c:pt>
                <c:pt idx="213">
                  <c:v>-0.0100184550487741</c:v>
                </c:pt>
                <c:pt idx="214">
                  <c:v>-0.0105457421566043</c:v>
                </c:pt>
                <c:pt idx="215">
                  <c:v>-0.01239124703401</c:v>
                </c:pt>
                <c:pt idx="216">
                  <c:v>-0.0139731083575007</c:v>
                </c:pt>
                <c:pt idx="217">
                  <c:v>-0.0158186132349064</c:v>
                </c:pt>
                <c:pt idx="218">
                  <c:v>-0.017400474558397</c:v>
                </c:pt>
                <c:pt idx="219">
                  <c:v>-0.0179277616662273</c:v>
                </c:pt>
                <c:pt idx="220">
                  <c:v>-0.0179277616662273</c:v>
                </c:pt>
                <c:pt idx="221">
                  <c:v>-0.017400474558397</c:v>
                </c:pt>
                <c:pt idx="222">
                  <c:v>-0.0168731874505668</c:v>
                </c:pt>
                <c:pt idx="223">
                  <c:v>-0.0158186132349064</c:v>
                </c:pt>
                <c:pt idx="224">
                  <c:v>-0.0145003954653309</c:v>
                </c:pt>
                <c:pt idx="225">
                  <c:v>-0.0152913261270762</c:v>
                </c:pt>
                <c:pt idx="226">
                  <c:v>-0.0145003954653309</c:v>
                </c:pt>
                <c:pt idx="227">
                  <c:v>-0.0163459003427366</c:v>
                </c:pt>
                <c:pt idx="228">
                  <c:v>-0.0168731874505668</c:v>
                </c:pt>
                <c:pt idx="229">
                  <c:v>-0.017400474558397</c:v>
                </c:pt>
                <c:pt idx="230">
                  <c:v>-0.0184550487740575</c:v>
                </c:pt>
                <c:pt idx="231">
                  <c:v>-0.0192459794358028</c:v>
                </c:pt>
                <c:pt idx="232">
                  <c:v>-0.019773266543633</c:v>
                </c:pt>
                <c:pt idx="233">
                  <c:v>-0.019773266543633</c:v>
                </c:pt>
                <c:pt idx="234">
                  <c:v>-0.0192459794358028</c:v>
                </c:pt>
                <c:pt idx="235">
                  <c:v>-0.019773266543633</c:v>
                </c:pt>
                <c:pt idx="236">
                  <c:v>-0.019773266543633</c:v>
                </c:pt>
                <c:pt idx="237">
                  <c:v>-0.019773266543633</c:v>
                </c:pt>
                <c:pt idx="238">
                  <c:v>-0.0203005536514632</c:v>
                </c:pt>
                <c:pt idx="239">
                  <c:v>-0.0203005536514632</c:v>
                </c:pt>
                <c:pt idx="240">
                  <c:v>-0.0213551278671236</c:v>
                </c:pt>
                <c:pt idx="241">
                  <c:v>-0.0232006327445294</c:v>
                </c:pt>
                <c:pt idx="242">
                  <c:v>-0.0237279198523596</c:v>
                </c:pt>
                <c:pt idx="243">
                  <c:v>-0.02478249406802</c:v>
                </c:pt>
                <c:pt idx="244">
                  <c:v>-0.02478249406802</c:v>
                </c:pt>
                <c:pt idx="245">
                  <c:v>-0.02478249406802</c:v>
                </c:pt>
                <c:pt idx="246">
                  <c:v>-0.02478249406802</c:v>
                </c:pt>
                <c:pt idx="247">
                  <c:v>-0.0253097811758502</c:v>
                </c:pt>
                <c:pt idx="248">
                  <c:v>-0.0266279989454258</c:v>
                </c:pt>
                <c:pt idx="249">
                  <c:v>-0.027155286053256</c:v>
                </c:pt>
                <c:pt idx="250">
                  <c:v>-0.0258370682836805</c:v>
                </c:pt>
                <c:pt idx="251">
                  <c:v>-0.0253097811758502</c:v>
                </c:pt>
                <c:pt idx="252">
                  <c:v>-0.0253097811758502</c:v>
                </c:pt>
                <c:pt idx="253">
                  <c:v>-0.0253097811758502</c:v>
                </c:pt>
                <c:pt idx="254">
                  <c:v>-0.02478249406802</c:v>
                </c:pt>
                <c:pt idx="255">
                  <c:v>-0.0258370682836805</c:v>
                </c:pt>
                <c:pt idx="256">
                  <c:v>-0.0266279989454258</c:v>
                </c:pt>
                <c:pt idx="257">
                  <c:v>-0.0258370682836805</c:v>
                </c:pt>
                <c:pt idx="258">
                  <c:v>-0.027155286053256</c:v>
                </c:pt>
                <c:pt idx="259">
                  <c:v>-0.0258370682836805</c:v>
                </c:pt>
                <c:pt idx="260">
                  <c:v>-0.0266279989454258</c:v>
                </c:pt>
                <c:pt idx="261">
                  <c:v>-0.0258370682836805</c:v>
                </c:pt>
                <c:pt idx="262">
                  <c:v>-0.02478249406802</c:v>
                </c:pt>
                <c:pt idx="263">
                  <c:v>-0.0226733456366992</c:v>
                </c:pt>
                <c:pt idx="264">
                  <c:v>-0.0208278407592934</c:v>
                </c:pt>
                <c:pt idx="265">
                  <c:v>-0.0168731874505668</c:v>
                </c:pt>
                <c:pt idx="266">
                  <c:v>-0.0134458212496704</c:v>
                </c:pt>
                <c:pt idx="267">
                  <c:v>-0.0113366728183496</c:v>
                </c:pt>
                <c:pt idx="268">
                  <c:v>-0.0079093066174532</c:v>
                </c:pt>
                <c:pt idx="269">
                  <c:v>-0.00711837595570788</c:v>
                </c:pt>
                <c:pt idx="270">
                  <c:v>-0.00659108884787767</c:v>
                </c:pt>
                <c:pt idx="271">
                  <c:v>-0.00843659372528342</c:v>
                </c:pt>
                <c:pt idx="272">
                  <c:v>-0.0079093066174532</c:v>
                </c:pt>
                <c:pt idx="273">
                  <c:v>-0.00711837595570788</c:v>
                </c:pt>
                <c:pt idx="274">
                  <c:v>-0.0039546533087266</c:v>
                </c:pt>
                <c:pt idx="275">
                  <c:v>0.00079093066174532</c:v>
                </c:pt>
                <c:pt idx="276">
                  <c:v>0.00580015818613235</c:v>
                </c:pt>
                <c:pt idx="277">
                  <c:v>0.00870023727919852</c:v>
                </c:pt>
                <c:pt idx="278">
                  <c:v>0.0108093857105194</c:v>
                </c:pt>
                <c:pt idx="279">
                  <c:v>0.0108093857105194</c:v>
                </c:pt>
                <c:pt idx="280">
                  <c:v>0.00975481149485895</c:v>
                </c:pt>
                <c:pt idx="281">
                  <c:v>0.00922752438702873</c:v>
                </c:pt>
                <c:pt idx="282">
                  <c:v>0.00870023727919852</c:v>
                </c:pt>
                <c:pt idx="283">
                  <c:v>0.00922752438702873</c:v>
                </c:pt>
                <c:pt idx="284">
                  <c:v>0.00975481149485895</c:v>
                </c:pt>
                <c:pt idx="285">
                  <c:v>0.0108093857105194</c:v>
                </c:pt>
                <c:pt idx="286">
                  <c:v>0.0121276034800949</c:v>
                </c:pt>
                <c:pt idx="287">
                  <c:v>0.0116003163722647</c:v>
                </c:pt>
                <c:pt idx="288">
                  <c:v>0.0126548905879251</c:v>
                </c:pt>
                <c:pt idx="289">
                  <c:v>0.0126548905879251</c:v>
                </c:pt>
                <c:pt idx="290">
                  <c:v>0.0116003163722647</c:v>
                </c:pt>
                <c:pt idx="291">
                  <c:v>0.0108093857105194</c:v>
                </c:pt>
                <c:pt idx="292">
                  <c:v>0.0108093857105194</c:v>
                </c:pt>
                <c:pt idx="293">
                  <c:v>0.00975481149485895</c:v>
                </c:pt>
                <c:pt idx="294">
                  <c:v>0.00975481149485895</c:v>
                </c:pt>
                <c:pt idx="295">
                  <c:v>0.00975481149485895</c:v>
                </c:pt>
                <c:pt idx="296">
                  <c:v>0.00975481149485895</c:v>
                </c:pt>
                <c:pt idx="297">
                  <c:v>0.0108093857105194</c:v>
                </c:pt>
                <c:pt idx="298">
                  <c:v>0.0102820986026892</c:v>
                </c:pt>
                <c:pt idx="299">
                  <c:v>0.0102820986026892</c:v>
                </c:pt>
                <c:pt idx="300">
                  <c:v>0.0102820986026892</c:v>
                </c:pt>
                <c:pt idx="301">
                  <c:v>0.0108093857105194</c:v>
                </c:pt>
                <c:pt idx="302">
                  <c:v>0.0108093857105194</c:v>
                </c:pt>
                <c:pt idx="303">
                  <c:v>0.0102820986026892</c:v>
                </c:pt>
                <c:pt idx="304">
                  <c:v>0.0102820986026892</c:v>
                </c:pt>
                <c:pt idx="305">
                  <c:v>0.0102820986026892</c:v>
                </c:pt>
                <c:pt idx="306">
                  <c:v>0.0102820986026892</c:v>
                </c:pt>
                <c:pt idx="307">
                  <c:v>0.0102820986026892</c:v>
                </c:pt>
                <c:pt idx="308">
                  <c:v>0.0102820986026892</c:v>
                </c:pt>
                <c:pt idx="309">
                  <c:v>0.00922752438702873</c:v>
                </c:pt>
                <c:pt idx="310">
                  <c:v>0.00817295017136831</c:v>
                </c:pt>
                <c:pt idx="311">
                  <c:v>0.00870023727919852</c:v>
                </c:pt>
                <c:pt idx="312">
                  <c:v>0.00870023727919852</c:v>
                </c:pt>
                <c:pt idx="313">
                  <c:v>0.00922752438702873</c:v>
                </c:pt>
                <c:pt idx="314">
                  <c:v>0.00975481149485895</c:v>
                </c:pt>
                <c:pt idx="315">
                  <c:v>0.00975481149485895</c:v>
                </c:pt>
                <c:pt idx="316">
                  <c:v>0.00922752438702873</c:v>
                </c:pt>
                <c:pt idx="317">
                  <c:v>0.00817295017136831</c:v>
                </c:pt>
                <c:pt idx="318">
                  <c:v>0.00632744529396256</c:v>
                </c:pt>
                <c:pt idx="319">
                  <c:v>0.00474558397047192</c:v>
                </c:pt>
                <c:pt idx="320">
                  <c:v>0.00342736620089639</c:v>
                </c:pt>
                <c:pt idx="321">
                  <c:v>0.00290007909306617</c:v>
                </c:pt>
                <c:pt idx="322">
                  <c:v>0.00342736620089639</c:v>
                </c:pt>
                <c:pt idx="323">
                  <c:v>0.00237279198523596</c:v>
                </c:pt>
                <c:pt idx="324">
                  <c:v>0.00184550487740575</c:v>
                </c:pt>
                <c:pt idx="325">
                  <c:v>0.00184550487740575</c:v>
                </c:pt>
                <c:pt idx="326">
                  <c:v>0.00290007909306617</c:v>
                </c:pt>
                <c:pt idx="327">
                  <c:v>0.00290007909306617</c:v>
                </c:pt>
                <c:pt idx="328">
                  <c:v>0.00290007909306617</c:v>
                </c:pt>
                <c:pt idx="329">
                  <c:v>0.00184550487740575</c:v>
                </c:pt>
                <c:pt idx="330">
                  <c:v>0.00079093066174532</c:v>
                </c:pt>
                <c:pt idx="331">
                  <c:v>-0.000527287107830213</c:v>
                </c:pt>
                <c:pt idx="332">
                  <c:v>-0.00105457421566043</c:v>
                </c:pt>
                <c:pt idx="333">
                  <c:v>-0.000527287107830213</c:v>
                </c:pt>
                <c:pt idx="334">
                  <c:v>-0.00158186132349064</c:v>
                </c:pt>
                <c:pt idx="335">
                  <c:v>-0.00158186132349064</c:v>
                </c:pt>
                <c:pt idx="336">
                  <c:v>-0.00158186132349064</c:v>
                </c:pt>
                <c:pt idx="337">
                  <c:v>-0.00210914843132085</c:v>
                </c:pt>
                <c:pt idx="338">
                  <c:v>-0.00210914843132085</c:v>
                </c:pt>
                <c:pt idx="339">
                  <c:v>-0.00316372264698128</c:v>
                </c:pt>
                <c:pt idx="340">
                  <c:v>-0.00263643553915107</c:v>
                </c:pt>
                <c:pt idx="341">
                  <c:v>-0.00316372264698128</c:v>
                </c:pt>
                <c:pt idx="342">
                  <c:v>-0.00448194041655681</c:v>
                </c:pt>
                <c:pt idx="343">
                  <c:v>-0.00500922752438703</c:v>
                </c:pt>
                <c:pt idx="344">
                  <c:v>-0.00606380174004745</c:v>
                </c:pt>
                <c:pt idx="345">
                  <c:v>-0.00659108884787767</c:v>
                </c:pt>
                <c:pt idx="346">
                  <c:v>-0.00659108884787767</c:v>
                </c:pt>
                <c:pt idx="347">
                  <c:v>-0.0079093066174532</c:v>
                </c:pt>
                <c:pt idx="348">
                  <c:v>-0.0079093066174532</c:v>
                </c:pt>
                <c:pt idx="349">
                  <c:v>-0.00896388083311363</c:v>
                </c:pt>
                <c:pt idx="350">
                  <c:v>-0.0100184550487741</c:v>
                </c:pt>
                <c:pt idx="351">
                  <c:v>-0.0100184550487741</c:v>
                </c:pt>
                <c:pt idx="352">
                  <c:v>-0.0113366728183496</c:v>
                </c:pt>
                <c:pt idx="353">
                  <c:v>-0.0113366728183496</c:v>
                </c:pt>
                <c:pt idx="354">
                  <c:v>-0.0118639599261798</c:v>
                </c:pt>
                <c:pt idx="355">
                  <c:v>-0.0113366728183496</c:v>
                </c:pt>
                <c:pt idx="356">
                  <c:v>-0.0113366728183496</c:v>
                </c:pt>
                <c:pt idx="357">
                  <c:v>-0.0118639599261798</c:v>
                </c:pt>
                <c:pt idx="358">
                  <c:v>-0.01239124703401</c:v>
                </c:pt>
                <c:pt idx="359">
                  <c:v>-0.0139731083575007</c:v>
                </c:pt>
                <c:pt idx="360">
                  <c:v>-0.0145003954653309</c:v>
                </c:pt>
                <c:pt idx="361">
                  <c:v>-0.0152913261270762</c:v>
                </c:pt>
                <c:pt idx="362">
                  <c:v>-0.0152913261270762</c:v>
                </c:pt>
                <c:pt idx="363">
                  <c:v>-0.0152913261270762</c:v>
                </c:pt>
                <c:pt idx="364">
                  <c:v>-0.0158186132349064</c:v>
                </c:pt>
                <c:pt idx="365">
                  <c:v>-0.0145003954653309</c:v>
                </c:pt>
                <c:pt idx="366">
                  <c:v>-0.0152913261270762</c:v>
                </c:pt>
                <c:pt idx="367">
                  <c:v>-0.0145003954653309</c:v>
                </c:pt>
                <c:pt idx="368">
                  <c:v>-0.0139731083575007</c:v>
                </c:pt>
                <c:pt idx="369">
                  <c:v>-0.01239124703401</c:v>
                </c:pt>
                <c:pt idx="370">
                  <c:v>-0.0113366728183496</c:v>
                </c:pt>
                <c:pt idx="371">
                  <c:v>-0.00949116794094384</c:v>
                </c:pt>
                <c:pt idx="372">
                  <c:v>-0.00896388083311363</c:v>
                </c:pt>
                <c:pt idx="373">
                  <c:v>-0.00949116794094384</c:v>
                </c:pt>
                <c:pt idx="374">
                  <c:v>-0.00949116794094384</c:v>
                </c:pt>
                <c:pt idx="375">
                  <c:v>-0.0100184550487741</c:v>
                </c:pt>
                <c:pt idx="376">
                  <c:v>-0.0100184550487741</c:v>
                </c:pt>
                <c:pt idx="377">
                  <c:v>-0.00843659372528342</c:v>
                </c:pt>
                <c:pt idx="378">
                  <c:v>-0.00606380174004745</c:v>
                </c:pt>
                <c:pt idx="379">
                  <c:v>-0.0039546533087266</c:v>
                </c:pt>
                <c:pt idx="380">
                  <c:v>-0.00210914843132085</c:v>
                </c:pt>
                <c:pt idx="381">
                  <c:v>-0.00105457421566043</c:v>
                </c:pt>
                <c:pt idx="382">
                  <c:v>-0.00158186132349064</c:v>
                </c:pt>
                <c:pt idx="383">
                  <c:v>-0.00158186132349064</c:v>
                </c:pt>
                <c:pt idx="384">
                  <c:v>-0.00158186132349064</c:v>
                </c:pt>
                <c:pt idx="385">
                  <c:v>-0.00105457421566043</c:v>
                </c:pt>
                <c:pt idx="386">
                  <c:v>-0.000527287107830213</c:v>
                </c:pt>
                <c:pt idx="387">
                  <c:v>0.00079093066174532</c:v>
                </c:pt>
                <c:pt idx="388">
                  <c:v>0.00237279198523596</c:v>
                </c:pt>
                <c:pt idx="389">
                  <c:v>0.00342736620089639</c:v>
                </c:pt>
                <c:pt idx="390">
                  <c:v>0.00342736620089639</c:v>
                </c:pt>
                <c:pt idx="391">
                  <c:v>0.00421829686264171</c:v>
                </c:pt>
                <c:pt idx="392">
                  <c:v>0.00421829686264171</c:v>
                </c:pt>
                <c:pt idx="393">
                  <c:v>0.00342736620089639</c:v>
                </c:pt>
                <c:pt idx="394">
                  <c:v>0.00342736620089639</c:v>
                </c:pt>
                <c:pt idx="395">
                  <c:v>0.00421829686264171</c:v>
                </c:pt>
                <c:pt idx="396">
                  <c:v>0.00474558397047192</c:v>
                </c:pt>
                <c:pt idx="397">
                  <c:v>0.00527287107830213</c:v>
                </c:pt>
                <c:pt idx="398">
                  <c:v>0.00527287107830213</c:v>
                </c:pt>
                <c:pt idx="399">
                  <c:v>0.00527287107830213</c:v>
                </c:pt>
                <c:pt idx="400">
                  <c:v>0.00632744529396256</c:v>
                </c:pt>
                <c:pt idx="401">
                  <c:v>0.00580015818613235</c:v>
                </c:pt>
                <c:pt idx="402">
                  <c:v>0.00632744529396256</c:v>
                </c:pt>
                <c:pt idx="403">
                  <c:v>0.00580015818613235</c:v>
                </c:pt>
                <c:pt idx="404">
                  <c:v>0.00580015818613235</c:v>
                </c:pt>
                <c:pt idx="405">
                  <c:v>0.00580015818613235</c:v>
                </c:pt>
                <c:pt idx="406">
                  <c:v>0.00685473240179277</c:v>
                </c:pt>
                <c:pt idx="407">
                  <c:v>0.00632744529396256</c:v>
                </c:pt>
                <c:pt idx="408">
                  <c:v>0.00632744529396256</c:v>
                </c:pt>
                <c:pt idx="409">
                  <c:v>0.00685473240179277</c:v>
                </c:pt>
                <c:pt idx="410">
                  <c:v>0.00764566306353809</c:v>
                </c:pt>
                <c:pt idx="411">
                  <c:v>0.00764566306353809</c:v>
                </c:pt>
                <c:pt idx="412">
                  <c:v>0.00632744529396256</c:v>
                </c:pt>
                <c:pt idx="413">
                  <c:v>0.00685473240179277</c:v>
                </c:pt>
                <c:pt idx="414">
                  <c:v>0.00685473240179277</c:v>
                </c:pt>
                <c:pt idx="415">
                  <c:v>0.00764566306353809</c:v>
                </c:pt>
                <c:pt idx="416">
                  <c:v>0.00870023727919852</c:v>
                </c:pt>
                <c:pt idx="417">
                  <c:v>0.00922752438702873</c:v>
                </c:pt>
                <c:pt idx="418">
                  <c:v>0.00870023727919852</c:v>
                </c:pt>
                <c:pt idx="419">
                  <c:v>0.00817295017136831</c:v>
                </c:pt>
                <c:pt idx="420">
                  <c:v>0.00685473240179277</c:v>
                </c:pt>
                <c:pt idx="421">
                  <c:v>0.00685473240179277</c:v>
                </c:pt>
                <c:pt idx="422">
                  <c:v>0.00685473240179277</c:v>
                </c:pt>
                <c:pt idx="423">
                  <c:v>0.00685473240179277</c:v>
                </c:pt>
                <c:pt idx="424">
                  <c:v>0.00685473240179277</c:v>
                </c:pt>
                <c:pt idx="425">
                  <c:v>0.00685473240179277</c:v>
                </c:pt>
                <c:pt idx="426">
                  <c:v>0.00632744529396256</c:v>
                </c:pt>
                <c:pt idx="427">
                  <c:v>0.00685473240179277</c:v>
                </c:pt>
                <c:pt idx="428">
                  <c:v>0.00685473240179277</c:v>
                </c:pt>
                <c:pt idx="429">
                  <c:v>0.00685473240179277</c:v>
                </c:pt>
                <c:pt idx="430">
                  <c:v>0.00685473240179277</c:v>
                </c:pt>
                <c:pt idx="431">
                  <c:v>0.00685473240179277</c:v>
                </c:pt>
                <c:pt idx="432">
                  <c:v>0.00632744529396256</c:v>
                </c:pt>
                <c:pt idx="433">
                  <c:v>0.00580015818613235</c:v>
                </c:pt>
                <c:pt idx="434">
                  <c:v>0.00474558397047192</c:v>
                </c:pt>
                <c:pt idx="435">
                  <c:v>0.00474558397047192</c:v>
                </c:pt>
                <c:pt idx="436">
                  <c:v>0.00421829686264171</c:v>
                </c:pt>
                <c:pt idx="437">
                  <c:v>0.00474558397047192</c:v>
                </c:pt>
                <c:pt idx="438">
                  <c:v>0.00527287107830213</c:v>
                </c:pt>
                <c:pt idx="439">
                  <c:v>0.00527287107830213</c:v>
                </c:pt>
                <c:pt idx="440">
                  <c:v>0.00580015818613235</c:v>
                </c:pt>
                <c:pt idx="441">
                  <c:v>0.00527287107830213</c:v>
                </c:pt>
                <c:pt idx="442">
                  <c:v>0.00421829686264171</c:v>
                </c:pt>
                <c:pt idx="443">
                  <c:v>0.00342736620089639</c:v>
                </c:pt>
                <c:pt idx="444">
                  <c:v>0.00290007909306617</c:v>
                </c:pt>
                <c:pt idx="445">
                  <c:v>0.00237279198523596</c:v>
                </c:pt>
                <c:pt idx="446">
                  <c:v>0.00237279198523596</c:v>
                </c:pt>
                <c:pt idx="447">
                  <c:v>0.00184550487740575</c:v>
                </c:pt>
                <c:pt idx="448">
                  <c:v>0.00131821776957553</c:v>
                </c:pt>
                <c:pt idx="449">
                  <c:v>0.00079093066174532</c:v>
                </c:pt>
                <c:pt idx="450">
                  <c:v>-0.000527287107830213</c:v>
                </c:pt>
                <c:pt idx="451">
                  <c:v>-0.000527287107830213</c:v>
                </c:pt>
                <c:pt idx="452">
                  <c:v>-0.000527287107830213</c:v>
                </c:pt>
                <c:pt idx="453">
                  <c:v>-0.000527287107830213</c:v>
                </c:pt>
                <c:pt idx="454">
                  <c:v>-0.000527287107830213</c:v>
                </c:pt>
                <c:pt idx="455">
                  <c:v>-0.00105457421566043</c:v>
                </c:pt>
                <c:pt idx="456">
                  <c:v>-0.00263643553915107</c:v>
                </c:pt>
                <c:pt idx="457">
                  <c:v>-0.00263643553915107</c:v>
                </c:pt>
                <c:pt idx="458">
                  <c:v>-0.0039546533087266</c:v>
                </c:pt>
                <c:pt idx="459">
                  <c:v>-0.0039546533087266</c:v>
                </c:pt>
                <c:pt idx="460">
                  <c:v>-0.0039546533087266</c:v>
                </c:pt>
                <c:pt idx="461">
                  <c:v>-0.00448194041655681</c:v>
                </c:pt>
                <c:pt idx="462">
                  <c:v>-0.00553651463221724</c:v>
                </c:pt>
                <c:pt idx="463">
                  <c:v>-0.00500922752438703</c:v>
                </c:pt>
                <c:pt idx="464">
                  <c:v>-0.00553651463221724</c:v>
                </c:pt>
                <c:pt idx="465">
                  <c:v>-0.00659108884787767</c:v>
                </c:pt>
                <c:pt idx="466">
                  <c:v>-0.00659108884787767</c:v>
                </c:pt>
                <c:pt idx="467">
                  <c:v>-0.00711837595570788</c:v>
                </c:pt>
                <c:pt idx="468">
                  <c:v>-0.00659108884787767</c:v>
                </c:pt>
                <c:pt idx="469">
                  <c:v>-0.00659108884787767</c:v>
                </c:pt>
                <c:pt idx="470">
                  <c:v>-0.00711837595570788</c:v>
                </c:pt>
                <c:pt idx="471">
                  <c:v>-0.00711837595570788</c:v>
                </c:pt>
                <c:pt idx="472">
                  <c:v>-0.00659108884787767</c:v>
                </c:pt>
                <c:pt idx="473">
                  <c:v>-0.00659108884787767</c:v>
                </c:pt>
                <c:pt idx="474">
                  <c:v>-0.00711837595570788</c:v>
                </c:pt>
                <c:pt idx="475">
                  <c:v>-0.00659108884787767</c:v>
                </c:pt>
                <c:pt idx="476">
                  <c:v>-0.00659108884787767</c:v>
                </c:pt>
                <c:pt idx="477">
                  <c:v>-0.00659108884787767</c:v>
                </c:pt>
                <c:pt idx="478">
                  <c:v>-0.00606380174004745</c:v>
                </c:pt>
                <c:pt idx="479">
                  <c:v>-0.00659108884787767</c:v>
                </c:pt>
                <c:pt idx="480">
                  <c:v>-0.00659108884787767</c:v>
                </c:pt>
                <c:pt idx="481">
                  <c:v>-0.00659108884787767</c:v>
                </c:pt>
                <c:pt idx="482">
                  <c:v>-0.00606380174004745</c:v>
                </c:pt>
                <c:pt idx="483">
                  <c:v>-0.00500922752438703</c:v>
                </c:pt>
                <c:pt idx="484">
                  <c:v>-0.00500922752438703</c:v>
                </c:pt>
                <c:pt idx="485">
                  <c:v>-0.00448194041655681</c:v>
                </c:pt>
                <c:pt idx="486">
                  <c:v>-0.00448194041655681</c:v>
                </c:pt>
                <c:pt idx="487">
                  <c:v>-0.00316372264698128</c:v>
                </c:pt>
                <c:pt idx="488">
                  <c:v>-0.00316372264698128</c:v>
                </c:pt>
                <c:pt idx="489">
                  <c:v>-0.00316372264698128</c:v>
                </c:pt>
                <c:pt idx="490">
                  <c:v>-0.00316372264698128</c:v>
                </c:pt>
                <c:pt idx="491">
                  <c:v>-0.00263643553915107</c:v>
                </c:pt>
                <c:pt idx="492">
                  <c:v>-0.00158186132349064</c:v>
                </c:pt>
                <c:pt idx="493">
                  <c:v>-0.00105457421566043</c:v>
                </c:pt>
                <c:pt idx="494">
                  <c:v>-0.000527287107830213</c:v>
                </c:pt>
                <c:pt idx="495">
                  <c:v>0.000263643553915107</c:v>
                </c:pt>
                <c:pt idx="496">
                  <c:v>-0.00105457421566043</c:v>
                </c:pt>
                <c:pt idx="497">
                  <c:v>-0.000527287107830213</c:v>
                </c:pt>
                <c:pt idx="498">
                  <c:v>-0.00105457421566043</c:v>
                </c:pt>
                <c:pt idx="499">
                  <c:v>-0.000527287107830213</c:v>
                </c:pt>
                <c:pt idx="500">
                  <c:v>0.00079093066174532</c:v>
                </c:pt>
                <c:pt idx="501">
                  <c:v>0.00184550487740575</c:v>
                </c:pt>
                <c:pt idx="502">
                  <c:v>0.00184550487740575</c:v>
                </c:pt>
                <c:pt idx="503">
                  <c:v>0.00237279198523596</c:v>
                </c:pt>
                <c:pt idx="504">
                  <c:v>0.00237279198523596</c:v>
                </c:pt>
                <c:pt idx="505">
                  <c:v>0.00131821776957553</c:v>
                </c:pt>
                <c:pt idx="506">
                  <c:v>0.00131821776957553</c:v>
                </c:pt>
                <c:pt idx="507">
                  <c:v>0.00237279198523596</c:v>
                </c:pt>
                <c:pt idx="508">
                  <c:v>0.00237279198523596</c:v>
                </c:pt>
                <c:pt idx="509">
                  <c:v>0.00290007909306617</c:v>
                </c:pt>
                <c:pt idx="510">
                  <c:v>0.00290007909306617</c:v>
                </c:pt>
                <c:pt idx="511">
                  <c:v>0.00237279198523596</c:v>
                </c:pt>
                <c:pt idx="512">
                  <c:v>0.00290007909306617</c:v>
                </c:pt>
                <c:pt idx="513">
                  <c:v>0.00290007909306617</c:v>
                </c:pt>
                <c:pt idx="514">
                  <c:v>0.00290007909306617</c:v>
                </c:pt>
                <c:pt idx="515">
                  <c:v>0.00342736620089639</c:v>
                </c:pt>
                <c:pt idx="516">
                  <c:v>0.00342736620089639</c:v>
                </c:pt>
                <c:pt idx="517">
                  <c:v>0.00421829686264171</c:v>
                </c:pt>
                <c:pt idx="518">
                  <c:v>0.00421829686264171</c:v>
                </c:pt>
                <c:pt idx="519">
                  <c:v>0.00421829686264171</c:v>
                </c:pt>
                <c:pt idx="520">
                  <c:v>0.00527287107830213</c:v>
                </c:pt>
                <c:pt idx="521">
                  <c:v>0.00527287107830213</c:v>
                </c:pt>
                <c:pt idx="522">
                  <c:v>0.00527287107830213</c:v>
                </c:pt>
                <c:pt idx="523">
                  <c:v>0.00474558397047192</c:v>
                </c:pt>
                <c:pt idx="524">
                  <c:v>0.00421829686264171</c:v>
                </c:pt>
                <c:pt idx="525">
                  <c:v>0.00474558397047192</c:v>
                </c:pt>
                <c:pt idx="526">
                  <c:v>0.00527287107830213</c:v>
                </c:pt>
                <c:pt idx="527">
                  <c:v>0.00527287107830213</c:v>
                </c:pt>
                <c:pt idx="528">
                  <c:v>0.00527287107830213</c:v>
                </c:pt>
                <c:pt idx="529">
                  <c:v>0.00580015818613235</c:v>
                </c:pt>
                <c:pt idx="530">
                  <c:v>0.00527287107830213</c:v>
                </c:pt>
                <c:pt idx="531">
                  <c:v>0.00474558397047192</c:v>
                </c:pt>
                <c:pt idx="532">
                  <c:v>0.00527287107830213</c:v>
                </c:pt>
                <c:pt idx="533">
                  <c:v>0.00527287107830213</c:v>
                </c:pt>
                <c:pt idx="534">
                  <c:v>0.00580015818613235</c:v>
                </c:pt>
                <c:pt idx="535">
                  <c:v>0.00580015818613235</c:v>
                </c:pt>
                <c:pt idx="536">
                  <c:v>0.00580015818613235</c:v>
                </c:pt>
                <c:pt idx="537">
                  <c:v>0.00474558397047192</c:v>
                </c:pt>
                <c:pt idx="538">
                  <c:v>0.00474558397047192</c:v>
                </c:pt>
                <c:pt idx="539">
                  <c:v>0.00527287107830213</c:v>
                </c:pt>
                <c:pt idx="540">
                  <c:v>0.00580015818613235</c:v>
                </c:pt>
                <c:pt idx="541">
                  <c:v>0.00580015818613235</c:v>
                </c:pt>
                <c:pt idx="542">
                  <c:v>0.00632744529396256</c:v>
                </c:pt>
                <c:pt idx="543">
                  <c:v>0.00580015818613235</c:v>
                </c:pt>
                <c:pt idx="544">
                  <c:v>0.00580015818613235</c:v>
                </c:pt>
                <c:pt idx="545">
                  <c:v>0.00580015818613235</c:v>
                </c:pt>
                <c:pt idx="546">
                  <c:v>0.00474558397047192</c:v>
                </c:pt>
                <c:pt idx="547">
                  <c:v>0.00527287107830213</c:v>
                </c:pt>
                <c:pt idx="548">
                  <c:v>0.00527287107830213</c:v>
                </c:pt>
                <c:pt idx="549">
                  <c:v>0.00474558397047192</c:v>
                </c:pt>
                <c:pt idx="550">
                  <c:v>0.00580015818613235</c:v>
                </c:pt>
                <c:pt idx="551">
                  <c:v>0.00527287107830213</c:v>
                </c:pt>
                <c:pt idx="552">
                  <c:v>0.00527287107830213</c:v>
                </c:pt>
                <c:pt idx="553">
                  <c:v>0.00474558397047192</c:v>
                </c:pt>
                <c:pt idx="554">
                  <c:v>0.00421829686264171</c:v>
                </c:pt>
                <c:pt idx="555">
                  <c:v>0.00342736620089639</c:v>
                </c:pt>
                <c:pt idx="556">
                  <c:v>0.00421829686264171</c:v>
                </c:pt>
                <c:pt idx="557">
                  <c:v>0.00474558397047192</c:v>
                </c:pt>
                <c:pt idx="558">
                  <c:v>0.00421829686264171</c:v>
                </c:pt>
                <c:pt idx="559">
                  <c:v>0.00342736620089639</c:v>
                </c:pt>
                <c:pt idx="560">
                  <c:v>0.00237279198523596</c:v>
                </c:pt>
                <c:pt idx="561">
                  <c:v>0.00131821776957553</c:v>
                </c:pt>
                <c:pt idx="562">
                  <c:v>0.00131821776957553</c:v>
                </c:pt>
                <c:pt idx="563">
                  <c:v>0.00184550487740575</c:v>
                </c:pt>
                <c:pt idx="564">
                  <c:v>0.00184550487740575</c:v>
                </c:pt>
                <c:pt idx="565">
                  <c:v>0.00131821776957553</c:v>
                </c:pt>
                <c:pt idx="566">
                  <c:v>0.00131821776957553</c:v>
                </c:pt>
                <c:pt idx="567">
                  <c:v>0.00079093066174532</c:v>
                </c:pt>
                <c:pt idx="568">
                  <c:v>-0.00105457421566043</c:v>
                </c:pt>
                <c:pt idx="569">
                  <c:v>-0.00105457421566043</c:v>
                </c:pt>
                <c:pt idx="570">
                  <c:v>-0.00105457421566043</c:v>
                </c:pt>
                <c:pt idx="571">
                  <c:v>-0.00158186132349064</c:v>
                </c:pt>
                <c:pt idx="572">
                  <c:v>-0.00158186132349064</c:v>
                </c:pt>
                <c:pt idx="573">
                  <c:v>-0.00105457421566043</c:v>
                </c:pt>
                <c:pt idx="574">
                  <c:v>-0.00158186132349064</c:v>
                </c:pt>
                <c:pt idx="575">
                  <c:v>-0.00105457421566043</c:v>
                </c:pt>
                <c:pt idx="576">
                  <c:v>-0.00158186132349064</c:v>
                </c:pt>
                <c:pt idx="577">
                  <c:v>-0.00263643553915107</c:v>
                </c:pt>
                <c:pt idx="578">
                  <c:v>-0.00263643553915107</c:v>
                </c:pt>
                <c:pt idx="579">
                  <c:v>-0.00316372264698128</c:v>
                </c:pt>
                <c:pt idx="580">
                  <c:v>-0.00316372264698128</c:v>
                </c:pt>
                <c:pt idx="581">
                  <c:v>-0.00316372264698128</c:v>
                </c:pt>
                <c:pt idx="582">
                  <c:v>-0.00210914843132085</c:v>
                </c:pt>
                <c:pt idx="583">
                  <c:v>-0.00158186132349064</c:v>
                </c:pt>
                <c:pt idx="584">
                  <c:v>-0.00210914843132085</c:v>
                </c:pt>
                <c:pt idx="585">
                  <c:v>-0.00210914843132085</c:v>
                </c:pt>
                <c:pt idx="586">
                  <c:v>-0.00263643553915107</c:v>
                </c:pt>
                <c:pt idx="587">
                  <c:v>-0.00316372264698128</c:v>
                </c:pt>
                <c:pt idx="588">
                  <c:v>-0.00210914843132085</c:v>
                </c:pt>
                <c:pt idx="589">
                  <c:v>-0.00158186132349064</c:v>
                </c:pt>
                <c:pt idx="590">
                  <c:v>-0.00105457421566043</c:v>
                </c:pt>
                <c:pt idx="591">
                  <c:v>-0.00105457421566043</c:v>
                </c:pt>
                <c:pt idx="592">
                  <c:v>-0.00158186132349064</c:v>
                </c:pt>
                <c:pt idx="593">
                  <c:v>-0.00263643553915107</c:v>
                </c:pt>
                <c:pt idx="594">
                  <c:v>-0.00263643553915107</c:v>
                </c:pt>
                <c:pt idx="595">
                  <c:v>-0.00158186132349064</c:v>
                </c:pt>
                <c:pt idx="596">
                  <c:v>-0.00105457421566043</c:v>
                </c:pt>
                <c:pt idx="597">
                  <c:v>-0.000527287107830213</c:v>
                </c:pt>
                <c:pt idx="598">
                  <c:v>-0.000527287107830213</c:v>
                </c:pt>
                <c:pt idx="599">
                  <c:v>-0.00158186132349064</c:v>
                </c:pt>
                <c:pt idx="600">
                  <c:v>-0.00210914843132085</c:v>
                </c:pt>
                <c:pt idx="601">
                  <c:v>-0.00210914843132085</c:v>
                </c:pt>
                <c:pt idx="602">
                  <c:v>-0.00158186132349064</c:v>
                </c:pt>
                <c:pt idx="603">
                  <c:v>-0.00210914843132085</c:v>
                </c:pt>
                <c:pt idx="604">
                  <c:v>-0.00105457421566043</c:v>
                </c:pt>
                <c:pt idx="605">
                  <c:v>-0.00105457421566043</c:v>
                </c:pt>
                <c:pt idx="606">
                  <c:v>0.000263643553915107</c:v>
                </c:pt>
                <c:pt idx="607">
                  <c:v>0.000263643553915107</c:v>
                </c:pt>
                <c:pt idx="608">
                  <c:v>0.000263643553915107</c:v>
                </c:pt>
                <c:pt idx="609">
                  <c:v>-0.00105457421566043</c:v>
                </c:pt>
                <c:pt idx="610">
                  <c:v>-0.00105457421566043</c:v>
                </c:pt>
                <c:pt idx="611">
                  <c:v>-0.00105457421566043</c:v>
                </c:pt>
                <c:pt idx="612">
                  <c:v>-0.000527287107830213</c:v>
                </c:pt>
                <c:pt idx="613">
                  <c:v>0.00131821776957553</c:v>
                </c:pt>
                <c:pt idx="614">
                  <c:v>0.00131821776957553</c:v>
                </c:pt>
                <c:pt idx="615">
                  <c:v>0.00131821776957553</c:v>
                </c:pt>
                <c:pt idx="616">
                  <c:v>0.00079093066174532</c:v>
                </c:pt>
                <c:pt idx="617">
                  <c:v>0.00079093066174532</c:v>
                </c:pt>
                <c:pt idx="618">
                  <c:v>0.00079093066174532</c:v>
                </c:pt>
                <c:pt idx="619">
                  <c:v>0.00131821776957553</c:v>
                </c:pt>
                <c:pt idx="620">
                  <c:v>0.00237279198523596</c:v>
                </c:pt>
                <c:pt idx="621">
                  <c:v>0.00290007909306617</c:v>
                </c:pt>
                <c:pt idx="622">
                  <c:v>0.00342736620089639</c:v>
                </c:pt>
                <c:pt idx="623">
                  <c:v>0.00237279198523596</c:v>
                </c:pt>
                <c:pt idx="624">
                  <c:v>0.00237279198523596</c:v>
                </c:pt>
                <c:pt idx="625">
                  <c:v>0.00184550487740575</c:v>
                </c:pt>
                <c:pt idx="626">
                  <c:v>0.00237279198523596</c:v>
                </c:pt>
                <c:pt idx="627">
                  <c:v>0.00237279198523596</c:v>
                </c:pt>
                <c:pt idx="628">
                  <c:v>0.00290007909306617</c:v>
                </c:pt>
                <c:pt idx="629">
                  <c:v>0.00342736620089639</c:v>
                </c:pt>
                <c:pt idx="630">
                  <c:v>0.00290007909306617</c:v>
                </c:pt>
                <c:pt idx="631">
                  <c:v>0.00342736620089639</c:v>
                </c:pt>
                <c:pt idx="632">
                  <c:v>0.00342736620089639</c:v>
                </c:pt>
                <c:pt idx="633">
                  <c:v>0.00421829686264171</c:v>
                </c:pt>
                <c:pt idx="634">
                  <c:v>0.00421829686264171</c:v>
                </c:pt>
                <c:pt idx="635">
                  <c:v>0.00342736620089639</c:v>
                </c:pt>
                <c:pt idx="636">
                  <c:v>0.00342736620089639</c:v>
                </c:pt>
                <c:pt idx="637">
                  <c:v>0.00342736620089639</c:v>
                </c:pt>
                <c:pt idx="638">
                  <c:v>0.00421829686264171</c:v>
                </c:pt>
                <c:pt idx="639">
                  <c:v>0.00474558397047192</c:v>
                </c:pt>
                <c:pt idx="640">
                  <c:v>0.00474558397047192</c:v>
                </c:pt>
                <c:pt idx="641">
                  <c:v>0.00421829686264171</c:v>
                </c:pt>
                <c:pt idx="642">
                  <c:v>0.00421829686264171</c:v>
                </c:pt>
                <c:pt idx="643">
                  <c:v>0.00342736620089639</c:v>
                </c:pt>
                <c:pt idx="644">
                  <c:v>0.00421829686264171</c:v>
                </c:pt>
                <c:pt idx="645">
                  <c:v>0.00474558397047192</c:v>
                </c:pt>
                <c:pt idx="646">
                  <c:v>0.00527287107830213</c:v>
                </c:pt>
                <c:pt idx="647">
                  <c:v>0.00474558397047192</c:v>
                </c:pt>
                <c:pt idx="648">
                  <c:v>0.00421829686264171</c:v>
                </c:pt>
                <c:pt idx="649">
                  <c:v>0.00342736620089639</c:v>
                </c:pt>
                <c:pt idx="650">
                  <c:v>0.00290007909306617</c:v>
                </c:pt>
                <c:pt idx="651">
                  <c:v>0.00342736620089639</c:v>
                </c:pt>
                <c:pt idx="652">
                  <c:v>0.00421829686264171</c:v>
                </c:pt>
                <c:pt idx="653">
                  <c:v>0.00474558397047192</c:v>
                </c:pt>
                <c:pt idx="654">
                  <c:v>0.00632744529396256</c:v>
                </c:pt>
                <c:pt idx="655">
                  <c:v>0.00527287107830213</c:v>
                </c:pt>
                <c:pt idx="656">
                  <c:v>0.00527287107830213</c:v>
                </c:pt>
                <c:pt idx="657">
                  <c:v>0.00474558397047192</c:v>
                </c:pt>
                <c:pt idx="658">
                  <c:v>0.00342736620089639</c:v>
                </c:pt>
                <c:pt idx="659">
                  <c:v>0.00342736620089639</c:v>
                </c:pt>
                <c:pt idx="660">
                  <c:v>0.00421829686264171</c:v>
                </c:pt>
                <c:pt idx="661">
                  <c:v>0.00527287107830213</c:v>
                </c:pt>
                <c:pt idx="662">
                  <c:v>0.00421829686264171</c:v>
                </c:pt>
                <c:pt idx="663">
                  <c:v>0.00421829686264171</c:v>
                </c:pt>
                <c:pt idx="664">
                  <c:v>0.00421829686264171</c:v>
                </c:pt>
                <c:pt idx="665">
                  <c:v>0.00290007909306617</c:v>
                </c:pt>
                <c:pt idx="666">
                  <c:v>0.00290007909306617</c:v>
                </c:pt>
                <c:pt idx="667">
                  <c:v>0.00290007909306617</c:v>
                </c:pt>
                <c:pt idx="668">
                  <c:v>0.00342736620089639</c:v>
                </c:pt>
                <c:pt idx="669">
                  <c:v>0.00342736620089639</c:v>
                </c:pt>
                <c:pt idx="670">
                  <c:v>0.00290007909306617</c:v>
                </c:pt>
                <c:pt idx="671">
                  <c:v>0.00290007909306617</c:v>
                </c:pt>
                <c:pt idx="672">
                  <c:v>0.00184550487740575</c:v>
                </c:pt>
                <c:pt idx="673">
                  <c:v>0.00184550487740575</c:v>
                </c:pt>
                <c:pt idx="674">
                  <c:v>0.00131821776957553</c:v>
                </c:pt>
                <c:pt idx="675">
                  <c:v>0.00131821776957553</c:v>
                </c:pt>
                <c:pt idx="676">
                  <c:v>0.00237279198523596</c:v>
                </c:pt>
                <c:pt idx="677">
                  <c:v>0.00184550487740575</c:v>
                </c:pt>
                <c:pt idx="678">
                  <c:v>0.00237279198523596</c:v>
                </c:pt>
                <c:pt idx="679">
                  <c:v>0.00237279198523596</c:v>
                </c:pt>
                <c:pt idx="680">
                  <c:v>0.00131821776957553</c:v>
                </c:pt>
                <c:pt idx="681">
                  <c:v>0.00131821776957553</c:v>
                </c:pt>
                <c:pt idx="682">
                  <c:v>0.00079093066174532</c:v>
                </c:pt>
                <c:pt idx="683">
                  <c:v>0.00131821776957553</c:v>
                </c:pt>
                <c:pt idx="684">
                  <c:v>0.00184550487740575</c:v>
                </c:pt>
                <c:pt idx="685">
                  <c:v>0.00131821776957553</c:v>
                </c:pt>
                <c:pt idx="686">
                  <c:v>0.00079093066174532</c:v>
                </c:pt>
                <c:pt idx="687">
                  <c:v>0.00079093066174532</c:v>
                </c:pt>
                <c:pt idx="688">
                  <c:v>0.00131821776957553</c:v>
                </c:pt>
                <c:pt idx="689">
                  <c:v>0.00131821776957553</c:v>
                </c:pt>
                <c:pt idx="690">
                  <c:v>0.00079093066174532</c:v>
                </c:pt>
                <c:pt idx="691">
                  <c:v>0.000263643553915107</c:v>
                </c:pt>
                <c:pt idx="692">
                  <c:v>0.000263643553915107</c:v>
                </c:pt>
                <c:pt idx="693">
                  <c:v>-0.000527287107830213</c:v>
                </c:pt>
                <c:pt idx="694">
                  <c:v>-0.000527287107830213</c:v>
                </c:pt>
                <c:pt idx="695">
                  <c:v>0.00079093066174532</c:v>
                </c:pt>
                <c:pt idx="696">
                  <c:v>0.00079093066174532</c:v>
                </c:pt>
                <c:pt idx="697">
                  <c:v>0.000263643553915107</c:v>
                </c:pt>
                <c:pt idx="698">
                  <c:v>-0.00105457421566043</c:v>
                </c:pt>
                <c:pt idx="699">
                  <c:v>-0.00105457421566043</c:v>
                </c:pt>
                <c:pt idx="700">
                  <c:v>-0.000527287107830213</c:v>
                </c:pt>
                <c:pt idx="701">
                  <c:v>-0.000527287107830213</c:v>
                </c:pt>
                <c:pt idx="702">
                  <c:v>0.00079093066174532</c:v>
                </c:pt>
                <c:pt idx="703">
                  <c:v>0.00079093066174532</c:v>
                </c:pt>
                <c:pt idx="704">
                  <c:v>0.000263643553915107</c:v>
                </c:pt>
                <c:pt idx="705">
                  <c:v>-0.000527287107830213</c:v>
                </c:pt>
                <c:pt idx="706">
                  <c:v>-0.000527287107830213</c:v>
                </c:pt>
                <c:pt idx="707">
                  <c:v>-0.00105457421566043</c:v>
                </c:pt>
                <c:pt idx="708">
                  <c:v>0.00079093066174532</c:v>
                </c:pt>
                <c:pt idx="709">
                  <c:v>0.00131821776957553</c:v>
                </c:pt>
                <c:pt idx="710">
                  <c:v>0.00131821776957553</c:v>
                </c:pt>
                <c:pt idx="711">
                  <c:v>0.00079093066174532</c:v>
                </c:pt>
                <c:pt idx="712">
                  <c:v>-0.000527287107830213</c:v>
                </c:pt>
                <c:pt idx="713">
                  <c:v>-0.00105457421566043</c:v>
                </c:pt>
                <c:pt idx="714">
                  <c:v>-0.000527287107830213</c:v>
                </c:pt>
                <c:pt idx="715">
                  <c:v>0.00131821776957553</c:v>
                </c:pt>
                <c:pt idx="716">
                  <c:v>0.00131821776957553</c:v>
                </c:pt>
                <c:pt idx="717">
                  <c:v>0.00184550487740575</c:v>
                </c:pt>
                <c:pt idx="718">
                  <c:v>0.00131821776957553</c:v>
                </c:pt>
                <c:pt idx="719">
                  <c:v>0.00131821776957553</c:v>
                </c:pt>
                <c:pt idx="720">
                  <c:v>0.00079093066174532</c:v>
                </c:pt>
                <c:pt idx="721">
                  <c:v>0.00079093066174532</c:v>
                </c:pt>
                <c:pt idx="722">
                  <c:v>0.00184550487740575</c:v>
                </c:pt>
                <c:pt idx="723">
                  <c:v>0.00131821776957553</c:v>
                </c:pt>
                <c:pt idx="724">
                  <c:v>0.00237279198523596</c:v>
                </c:pt>
                <c:pt idx="725">
                  <c:v>0.00131821776957553</c:v>
                </c:pt>
                <c:pt idx="726">
                  <c:v>0.00131821776957553</c:v>
                </c:pt>
                <c:pt idx="727">
                  <c:v>0.00131821776957553</c:v>
                </c:pt>
                <c:pt idx="728">
                  <c:v>0.00184550487740575</c:v>
                </c:pt>
                <c:pt idx="729">
                  <c:v>0.00237279198523596</c:v>
                </c:pt>
                <c:pt idx="730">
                  <c:v>0.00184550487740575</c:v>
                </c:pt>
                <c:pt idx="731">
                  <c:v>0.00131821776957553</c:v>
                </c:pt>
                <c:pt idx="732">
                  <c:v>0.00131821776957553</c:v>
                </c:pt>
                <c:pt idx="733">
                  <c:v>0.00184550487740575</c:v>
                </c:pt>
                <c:pt idx="734">
                  <c:v>0.00237279198523596</c:v>
                </c:pt>
                <c:pt idx="735">
                  <c:v>0.00184550487740575</c:v>
                </c:pt>
                <c:pt idx="736">
                  <c:v>0.00184550487740575</c:v>
                </c:pt>
                <c:pt idx="737">
                  <c:v>0.00184550487740575</c:v>
                </c:pt>
                <c:pt idx="738">
                  <c:v>0.00290007909306617</c:v>
                </c:pt>
                <c:pt idx="739">
                  <c:v>0.00237279198523596</c:v>
                </c:pt>
                <c:pt idx="740">
                  <c:v>0.00237279198523596</c:v>
                </c:pt>
                <c:pt idx="741">
                  <c:v>0.00237279198523596</c:v>
                </c:pt>
                <c:pt idx="742">
                  <c:v>0.00237279198523596</c:v>
                </c:pt>
                <c:pt idx="743">
                  <c:v>0.00237279198523596</c:v>
                </c:pt>
                <c:pt idx="744">
                  <c:v>0.00237279198523596</c:v>
                </c:pt>
                <c:pt idx="745">
                  <c:v>0.00290007909306617</c:v>
                </c:pt>
                <c:pt idx="746">
                  <c:v>0.00290007909306617</c:v>
                </c:pt>
                <c:pt idx="747">
                  <c:v>0.00342736620089639</c:v>
                </c:pt>
                <c:pt idx="748">
                  <c:v>0.00342736620089639</c:v>
                </c:pt>
                <c:pt idx="749">
                  <c:v>0.00421829686264171</c:v>
                </c:pt>
                <c:pt idx="750">
                  <c:v>0.00421829686264171</c:v>
                </c:pt>
                <c:pt idx="751">
                  <c:v>0.00421829686264171</c:v>
                </c:pt>
                <c:pt idx="752">
                  <c:v>0.00421829686264171</c:v>
                </c:pt>
                <c:pt idx="753">
                  <c:v>0.00421829686264171</c:v>
                </c:pt>
                <c:pt idx="754">
                  <c:v>0.00342736620089639</c:v>
                </c:pt>
                <c:pt idx="755">
                  <c:v>0.00237279198523596</c:v>
                </c:pt>
                <c:pt idx="756">
                  <c:v>0.00342736620089639</c:v>
                </c:pt>
                <c:pt idx="757">
                  <c:v>0.00474558397047192</c:v>
                </c:pt>
                <c:pt idx="758">
                  <c:v>0.00474558397047192</c:v>
                </c:pt>
                <c:pt idx="759">
                  <c:v>0.00527287107830213</c:v>
                </c:pt>
                <c:pt idx="760">
                  <c:v>0.00474558397047192</c:v>
                </c:pt>
                <c:pt idx="761">
                  <c:v>0.00342736620089639</c:v>
                </c:pt>
                <c:pt idx="762">
                  <c:v>0.00290007909306617</c:v>
                </c:pt>
                <c:pt idx="763">
                  <c:v>0.00342736620089639</c:v>
                </c:pt>
                <c:pt idx="764">
                  <c:v>0.00474558397047192</c:v>
                </c:pt>
                <c:pt idx="765">
                  <c:v>0.00474558397047192</c:v>
                </c:pt>
                <c:pt idx="766">
                  <c:v>0.00474558397047192</c:v>
                </c:pt>
                <c:pt idx="767">
                  <c:v>0.00474558397047192</c:v>
                </c:pt>
                <c:pt idx="768">
                  <c:v>0.00421829686264171</c:v>
                </c:pt>
                <c:pt idx="769">
                  <c:v>0.00342736620089639</c:v>
                </c:pt>
                <c:pt idx="770">
                  <c:v>0.00342736620089639</c:v>
                </c:pt>
                <c:pt idx="771">
                  <c:v>0.00421829686264171</c:v>
                </c:pt>
                <c:pt idx="772">
                  <c:v>0.00474558397047192</c:v>
                </c:pt>
                <c:pt idx="773">
                  <c:v>0.00474558397047192</c:v>
                </c:pt>
                <c:pt idx="774">
                  <c:v>0.00474558397047192</c:v>
                </c:pt>
                <c:pt idx="775">
                  <c:v>0.00342736620089639</c:v>
                </c:pt>
                <c:pt idx="776">
                  <c:v>0.00342736620089639</c:v>
                </c:pt>
                <c:pt idx="777">
                  <c:v>0.00342736620089639</c:v>
                </c:pt>
                <c:pt idx="778">
                  <c:v>0.00421829686264171</c:v>
                </c:pt>
                <c:pt idx="779">
                  <c:v>0.00342736620089639</c:v>
                </c:pt>
                <c:pt idx="780">
                  <c:v>0.00421829686264171</c:v>
                </c:pt>
                <c:pt idx="781">
                  <c:v>0.00342736620089639</c:v>
                </c:pt>
                <c:pt idx="782">
                  <c:v>0.00290007909306617</c:v>
                </c:pt>
                <c:pt idx="783">
                  <c:v>0.00290007909306617</c:v>
                </c:pt>
                <c:pt idx="784">
                  <c:v>0.00342736620089639</c:v>
                </c:pt>
                <c:pt idx="785">
                  <c:v>0.00290007909306617</c:v>
                </c:pt>
                <c:pt idx="786">
                  <c:v>0.00290007909306617</c:v>
                </c:pt>
                <c:pt idx="787">
                  <c:v>0.00421829686264171</c:v>
                </c:pt>
                <c:pt idx="788">
                  <c:v>0.00290007909306617</c:v>
                </c:pt>
                <c:pt idx="789">
                  <c:v>0.00342736620089639</c:v>
                </c:pt>
                <c:pt idx="790">
                  <c:v>0.00342736620089639</c:v>
                </c:pt>
                <c:pt idx="791">
                  <c:v>0.00237279198523596</c:v>
                </c:pt>
                <c:pt idx="792">
                  <c:v>0.00290007909306617</c:v>
                </c:pt>
                <c:pt idx="793">
                  <c:v>0.00237279198523596</c:v>
                </c:pt>
                <c:pt idx="794">
                  <c:v>0.00237279198523596</c:v>
                </c:pt>
                <c:pt idx="795">
                  <c:v>0.00184550487740575</c:v>
                </c:pt>
                <c:pt idx="796">
                  <c:v>0.00184550487740575</c:v>
                </c:pt>
                <c:pt idx="797">
                  <c:v>0.00237279198523596</c:v>
                </c:pt>
                <c:pt idx="798">
                  <c:v>0.00237279198523596</c:v>
                </c:pt>
                <c:pt idx="799">
                  <c:v>0.00237279198523596</c:v>
                </c:pt>
                <c:pt idx="800">
                  <c:v>0.00290007909306617</c:v>
                </c:pt>
                <c:pt idx="801">
                  <c:v>0.00237279198523596</c:v>
                </c:pt>
                <c:pt idx="802">
                  <c:v>0.00184550487740575</c:v>
                </c:pt>
                <c:pt idx="803">
                  <c:v>0.00184550487740575</c:v>
                </c:pt>
              </c:numCache>
            </c:numRef>
          </c:yVal>
          <c:smooth val="1"/>
        </c:ser>
        <c:ser>
          <c:idx val="1"/>
          <c:order val="1"/>
          <c:tx>
            <c:v>Standard APD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Sheet1!$A$1:$A$804</c:f>
              <c:numCache>
                <c:formatCode>General</c:formatCode>
                <c:ptCount val="804"/>
                <c:pt idx="0">
                  <c:v>-1.24</c:v>
                </c:pt>
                <c:pt idx="1">
                  <c:v>-0.99</c:v>
                </c:pt>
                <c:pt idx="2">
                  <c:v>-0.74</c:v>
                </c:pt>
                <c:pt idx="3">
                  <c:v>-0.49</c:v>
                </c:pt>
                <c:pt idx="4">
                  <c:v>-0.24</c:v>
                </c:pt>
                <c:pt idx="5">
                  <c:v>0.01</c:v>
                </c:pt>
                <c:pt idx="6">
                  <c:v>0.26</c:v>
                </c:pt>
                <c:pt idx="7">
                  <c:v>0.51</c:v>
                </c:pt>
                <c:pt idx="8">
                  <c:v>0.76</c:v>
                </c:pt>
                <c:pt idx="9">
                  <c:v>1.01</c:v>
                </c:pt>
                <c:pt idx="10">
                  <c:v>1.26</c:v>
                </c:pt>
                <c:pt idx="11">
                  <c:v>1.51</c:v>
                </c:pt>
                <c:pt idx="12">
                  <c:v>1.76</c:v>
                </c:pt>
                <c:pt idx="13">
                  <c:v>2.01</c:v>
                </c:pt>
                <c:pt idx="14">
                  <c:v>2.26</c:v>
                </c:pt>
                <c:pt idx="15">
                  <c:v>2.51</c:v>
                </c:pt>
                <c:pt idx="16">
                  <c:v>2.76</c:v>
                </c:pt>
                <c:pt idx="17">
                  <c:v>3.01</c:v>
                </c:pt>
                <c:pt idx="18">
                  <c:v>3.26</c:v>
                </c:pt>
                <c:pt idx="19">
                  <c:v>3.51</c:v>
                </c:pt>
                <c:pt idx="20">
                  <c:v>3.76</c:v>
                </c:pt>
                <c:pt idx="21">
                  <c:v>4.01</c:v>
                </c:pt>
                <c:pt idx="22">
                  <c:v>4.26</c:v>
                </c:pt>
                <c:pt idx="23">
                  <c:v>4.510000000000001</c:v>
                </c:pt>
                <c:pt idx="24">
                  <c:v>4.76</c:v>
                </c:pt>
                <c:pt idx="25">
                  <c:v>5.01</c:v>
                </c:pt>
                <c:pt idx="26">
                  <c:v>5.26</c:v>
                </c:pt>
                <c:pt idx="27">
                  <c:v>5.51</c:v>
                </c:pt>
                <c:pt idx="28">
                  <c:v>5.76</c:v>
                </c:pt>
                <c:pt idx="29">
                  <c:v>6.01</c:v>
                </c:pt>
                <c:pt idx="30">
                  <c:v>6.260000000000001</c:v>
                </c:pt>
                <c:pt idx="31">
                  <c:v>6.51</c:v>
                </c:pt>
                <c:pt idx="32">
                  <c:v>6.76</c:v>
                </c:pt>
                <c:pt idx="33">
                  <c:v>7.010000000000001</c:v>
                </c:pt>
                <c:pt idx="34">
                  <c:v>7.26</c:v>
                </c:pt>
                <c:pt idx="35">
                  <c:v>7.510000000000001</c:v>
                </c:pt>
                <c:pt idx="36">
                  <c:v>7.76</c:v>
                </c:pt>
                <c:pt idx="37">
                  <c:v>8.01</c:v>
                </c:pt>
                <c:pt idx="38">
                  <c:v>8.26</c:v>
                </c:pt>
                <c:pt idx="39">
                  <c:v>8.51</c:v>
                </c:pt>
                <c:pt idx="40">
                  <c:v>8.76</c:v>
                </c:pt>
                <c:pt idx="41">
                  <c:v>9.01</c:v>
                </c:pt>
                <c:pt idx="42">
                  <c:v>9.26</c:v>
                </c:pt>
                <c:pt idx="43">
                  <c:v>9.51</c:v>
                </c:pt>
                <c:pt idx="44">
                  <c:v>9.76</c:v>
                </c:pt>
                <c:pt idx="45">
                  <c:v>10.01</c:v>
                </c:pt>
                <c:pt idx="46">
                  <c:v>10.26</c:v>
                </c:pt>
                <c:pt idx="47">
                  <c:v>10.51</c:v>
                </c:pt>
                <c:pt idx="48">
                  <c:v>10.76</c:v>
                </c:pt>
                <c:pt idx="49">
                  <c:v>11.01</c:v>
                </c:pt>
                <c:pt idx="50">
                  <c:v>11.26</c:v>
                </c:pt>
                <c:pt idx="51">
                  <c:v>11.51</c:v>
                </c:pt>
                <c:pt idx="52">
                  <c:v>11.76</c:v>
                </c:pt>
                <c:pt idx="53">
                  <c:v>12.01</c:v>
                </c:pt>
                <c:pt idx="54">
                  <c:v>12.26</c:v>
                </c:pt>
                <c:pt idx="55">
                  <c:v>12.51</c:v>
                </c:pt>
                <c:pt idx="56">
                  <c:v>12.76</c:v>
                </c:pt>
                <c:pt idx="57">
                  <c:v>13.01</c:v>
                </c:pt>
                <c:pt idx="58">
                  <c:v>13.26</c:v>
                </c:pt>
                <c:pt idx="59">
                  <c:v>13.51</c:v>
                </c:pt>
                <c:pt idx="60">
                  <c:v>13.76</c:v>
                </c:pt>
                <c:pt idx="61">
                  <c:v>14.01</c:v>
                </c:pt>
                <c:pt idx="62">
                  <c:v>14.26</c:v>
                </c:pt>
                <c:pt idx="63">
                  <c:v>14.51</c:v>
                </c:pt>
                <c:pt idx="64">
                  <c:v>14.76</c:v>
                </c:pt>
                <c:pt idx="65">
                  <c:v>15.01</c:v>
                </c:pt>
                <c:pt idx="66">
                  <c:v>15.26</c:v>
                </c:pt>
                <c:pt idx="67">
                  <c:v>15.51</c:v>
                </c:pt>
                <c:pt idx="68">
                  <c:v>15.76</c:v>
                </c:pt>
                <c:pt idx="69">
                  <c:v>16.01000000000001</c:v>
                </c:pt>
                <c:pt idx="70">
                  <c:v>16.26</c:v>
                </c:pt>
                <c:pt idx="71">
                  <c:v>16.51000000000001</c:v>
                </c:pt>
                <c:pt idx="72">
                  <c:v>16.76</c:v>
                </c:pt>
                <c:pt idx="73">
                  <c:v>17.01000000000001</c:v>
                </c:pt>
                <c:pt idx="74">
                  <c:v>17.26</c:v>
                </c:pt>
                <c:pt idx="75">
                  <c:v>17.51000000000001</c:v>
                </c:pt>
                <c:pt idx="76">
                  <c:v>17.76</c:v>
                </c:pt>
                <c:pt idx="77">
                  <c:v>18.01000000000001</c:v>
                </c:pt>
                <c:pt idx="78">
                  <c:v>18.26</c:v>
                </c:pt>
                <c:pt idx="79">
                  <c:v>18.51000000000001</c:v>
                </c:pt>
                <c:pt idx="80">
                  <c:v>18.76</c:v>
                </c:pt>
                <c:pt idx="81">
                  <c:v>19.01000000000001</c:v>
                </c:pt>
                <c:pt idx="82">
                  <c:v>19.26</c:v>
                </c:pt>
                <c:pt idx="83">
                  <c:v>19.51000000000001</c:v>
                </c:pt>
                <c:pt idx="84">
                  <c:v>19.76</c:v>
                </c:pt>
                <c:pt idx="85">
                  <c:v>20.01000000000001</c:v>
                </c:pt>
                <c:pt idx="86">
                  <c:v>20.26</c:v>
                </c:pt>
                <c:pt idx="87">
                  <c:v>20.51</c:v>
                </c:pt>
                <c:pt idx="88">
                  <c:v>20.76</c:v>
                </c:pt>
                <c:pt idx="89">
                  <c:v>21.01</c:v>
                </c:pt>
                <c:pt idx="90">
                  <c:v>21.26</c:v>
                </c:pt>
                <c:pt idx="91">
                  <c:v>21.51</c:v>
                </c:pt>
                <c:pt idx="92">
                  <c:v>21.76</c:v>
                </c:pt>
                <c:pt idx="93">
                  <c:v>22.01</c:v>
                </c:pt>
                <c:pt idx="94">
                  <c:v>22.26</c:v>
                </c:pt>
                <c:pt idx="95">
                  <c:v>22.51</c:v>
                </c:pt>
                <c:pt idx="96">
                  <c:v>22.76</c:v>
                </c:pt>
                <c:pt idx="97">
                  <c:v>23.01</c:v>
                </c:pt>
                <c:pt idx="98">
                  <c:v>23.26</c:v>
                </c:pt>
                <c:pt idx="99">
                  <c:v>23.51</c:v>
                </c:pt>
                <c:pt idx="100">
                  <c:v>23.76</c:v>
                </c:pt>
                <c:pt idx="101">
                  <c:v>24.01</c:v>
                </c:pt>
                <c:pt idx="102">
                  <c:v>24.26</c:v>
                </c:pt>
                <c:pt idx="103">
                  <c:v>24.51</c:v>
                </c:pt>
                <c:pt idx="104">
                  <c:v>24.76</c:v>
                </c:pt>
                <c:pt idx="105">
                  <c:v>25.01</c:v>
                </c:pt>
                <c:pt idx="106">
                  <c:v>25.26</c:v>
                </c:pt>
                <c:pt idx="107">
                  <c:v>25.51</c:v>
                </c:pt>
                <c:pt idx="108">
                  <c:v>25.76</c:v>
                </c:pt>
                <c:pt idx="109">
                  <c:v>26.01</c:v>
                </c:pt>
                <c:pt idx="110">
                  <c:v>26.26</c:v>
                </c:pt>
                <c:pt idx="111">
                  <c:v>26.51</c:v>
                </c:pt>
                <c:pt idx="112">
                  <c:v>26.76</c:v>
                </c:pt>
                <c:pt idx="113">
                  <c:v>27.01</c:v>
                </c:pt>
                <c:pt idx="114">
                  <c:v>27.26</c:v>
                </c:pt>
                <c:pt idx="115">
                  <c:v>27.51</c:v>
                </c:pt>
                <c:pt idx="116">
                  <c:v>27.76</c:v>
                </c:pt>
                <c:pt idx="117">
                  <c:v>28.01</c:v>
                </c:pt>
                <c:pt idx="118">
                  <c:v>28.26</c:v>
                </c:pt>
                <c:pt idx="119">
                  <c:v>28.51</c:v>
                </c:pt>
                <c:pt idx="120">
                  <c:v>28.76</c:v>
                </c:pt>
                <c:pt idx="121">
                  <c:v>29.01</c:v>
                </c:pt>
                <c:pt idx="122">
                  <c:v>29.26</c:v>
                </c:pt>
                <c:pt idx="123">
                  <c:v>29.51</c:v>
                </c:pt>
                <c:pt idx="124">
                  <c:v>29.76</c:v>
                </c:pt>
                <c:pt idx="125">
                  <c:v>30.01</c:v>
                </c:pt>
                <c:pt idx="126">
                  <c:v>30.26</c:v>
                </c:pt>
                <c:pt idx="127">
                  <c:v>30.51</c:v>
                </c:pt>
                <c:pt idx="128">
                  <c:v>30.76</c:v>
                </c:pt>
                <c:pt idx="129">
                  <c:v>31.01</c:v>
                </c:pt>
                <c:pt idx="130">
                  <c:v>31.26</c:v>
                </c:pt>
                <c:pt idx="131">
                  <c:v>31.51</c:v>
                </c:pt>
                <c:pt idx="132">
                  <c:v>31.76</c:v>
                </c:pt>
                <c:pt idx="133">
                  <c:v>32.01</c:v>
                </c:pt>
                <c:pt idx="134">
                  <c:v>32.26</c:v>
                </c:pt>
                <c:pt idx="135">
                  <c:v>32.51</c:v>
                </c:pt>
                <c:pt idx="136">
                  <c:v>32.76</c:v>
                </c:pt>
                <c:pt idx="137">
                  <c:v>33.01000000000001</c:v>
                </c:pt>
                <c:pt idx="138">
                  <c:v>33.26</c:v>
                </c:pt>
                <c:pt idx="139">
                  <c:v>33.51</c:v>
                </c:pt>
                <c:pt idx="140">
                  <c:v>33.76</c:v>
                </c:pt>
                <c:pt idx="141">
                  <c:v>34.01</c:v>
                </c:pt>
                <c:pt idx="142">
                  <c:v>34.26</c:v>
                </c:pt>
                <c:pt idx="143">
                  <c:v>34.51000000000001</c:v>
                </c:pt>
                <c:pt idx="144">
                  <c:v>34.76</c:v>
                </c:pt>
                <c:pt idx="145">
                  <c:v>35.01</c:v>
                </c:pt>
                <c:pt idx="146">
                  <c:v>35.26</c:v>
                </c:pt>
                <c:pt idx="147">
                  <c:v>35.51</c:v>
                </c:pt>
                <c:pt idx="148">
                  <c:v>35.76</c:v>
                </c:pt>
                <c:pt idx="149">
                  <c:v>36.01000000000001</c:v>
                </c:pt>
                <c:pt idx="150">
                  <c:v>36.26</c:v>
                </c:pt>
                <c:pt idx="151">
                  <c:v>36.51</c:v>
                </c:pt>
                <c:pt idx="152">
                  <c:v>36.76</c:v>
                </c:pt>
                <c:pt idx="153">
                  <c:v>37.01</c:v>
                </c:pt>
                <c:pt idx="154">
                  <c:v>37.26</c:v>
                </c:pt>
                <c:pt idx="155">
                  <c:v>37.51000000000001</c:v>
                </c:pt>
                <c:pt idx="156">
                  <c:v>37.76</c:v>
                </c:pt>
                <c:pt idx="157">
                  <c:v>38.01</c:v>
                </c:pt>
                <c:pt idx="158">
                  <c:v>38.26</c:v>
                </c:pt>
                <c:pt idx="159">
                  <c:v>38.51</c:v>
                </c:pt>
                <c:pt idx="160">
                  <c:v>38.76</c:v>
                </c:pt>
                <c:pt idx="161">
                  <c:v>39.01000000000001</c:v>
                </c:pt>
                <c:pt idx="162">
                  <c:v>39.26</c:v>
                </c:pt>
                <c:pt idx="163">
                  <c:v>39.51</c:v>
                </c:pt>
                <c:pt idx="164">
                  <c:v>39.76</c:v>
                </c:pt>
                <c:pt idx="165">
                  <c:v>40.01</c:v>
                </c:pt>
                <c:pt idx="166">
                  <c:v>40.26</c:v>
                </c:pt>
                <c:pt idx="167">
                  <c:v>40.51</c:v>
                </c:pt>
                <c:pt idx="168">
                  <c:v>40.76</c:v>
                </c:pt>
                <c:pt idx="169">
                  <c:v>41.01</c:v>
                </c:pt>
                <c:pt idx="170">
                  <c:v>41.26</c:v>
                </c:pt>
                <c:pt idx="171">
                  <c:v>41.51</c:v>
                </c:pt>
                <c:pt idx="172">
                  <c:v>41.76</c:v>
                </c:pt>
                <c:pt idx="173">
                  <c:v>42.01</c:v>
                </c:pt>
                <c:pt idx="174">
                  <c:v>42.26</c:v>
                </c:pt>
                <c:pt idx="175">
                  <c:v>42.51</c:v>
                </c:pt>
                <c:pt idx="176">
                  <c:v>42.76</c:v>
                </c:pt>
                <c:pt idx="177">
                  <c:v>43.01</c:v>
                </c:pt>
                <c:pt idx="178">
                  <c:v>43.26</c:v>
                </c:pt>
                <c:pt idx="179">
                  <c:v>43.51</c:v>
                </c:pt>
                <c:pt idx="180">
                  <c:v>43.76</c:v>
                </c:pt>
                <c:pt idx="181">
                  <c:v>44.01000000000001</c:v>
                </c:pt>
                <c:pt idx="182">
                  <c:v>44.26</c:v>
                </c:pt>
                <c:pt idx="183">
                  <c:v>44.51</c:v>
                </c:pt>
                <c:pt idx="184">
                  <c:v>44.76</c:v>
                </c:pt>
                <c:pt idx="185">
                  <c:v>45.01</c:v>
                </c:pt>
                <c:pt idx="186">
                  <c:v>45.26</c:v>
                </c:pt>
                <c:pt idx="187">
                  <c:v>45.51000000000001</c:v>
                </c:pt>
                <c:pt idx="188">
                  <c:v>45.76</c:v>
                </c:pt>
                <c:pt idx="189">
                  <c:v>46.01</c:v>
                </c:pt>
                <c:pt idx="190">
                  <c:v>46.26</c:v>
                </c:pt>
                <c:pt idx="191">
                  <c:v>46.51</c:v>
                </c:pt>
                <c:pt idx="192">
                  <c:v>46.76</c:v>
                </c:pt>
                <c:pt idx="193">
                  <c:v>47.01000000000001</c:v>
                </c:pt>
                <c:pt idx="194">
                  <c:v>47.26</c:v>
                </c:pt>
                <c:pt idx="195">
                  <c:v>47.51</c:v>
                </c:pt>
                <c:pt idx="196">
                  <c:v>47.76</c:v>
                </c:pt>
                <c:pt idx="197">
                  <c:v>48.01</c:v>
                </c:pt>
                <c:pt idx="198">
                  <c:v>48.26</c:v>
                </c:pt>
                <c:pt idx="199">
                  <c:v>48.51000000000001</c:v>
                </c:pt>
                <c:pt idx="200">
                  <c:v>48.76</c:v>
                </c:pt>
                <c:pt idx="201">
                  <c:v>49.01</c:v>
                </c:pt>
                <c:pt idx="202">
                  <c:v>49.26</c:v>
                </c:pt>
                <c:pt idx="203">
                  <c:v>49.51</c:v>
                </c:pt>
                <c:pt idx="204">
                  <c:v>49.76</c:v>
                </c:pt>
                <c:pt idx="205">
                  <c:v>50.01000000000001</c:v>
                </c:pt>
                <c:pt idx="206">
                  <c:v>50.26</c:v>
                </c:pt>
                <c:pt idx="207">
                  <c:v>50.51</c:v>
                </c:pt>
                <c:pt idx="208">
                  <c:v>50.76</c:v>
                </c:pt>
                <c:pt idx="209">
                  <c:v>51.01</c:v>
                </c:pt>
                <c:pt idx="210">
                  <c:v>51.26</c:v>
                </c:pt>
                <c:pt idx="211">
                  <c:v>51.51000000000001</c:v>
                </c:pt>
                <c:pt idx="212">
                  <c:v>51.76</c:v>
                </c:pt>
                <c:pt idx="213">
                  <c:v>52.01</c:v>
                </c:pt>
                <c:pt idx="214">
                  <c:v>52.26</c:v>
                </c:pt>
                <c:pt idx="215">
                  <c:v>52.51</c:v>
                </c:pt>
                <c:pt idx="216">
                  <c:v>52.76</c:v>
                </c:pt>
                <c:pt idx="217">
                  <c:v>53.01000000000001</c:v>
                </c:pt>
                <c:pt idx="218">
                  <c:v>53.26</c:v>
                </c:pt>
                <c:pt idx="219">
                  <c:v>53.51</c:v>
                </c:pt>
                <c:pt idx="220">
                  <c:v>53.76</c:v>
                </c:pt>
                <c:pt idx="221">
                  <c:v>54.01</c:v>
                </c:pt>
                <c:pt idx="222">
                  <c:v>54.26</c:v>
                </c:pt>
                <c:pt idx="223">
                  <c:v>54.51000000000001</c:v>
                </c:pt>
                <c:pt idx="224">
                  <c:v>54.76</c:v>
                </c:pt>
                <c:pt idx="225">
                  <c:v>55.01</c:v>
                </c:pt>
                <c:pt idx="226">
                  <c:v>55.26</c:v>
                </c:pt>
                <c:pt idx="227">
                  <c:v>55.51</c:v>
                </c:pt>
                <c:pt idx="228">
                  <c:v>55.76</c:v>
                </c:pt>
                <c:pt idx="229">
                  <c:v>56.01000000000001</c:v>
                </c:pt>
                <c:pt idx="230">
                  <c:v>56.26</c:v>
                </c:pt>
                <c:pt idx="231">
                  <c:v>56.51</c:v>
                </c:pt>
                <c:pt idx="232">
                  <c:v>56.76</c:v>
                </c:pt>
                <c:pt idx="233">
                  <c:v>57.01</c:v>
                </c:pt>
                <c:pt idx="234">
                  <c:v>57.26</c:v>
                </c:pt>
                <c:pt idx="235">
                  <c:v>57.51</c:v>
                </c:pt>
                <c:pt idx="236">
                  <c:v>57.76</c:v>
                </c:pt>
                <c:pt idx="237">
                  <c:v>58.01</c:v>
                </c:pt>
                <c:pt idx="238">
                  <c:v>58.26</c:v>
                </c:pt>
                <c:pt idx="239">
                  <c:v>58.51</c:v>
                </c:pt>
                <c:pt idx="240">
                  <c:v>58.76</c:v>
                </c:pt>
                <c:pt idx="241">
                  <c:v>59.01</c:v>
                </c:pt>
                <c:pt idx="242">
                  <c:v>59.26</c:v>
                </c:pt>
                <c:pt idx="243">
                  <c:v>59.51</c:v>
                </c:pt>
                <c:pt idx="244">
                  <c:v>59.76</c:v>
                </c:pt>
                <c:pt idx="245">
                  <c:v>60.01000000000001</c:v>
                </c:pt>
                <c:pt idx="246">
                  <c:v>60.26</c:v>
                </c:pt>
                <c:pt idx="247">
                  <c:v>60.51000000000001</c:v>
                </c:pt>
                <c:pt idx="248">
                  <c:v>60.76</c:v>
                </c:pt>
                <c:pt idx="249">
                  <c:v>61.01000000000001</c:v>
                </c:pt>
                <c:pt idx="250">
                  <c:v>61.26</c:v>
                </c:pt>
                <c:pt idx="251">
                  <c:v>61.51</c:v>
                </c:pt>
                <c:pt idx="252">
                  <c:v>61.76</c:v>
                </c:pt>
                <c:pt idx="253">
                  <c:v>62.01</c:v>
                </c:pt>
                <c:pt idx="254">
                  <c:v>62.26</c:v>
                </c:pt>
                <c:pt idx="255">
                  <c:v>62.51</c:v>
                </c:pt>
                <c:pt idx="256">
                  <c:v>62.76</c:v>
                </c:pt>
                <c:pt idx="257">
                  <c:v>63.01000000000001</c:v>
                </c:pt>
                <c:pt idx="258">
                  <c:v>63.26</c:v>
                </c:pt>
                <c:pt idx="259">
                  <c:v>63.51000000000001</c:v>
                </c:pt>
                <c:pt idx="260">
                  <c:v>63.76</c:v>
                </c:pt>
                <c:pt idx="261">
                  <c:v>64.01</c:v>
                </c:pt>
                <c:pt idx="262">
                  <c:v>64.26</c:v>
                </c:pt>
                <c:pt idx="263">
                  <c:v>64.51</c:v>
                </c:pt>
                <c:pt idx="264">
                  <c:v>64.76</c:v>
                </c:pt>
                <c:pt idx="265">
                  <c:v>65.01</c:v>
                </c:pt>
                <c:pt idx="266">
                  <c:v>65.26</c:v>
                </c:pt>
                <c:pt idx="267">
                  <c:v>65.51</c:v>
                </c:pt>
                <c:pt idx="268">
                  <c:v>65.76</c:v>
                </c:pt>
                <c:pt idx="269">
                  <c:v>66.01</c:v>
                </c:pt>
                <c:pt idx="270">
                  <c:v>66.26</c:v>
                </c:pt>
                <c:pt idx="271">
                  <c:v>66.51</c:v>
                </c:pt>
                <c:pt idx="272">
                  <c:v>66.76</c:v>
                </c:pt>
                <c:pt idx="273">
                  <c:v>67.01</c:v>
                </c:pt>
                <c:pt idx="274">
                  <c:v>67.26</c:v>
                </c:pt>
                <c:pt idx="275">
                  <c:v>67.51</c:v>
                </c:pt>
                <c:pt idx="276">
                  <c:v>67.76</c:v>
                </c:pt>
                <c:pt idx="277">
                  <c:v>68.01</c:v>
                </c:pt>
                <c:pt idx="278">
                  <c:v>68.26</c:v>
                </c:pt>
                <c:pt idx="279">
                  <c:v>68.51</c:v>
                </c:pt>
                <c:pt idx="280">
                  <c:v>68.76</c:v>
                </c:pt>
                <c:pt idx="281">
                  <c:v>69.01</c:v>
                </c:pt>
                <c:pt idx="282">
                  <c:v>69.26</c:v>
                </c:pt>
                <c:pt idx="283">
                  <c:v>69.51</c:v>
                </c:pt>
                <c:pt idx="284">
                  <c:v>69.76</c:v>
                </c:pt>
                <c:pt idx="285">
                  <c:v>70.01</c:v>
                </c:pt>
                <c:pt idx="286">
                  <c:v>70.26</c:v>
                </c:pt>
                <c:pt idx="287">
                  <c:v>70.51</c:v>
                </c:pt>
                <c:pt idx="288">
                  <c:v>70.76</c:v>
                </c:pt>
                <c:pt idx="289">
                  <c:v>71.01</c:v>
                </c:pt>
                <c:pt idx="290">
                  <c:v>71.26</c:v>
                </c:pt>
                <c:pt idx="291">
                  <c:v>71.51</c:v>
                </c:pt>
                <c:pt idx="292">
                  <c:v>71.76</c:v>
                </c:pt>
                <c:pt idx="293">
                  <c:v>72.01</c:v>
                </c:pt>
                <c:pt idx="294">
                  <c:v>72.26</c:v>
                </c:pt>
                <c:pt idx="295">
                  <c:v>72.51</c:v>
                </c:pt>
                <c:pt idx="296">
                  <c:v>72.76</c:v>
                </c:pt>
                <c:pt idx="297">
                  <c:v>73.01</c:v>
                </c:pt>
                <c:pt idx="298">
                  <c:v>73.26</c:v>
                </c:pt>
                <c:pt idx="299">
                  <c:v>73.51</c:v>
                </c:pt>
                <c:pt idx="300">
                  <c:v>73.76</c:v>
                </c:pt>
                <c:pt idx="301">
                  <c:v>74.01</c:v>
                </c:pt>
                <c:pt idx="302">
                  <c:v>74.26</c:v>
                </c:pt>
                <c:pt idx="303">
                  <c:v>74.51</c:v>
                </c:pt>
                <c:pt idx="304">
                  <c:v>74.76</c:v>
                </c:pt>
                <c:pt idx="305">
                  <c:v>75.01</c:v>
                </c:pt>
                <c:pt idx="306">
                  <c:v>75.26</c:v>
                </c:pt>
                <c:pt idx="307">
                  <c:v>75.51</c:v>
                </c:pt>
                <c:pt idx="308">
                  <c:v>75.76</c:v>
                </c:pt>
                <c:pt idx="309">
                  <c:v>76.01</c:v>
                </c:pt>
                <c:pt idx="310">
                  <c:v>76.26</c:v>
                </c:pt>
                <c:pt idx="311">
                  <c:v>76.51</c:v>
                </c:pt>
                <c:pt idx="312">
                  <c:v>76.76</c:v>
                </c:pt>
                <c:pt idx="313">
                  <c:v>77.01</c:v>
                </c:pt>
                <c:pt idx="314">
                  <c:v>77.26</c:v>
                </c:pt>
                <c:pt idx="315">
                  <c:v>77.51</c:v>
                </c:pt>
                <c:pt idx="316">
                  <c:v>77.76</c:v>
                </c:pt>
                <c:pt idx="317">
                  <c:v>78.01</c:v>
                </c:pt>
                <c:pt idx="318">
                  <c:v>78.26</c:v>
                </c:pt>
                <c:pt idx="319">
                  <c:v>78.51</c:v>
                </c:pt>
                <c:pt idx="320">
                  <c:v>78.76</c:v>
                </c:pt>
                <c:pt idx="321">
                  <c:v>79.01</c:v>
                </c:pt>
                <c:pt idx="322">
                  <c:v>79.26</c:v>
                </c:pt>
                <c:pt idx="323">
                  <c:v>79.51</c:v>
                </c:pt>
                <c:pt idx="324">
                  <c:v>79.76</c:v>
                </c:pt>
                <c:pt idx="325">
                  <c:v>80.01</c:v>
                </c:pt>
                <c:pt idx="326">
                  <c:v>80.26</c:v>
                </c:pt>
                <c:pt idx="327">
                  <c:v>80.51</c:v>
                </c:pt>
                <c:pt idx="328">
                  <c:v>80.76</c:v>
                </c:pt>
                <c:pt idx="329">
                  <c:v>81.01</c:v>
                </c:pt>
                <c:pt idx="330">
                  <c:v>81.26</c:v>
                </c:pt>
                <c:pt idx="331">
                  <c:v>81.51</c:v>
                </c:pt>
                <c:pt idx="332">
                  <c:v>81.76</c:v>
                </c:pt>
                <c:pt idx="333">
                  <c:v>82.01</c:v>
                </c:pt>
                <c:pt idx="334">
                  <c:v>82.26</c:v>
                </c:pt>
                <c:pt idx="335">
                  <c:v>82.51</c:v>
                </c:pt>
                <c:pt idx="336">
                  <c:v>82.76</c:v>
                </c:pt>
                <c:pt idx="337">
                  <c:v>83.01</c:v>
                </c:pt>
                <c:pt idx="338">
                  <c:v>83.26</c:v>
                </c:pt>
                <c:pt idx="339">
                  <c:v>83.51</c:v>
                </c:pt>
                <c:pt idx="340">
                  <c:v>83.76</c:v>
                </c:pt>
                <c:pt idx="341">
                  <c:v>84.01</c:v>
                </c:pt>
                <c:pt idx="342">
                  <c:v>84.26</c:v>
                </c:pt>
                <c:pt idx="343">
                  <c:v>84.51</c:v>
                </c:pt>
                <c:pt idx="344">
                  <c:v>84.76</c:v>
                </c:pt>
                <c:pt idx="345">
                  <c:v>85.01</c:v>
                </c:pt>
                <c:pt idx="346">
                  <c:v>85.26</c:v>
                </c:pt>
                <c:pt idx="347">
                  <c:v>85.51</c:v>
                </c:pt>
                <c:pt idx="348">
                  <c:v>85.76</c:v>
                </c:pt>
                <c:pt idx="349">
                  <c:v>86.01</c:v>
                </c:pt>
                <c:pt idx="350">
                  <c:v>86.26</c:v>
                </c:pt>
                <c:pt idx="351">
                  <c:v>86.51</c:v>
                </c:pt>
                <c:pt idx="352">
                  <c:v>86.76</c:v>
                </c:pt>
                <c:pt idx="353">
                  <c:v>87.01</c:v>
                </c:pt>
                <c:pt idx="354">
                  <c:v>87.26</c:v>
                </c:pt>
                <c:pt idx="355">
                  <c:v>87.51</c:v>
                </c:pt>
                <c:pt idx="356">
                  <c:v>87.76</c:v>
                </c:pt>
                <c:pt idx="357">
                  <c:v>88.01</c:v>
                </c:pt>
                <c:pt idx="358">
                  <c:v>88.26</c:v>
                </c:pt>
                <c:pt idx="359">
                  <c:v>88.51</c:v>
                </c:pt>
                <c:pt idx="360">
                  <c:v>88.76</c:v>
                </c:pt>
                <c:pt idx="361">
                  <c:v>89.01</c:v>
                </c:pt>
                <c:pt idx="362">
                  <c:v>89.26</c:v>
                </c:pt>
                <c:pt idx="363">
                  <c:v>89.51</c:v>
                </c:pt>
                <c:pt idx="364">
                  <c:v>89.76</c:v>
                </c:pt>
                <c:pt idx="365">
                  <c:v>90.01</c:v>
                </c:pt>
                <c:pt idx="366">
                  <c:v>90.26</c:v>
                </c:pt>
                <c:pt idx="367">
                  <c:v>90.51</c:v>
                </c:pt>
                <c:pt idx="368">
                  <c:v>90.76</c:v>
                </c:pt>
                <c:pt idx="369">
                  <c:v>91.01</c:v>
                </c:pt>
                <c:pt idx="370">
                  <c:v>91.26</c:v>
                </c:pt>
                <c:pt idx="371">
                  <c:v>91.51</c:v>
                </c:pt>
                <c:pt idx="372">
                  <c:v>91.76</c:v>
                </c:pt>
                <c:pt idx="373">
                  <c:v>92.01</c:v>
                </c:pt>
                <c:pt idx="374">
                  <c:v>92.26</c:v>
                </c:pt>
                <c:pt idx="375">
                  <c:v>92.51</c:v>
                </c:pt>
                <c:pt idx="376">
                  <c:v>92.76</c:v>
                </c:pt>
                <c:pt idx="377">
                  <c:v>93.01</c:v>
                </c:pt>
                <c:pt idx="378">
                  <c:v>93.26</c:v>
                </c:pt>
                <c:pt idx="379">
                  <c:v>93.51</c:v>
                </c:pt>
                <c:pt idx="380">
                  <c:v>93.76</c:v>
                </c:pt>
                <c:pt idx="381">
                  <c:v>94.01</c:v>
                </c:pt>
                <c:pt idx="382">
                  <c:v>94.26</c:v>
                </c:pt>
                <c:pt idx="383">
                  <c:v>94.51</c:v>
                </c:pt>
                <c:pt idx="384">
                  <c:v>94.76</c:v>
                </c:pt>
                <c:pt idx="385">
                  <c:v>95.01</c:v>
                </c:pt>
                <c:pt idx="386">
                  <c:v>95.26</c:v>
                </c:pt>
                <c:pt idx="387">
                  <c:v>95.51</c:v>
                </c:pt>
                <c:pt idx="388">
                  <c:v>95.76</c:v>
                </c:pt>
                <c:pt idx="389">
                  <c:v>96.01</c:v>
                </c:pt>
                <c:pt idx="390">
                  <c:v>96.26</c:v>
                </c:pt>
                <c:pt idx="391">
                  <c:v>96.51</c:v>
                </c:pt>
                <c:pt idx="392">
                  <c:v>96.76</c:v>
                </c:pt>
                <c:pt idx="393">
                  <c:v>97.01</c:v>
                </c:pt>
                <c:pt idx="394">
                  <c:v>97.26</c:v>
                </c:pt>
                <c:pt idx="395">
                  <c:v>97.51</c:v>
                </c:pt>
                <c:pt idx="396">
                  <c:v>97.76</c:v>
                </c:pt>
                <c:pt idx="397">
                  <c:v>98.01</c:v>
                </c:pt>
                <c:pt idx="398">
                  <c:v>98.26</c:v>
                </c:pt>
                <c:pt idx="399">
                  <c:v>98.51</c:v>
                </c:pt>
                <c:pt idx="400">
                  <c:v>98.76</c:v>
                </c:pt>
                <c:pt idx="401">
                  <c:v>99.01</c:v>
                </c:pt>
                <c:pt idx="402">
                  <c:v>99.26</c:v>
                </c:pt>
                <c:pt idx="403">
                  <c:v>99.51</c:v>
                </c:pt>
                <c:pt idx="404">
                  <c:v>99.76</c:v>
                </c:pt>
                <c:pt idx="405">
                  <c:v>100.01</c:v>
                </c:pt>
                <c:pt idx="406">
                  <c:v>100.26</c:v>
                </c:pt>
                <c:pt idx="407">
                  <c:v>100.51</c:v>
                </c:pt>
                <c:pt idx="408">
                  <c:v>100.76</c:v>
                </c:pt>
                <c:pt idx="409">
                  <c:v>101.01</c:v>
                </c:pt>
                <c:pt idx="410">
                  <c:v>101.26</c:v>
                </c:pt>
                <c:pt idx="411">
                  <c:v>101.51</c:v>
                </c:pt>
                <c:pt idx="412">
                  <c:v>101.76</c:v>
                </c:pt>
                <c:pt idx="413">
                  <c:v>102.01</c:v>
                </c:pt>
                <c:pt idx="414">
                  <c:v>102.26</c:v>
                </c:pt>
                <c:pt idx="415">
                  <c:v>102.51</c:v>
                </c:pt>
                <c:pt idx="416">
                  <c:v>102.76</c:v>
                </c:pt>
                <c:pt idx="417">
                  <c:v>103.01</c:v>
                </c:pt>
                <c:pt idx="418">
                  <c:v>103.26</c:v>
                </c:pt>
                <c:pt idx="419">
                  <c:v>103.51</c:v>
                </c:pt>
                <c:pt idx="420">
                  <c:v>103.76</c:v>
                </c:pt>
                <c:pt idx="421">
                  <c:v>104.01</c:v>
                </c:pt>
                <c:pt idx="422">
                  <c:v>104.26</c:v>
                </c:pt>
                <c:pt idx="423">
                  <c:v>104.51</c:v>
                </c:pt>
                <c:pt idx="424">
                  <c:v>104.76</c:v>
                </c:pt>
                <c:pt idx="425">
                  <c:v>105.01</c:v>
                </c:pt>
                <c:pt idx="426">
                  <c:v>105.26</c:v>
                </c:pt>
                <c:pt idx="427">
                  <c:v>105.51</c:v>
                </c:pt>
                <c:pt idx="428">
                  <c:v>105.76</c:v>
                </c:pt>
                <c:pt idx="429">
                  <c:v>106.01</c:v>
                </c:pt>
                <c:pt idx="430">
                  <c:v>106.26</c:v>
                </c:pt>
                <c:pt idx="431">
                  <c:v>106.51</c:v>
                </c:pt>
                <c:pt idx="432">
                  <c:v>106.76</c:v>
                </c:pt>
                <c:pt idx="433">
                  <c:v>107.01</c:v>
                </c:pt>
                <c:pt idx="434">
                  <c:v>107.26</c:v>
                </c:pt>
                <c:pt idx="435">
                  <c:v>107.51</c:v>
                </c:pt>
                <c:pt idx="436">
                  <c:v>107.76</c:v>
                </c:pt>
                <c:pt idx="437">
                  <c:v>108.01</c:v>
                </c:pt>
                <c:pt idx="438">
                  <c:v>108.26</c:v>
                </c:pt>
                <c:pt idx="439">
                  <c:v>108.51</c:v>
                </c:pt>
                <c:pt idx="440">
                  <c:v>108.76</c:v>
                </c:pt>
                <c:pt idx="441">
                  <c:v>109.01</c:v>
                </c:pt>
                <c:pt idx="442">
                  <c:v>109.26</c:v>
                </c:pt>
                <c:pt idx="443">
                  <c:v>109.51</c:v>
                </c:pt>
                <c:pt idx="444">
                  <c:v>109.76</c:v>
                </c:pt>
                <c:pt idx="445">
                  <c:v>110.01</c:v>
                </c:pt>
                <c:pt idx="446">
                  <c:v>110.26</c:v>
                </c:pt>
                <c:pt idx="447">
                  <c:v>110.51</c:v>
                </c:pt>
                <c:pt idx="448">
                  <c:v>110.76</c:v>
                </c:pt>
                <c:pt idx="449">
                  <c:v>111.01</c:v>
                </c:pt>
                <c:pt idx="450">
                  <c:v>111.26</c:v>
                </c:pt>
                <c:pt idx="451">
                  <c:v>111.51</c:v>
                </c:pt>
                <c:pt idx="452">
                  <c:v>111.76</c:v>
                </c:pt>
                <c:pt idx="453">
                  <c:v>112.01</c:v>
                </c:pt>
                <c:pt idx="454">
                  <c:v>112.26</c:v>
                </c:pt>
                <c:pt idx="455">
                  <c:v>112.51</c:v>
                </c:pt>
                <c:pt idx="456">
                  <c:v>112.76</c:v>
                </c:pt>
                <c:pt idx="457">
                  <c:v>113.01</c:v>
                </c:pt>
                <c:pt idx="458">
                  <c:v>113.26</c:v>
                </c:pt>
                <c:pt idx="459">
                  <c:v>113.51</c:v>
                </c:pt>
                <c:pt idx="460">
                  <c:v>113.76</c:v>
                </c:pt>
                <c:pt idx="461">
                  <c:v>114.01</c:v>
                </c:pt>
                <c:pt idx="462">
                  <c:v>114.26</c:v>
                </c:pt>
                <c:pt idx="463">
                  <c:v>114.51</c:v>
                </c:pt>
                <c:pt idx="464">
                  <c:v>114.76</c:v>
                </c:pt>
                <c:pt idx="465">
                  <c:v>115.01</c:v>
                </c:pt>
                <c:pt idx="466">
                  <c:v>115.26</c:v>
                </c:pt>
                <c:pt idx="467">
                  <c:v>115.51</c:v>
                </c:pt>
                <c:pt idx="468">
                  <c:v>115.76</c:v>
                </c:pt>
                <c:pt idx="469">
                  <c:v>116.01</c:v>
                </c:pt>
                <c:pt idx="470">
                  <c:v>116.26</c:v>
                </c:pt>
                <c:pt idx="471">
                  <c:v>116.51</c:v>
                </c:pt>
                <c:pt idx="472">
                  <c:v>116.76</c:v>
                </c:pt>
                <c:pt idx="473">
                  <c:v>117.01</c:v>
                </c:pt>
                <c:pt idx="474">
                  <c:v>117.26</c:v>
                </c:pt>
                <c:pt idx="475">
                  <c:v>117.51</c:v>
                </c:pt>
                <c:pt idx="476">
                  <c:v>117.76</c:v>
                </c:pt>
                <c:pt idx="477">
                  <c:v>118.01</c:v>
                </c:pt>
                <c:pt idx="478">
                  <c:v>118.26</c:v>
                </c:pt>
                <c:pt idx="479">
                  <c:v>118.51</c:v>
                </c:pt>
                <c:pt idx="480">
                  <c:v>118.76</c:v>
                </c:pt>
                <c:pt idx="481">
                  <c:v>119.01</c:v>
                </c:pt>
                <c:pt idx="482">
                  <c:v>119.26</c:v>
                </c:pt>
                <c:pt idx="483">
                  <c:v>119.51</c:v>
                </c:pt>
                <c:pt idx="484">
                  <c:v>119.76</c:v>
                </c:pt>
                <c:pt idx="485">
                  <c:v>120.01</c:v>
                </c:pt>
                <c:pt idx="486">
                  <c:v>120.26</c:v>
                </c:pt>
                <c:pt idx="487">
                  <c:v>120.51</c:v>
                </c:pt>
                <c:pt idx="488">
                  <c:v>120.76</c:v>
                </c:pt>
                <c:pt idx="489">
                  <c:v>121.01</c:v>
                </c:pt>
                <c:pt idx="490">
                  <c:v>121.26</c:v>
                </c:pt>
                <c:pt idx="491">
                  <c:v>121.51</c:v>
                </c:pt>
                <c:pt idx="492">
                  <c:v>121.76</c:v>
                </c:pt>
                <c:pt idx="493">
                  <c:v>122.01</c:v>
                </c:pt>
                <c:pt idx="494">
                  <c:v>122.26</c:v>
                </c:pt>
                <c:pt idx="495">
                  <c:v>122.51</c:v>
                </c:pt>
                <c:pt idx="496">
                  <c:v>122.76</c:v>
                </c:pt>
                <c:pt idx="497">
                  <c:v>123.01</c:v>
                </c:pt>
                <c:pt idx="498">
                  <c:v>123.26</c:v>
                </c:pt>
                <c:pt idx="499">
                  <c:v>123.51</c:v>
                </c:pt>
                <c:pt idx="500">
                  <c:v>123.76</c:v>
                </c:pt>
                <c:pt idx="501">
                  <c:v>124.01</c:v>
                </c:pt>
                <c:pt idx="502">
                  <c:v>124.26</c:v>
                </c:pt>
                <c:pt idx="503">
                  <c:v>124.51</c:v>
                </c:pt>
                <c:pt idx="504">
                  <c:v>124.76</c:v>
                </c:pt>
                <c:pt idx="505">
                  <c:v>125.01</c:v>
                </c:pt>
                <c:pt idx="506">
                  <c:v>125.26</c:v>
                </c:pt>
                <c:pt idx="507">
                  <c:v>125.51</c:v>
                </c:pt>
                <c:pt idx="508">
                  <c:v>125.76</c:v>
                </c:pt>
                <c:pt idx="509">
                  <c:v>126.01</c:v>
                </c:pt>
                <c:pt idx="510">
                  <c:v>126.26</c:v>
                </c:pt>
                <c:pt idx="511">
                  <c:v>126.51</c:v>
                </c:pt>
                <c:pt idx="512">
                  <c:v>126.76</c:v>
                </c:pt>
                <c:pt idx="513">
                  <c:v>127.01</c:v>
                </c:pt>
                <c:pt idx="514">
                  <c:v>127.26</c:v>
                </c:pt>
                <c:pt idx="515">
                  <c:v>127.51</c:v>
                </c:pt>
                <c:pt idx="516">
                  <c:v>127.76</c:v>
                </c:pt>
                <c:pt idx="517">
                  <c:v>128.01</c:v>
                </c:pt>
                <c:pt idx="518">
                  <c:v>128.26</c:v>
                </c:pt>
                <c:pt idx="519">
                  <c:v>128.51</c:v>
                </c:pt>
                <c:pt idx="520">
                  <c:v>128.76</c:v>
                </c:pt>
                <c:pt idx="521">
                  <c:v>129.01</c:v>
                </c:pt>
                <c:pt idx="522">
                  <c:v>129.26</c:v>
                </c:pt>
                <c:pt idx="523">
                  <c:v>129.51</c:v>
                </c:pt>
                <c:pt idx="524">
                  <c:v>129.76</c:v>
                </c:pt>
                <c:pt idx="525">
                  <c:v>130.01</c:v>
                </c:pt>
                <c:pt idx="526">
                  <c:v>130.26</c:v>
                </c:pt>
                <c:pt idx="527">
                  <c:v>130.51</c:v>
                </c:pt>
                <c:pt idx="528">
                  <c:v>130.76</c:v>
                </c:pt>
                <c:pt idx="529">
                  <c:v>131.01</c:v>
                </c:pt>
                <c:pt idx="530">
                  <c:v>131.26</c:v>
                </c:pt>
                <c:pt idx="531">
                  <c:v>131.51</c:v>
                </c:pt>
                <c:pt idx="532">
                  <c:v>131.76</c:v>
                </c:pt>
                <c:pt idx="533">
                  <c:v>132.01</c:v>
                </c:pt>
                <c:pt idx="534">
                  <c:v>132.26</c:v>
                </c:pt>
                <c:pt idx="535">
                  <c:v>132.51</c:v>
                </c:pt>
                <c:pt idx="536">
                  <c:v>132.76</c:v>
                </c:pt>
                <c:pt idx="537">
                  <c:v>133.01</c:v>
                </c:pt>
                <c:pt idx="538">
                  <c:v>133.26</c:v>
                </c:pt>
                <c:pt idx="539">
                  <c:v>133.51</c:v>
                </c:pt>
                <c:pt idx="540">
                  <c:v>133.76</c:v>
                </c:pt>
                <c:pt idx="541">
                  <c:v>134.01</c:v>
                </c:pt>
                <c:pt idx="542">
                  <c:v>134.26</c:v>
                </c:pt>
                <c:pt idx="543">
                  <c:v>134.51</c:v>
                </c:pt>
                <c:pt idx="544">
                  <c:v>134.76</c:v>
                </c:pt>
                <c:pt idx="545">
                  <c:v>135.01</c:v>
                </c:pt>
                <c:pt idx="546">
                  <c:v>135.26</c:v>
                </c:pt>
                <c:pt idx="547">
                  <c:v>135.51</c:v>
                </c:pt>
                <c:pt idx="548">
                  <c:v>135.76</c:v>
                </c:pt>
                <c:pt idx="549">
                  <c:v>136.01</c:v>
                </c:pt>
                <c:pt idx="550">
                  <c:v>136.26</c:v>
                </c:pt>
                <c:pt idx="551">
                  <c:v>136.51</c:v>
                </c:pt>
                <c:pt idx="552">
                  <c:v>136.76</c:v>
                </c:pt>
                <c:pt idx="553">
                  <c:v>137.01</c:v>
                </c:pt>
                <c:pt idx="554">
                  <c:v>137.26</c:v>
                </c:pt>
                <c:pt idx="555">
                  <c:v>137.51</c:v>
                </c:pt>
                <c:pt idx="556">
                  <c:v>137.76</c:v>
                </c:pt>
                <c:pt idx="557">
                  <c:v>138.01</c:v>
                </c:pt>
                <c:pt idx="558">
                  <c:v>138.26</c:v>
                </c:pt>
                <c:pt idx="559">
                  <c:v>138.51</c:v>
                </c:pt>
                <c:pt idx="560">
                  <c:v>138.76</c:v>
                </c:pt>
                <c:pt idx="561">
                  <c:v>139.01</c:v>
                </c:pt>
                <c:pt idx="562">
                  <c:v>139.26</c:v>
                </c:pt>
                <c:pt idx="563">
                  <c:v>139.51</c:v>
                </c:pt>
                <c:pt idx="564">
                  <c:v>139.76</c:v>
                </c:pt>
                <c:pt idx="565">
                  <c:v>140.01</c:v>
                </c:pt>
                <c:pt idx="566">
                  <c:v>140.26</c:v>
                </c:pt>
                <c:pt idx="567">
                  <c:v>140.51</c:v>
                </c:pt>
                <c:pt idx="568">
                  <c:v>140.76</c:v>
                </c:pt>
                <c:pt idx="569">
                  <c:v>141.01</c:v>
                </c:pt>
                <c:pt idx="570">
                  <c:v>141.26</c:v>
                </c:pt>
                <c:pt idx="571">
                  <c:v>141.51</c:v>
                </c:pt>
                <c:pt idx="572">
                  <c:v>141.76</c:v>
                </c:pt>
                <c:pt idx="573">
                  <c:v>142.01</c:v>
                </c:pt>
                <c:pt idx="574">
                  <c:v>142.26</c:v>
                </c:pt>
                <c:pt idx="575">
                  <c:v>142.51</c:v>
                </c:pt>
                <c:pt idx="576">
                  <c:v>142.76</c:v>
                </c:pt>
                <c:pt idx="577">
                  <c:v>143.01</c:v>
                </c:pt>
                <c:pt idx="578">
                  <c:v>143.26</c:v>
                </c:pt>
                <c:pt idx="579">
                  <c:v>143.51</c:v>
                </c:pt>
                <c:pt idx="580">
                  <c:v>143.76</c:v>
                </c:pt>
                <c:pt idx="581">
                  <c:v>144.01</c:v>
                </c:pt>
                <c:pt idx="582">
                  <c:v>144.26</c:v>
                </c:pt>
                <c:pt idx="583">
                  <c:v>144.51</c:v>
                </c:pt>
                <c:pt idx="584">
                  <c:v>144.76</c:v>
                </c:pt>
                <c:pt idx="585">
                  <c:v>145.01</c:v>
                </c:pt>
                <c:pt idx="586">
                  <c:v>145.26</c:v>
                </c:pt>
                <c:pt idx="587">
                  <c:v>145.51</c:v>
                </c:pt>
                <c:pt idx="588">
                  <c:v>145.76</c:v>
                </c:pt>
                <c:pt idx="589">
                  <c:v>146.01</c:v>
                </c:pt>
                <c:pt idx="590">
                  <c:v>146.26</c:v>
                </c:pt>
                <c:pt idx="591">
                  <c:v>146.51</c:v>
                </c:pt>
                <c:pt idx="592">
                  <c:v>146.76</c:v>
                </c:pt>
                <c:pt idx="593">
                  <c:v>147.01</c:v>
                </c:pt>
                <c:pt idx="594">
                  <c:v>147.26</c:v>
                </c:pt>
                <c:pt idx="595">
                  <c:v>147.51</c:v>
                </c:pt>
                <c:pt idx="596">
                  <c:v>147.76</c:v>
                </c:pt>
                <c:pt idx="597">
                  <c:v>148.01</c:v>
                </c:pt>
                <c:pt idx="598">
                  <c:v>148.26</c:v>
                </c:pt>
                <c:pt idx="599">
                  <c:v>148.51</c:v>
                </c:pt>
                <c:pt idx="600">
                  <c:v>148.76</c:v>
                </c:pt>
                <c:pt idx="601">
                  <c:v>149.01</c:v>
                </c:pt>
                <c:pt idx="602">
                  <c:v>149.26</c:v>
                </c:pt>
                <c:pt idx="603">
                  <c:v>149.51</c:v>
                </c:pt>
                <c:pt idx="604">
                  <c:v>149.76</c:v>
                </c:pt>
                <c:pt idx="605">
                  <c:v>150.01</c:v>
                </c:pt>
                <c:pt idx="606">
                  <c:v>150.26</c:v>
                </c:pt>
                <c:pt idx="607">
                  <c:v>150.51</c:v>
                </c:pt>
                <c:pt idx="608">
                  <c:v>150.76</c:v>
                </c:pt>
                <c:pt idx="609">
                  <c:v>151.01</c:v>
                </c:pt>
                <c:pt idx="610">
                  <c:v>151.26</c:v>
                </c:pt>
                <c:pt idx="611">
                  <c:v>151.51</c:v>
                </c:pt>
                <c:pt idx="612">
                  <c:v>151.76</c:v>
                </c:pt>
                <c:pt idx="613">
                  <c:v>152.01</c:v>
                </c:pt>
                <c:pt idx="614">
                  <c:v>152.26</c:v>
                </c:pt>
                <c:pt idx="615">
                  <c:v>152.51</c:v>
                </c:pt>
                <c:pt idx="616">
                  <c:v>152.76</c:v>
                </c:pt>
                <c:pt idx="617">
                  <c:v>153.01</c:v>
                </c:pt>
                <c:pt idx="618">
                  <c:v>153.26</c:v>
                </c:pt>
                <c:pt idx="619">
                  <c:v>153.51</c:v>
                </c:pt>
                <c:pt idx="620">
                  <c:v>153.76</c:v>
                </c:pt>
                <c:pt idx="621">
                  <c:v>154.01</c:v>
                </c:pt>
                <c:pt idx="622">
                  <c:v>154.26</c:v>
                </c:pt>
                <c:pt idx="623">
                  <c:v>154.51</c:v>
                </c:pt>
                <c:pt idx="624">
                  <c:v>154.76</c:v>
                </c:pt>
                <c:pt idx="625">
                  <c:v>155.01</c:v>
                </c:pt>
                <c:pt idx="626">
                  <c:v>155.26</c:v>
                </c:pt>
                <c:pt idx="627">
                  <c:v>155.51</c:v>
                </c:pt>
                <c:pt idx="628">
                  <c:v>155.76</c:v>
                </c:pt>
                <c:pt idx="629">
                  <c:v>156.01</c:v>
                </c:pt>
                <c:pt idx="630">
                  <c:v>156.26</c:v>
                </c:pt>
                <c:pt idx="631">
                  <c:v>156.51</c:v>
                </c:pt>
                <c:pt idx="632">
                  <c:v>156.76</c:v>
                </c:pt>
                <c:pt idx="633">
                  <c:v>157.01</c:v>
                </c:pt>
                <c:pt idx="634">
                  <c:v>157.26</c:v>
                </c:pt>
                <c:pt idx="635">
                  <c:v>157.51</c:v>
                </c:pt>
                <c:pt idx="636">
                  <c:v>157.76</c:v>
                </c:pt>
                <c:pt idx="637">
                  <c:v>158.01</c:v>
                </c:pt>
                <c:pt idx="638">
                  <c:v>158.26</c:v>
                </c:pt>
                <c:pt idx="639">
                  <c:v>158.51</c:v>
                </c:pt>
                <c:pt idx="640">
                  <c:v>158.76</c:v>
                </c:pt>
                <c:pt idx="641">
                  <c:v>159.01</c:v>
                </c:pt>
                <c:pt idx="642">
                  <c:v>159.26</c:v>
                </c:pt>
                <c:pt idx="643">
                  <c:v>159.51</c:v>
                </c:pt>
                <c:pt idx="644">
                  <c:v>159.76</c:v>
                </c:pt>
                <c:pt idx="645">
                  <c:v>160.01</c:v>
                </c:pt>
                <c:pt idx="646">
                  <c:v>160.26</c:v>
                </c:pt>
                <c:pt idx="647">
                  <c:v>160.51</c:v>
                </c:pt>
                <c:pt idx="648">
                  <c:v>160.76</c:v>
                </c:pt>
                <c:pt idx="649">
                  <c:v>161.01</c:v>
                </c:pt>
                <c:pt idx="650">
                  <c:v>161.26</c:v>
                </c:pt>
                <c:pt idx="651">
                  <c:v>161.51</c:v>
                </c:pt>
                <c:pt idx="652">
                  <c:v>161.76</c:v>
                </c:pt>
                <c:pt idx="653">
                  <c:v>162.01</c:v>
                </c:pt>
                <c:pt idx="654">
                  <c:v>162.26</c:v>
                </c:pt>
                <c:pt idx="655">
                  <c:v>162.51</c:v>
                </c:pt>
                <c:pt idx="656">
                  <c:v>162.76</c:v>
                </c:pt>
                <c:pt idx="657">
                  <c:v>163.01</c:v>
                </c:pt>
                <c:pt idx="658">
                  <c:v>163.26</c:v>
                </c:pt>
                <c:pt idx="659">
                  <c:v>163.51</c:v>
                </c:pt>
                <c:pt idx="660">
                  <c:v>163.76</c:v>
                </c:pt>
                <c:pt idx="661">
                  <c:v>164.01</c:v>
                </c:pt>
                <c:pt idx="662">
                  <c:v>164.26</c:v>
                </c:pt>
                <c:pt idx="663">
                  <c:v>164.51</c:v>
                </c:pt>
                <c:pt idx="664">
                  <c:v>164.76</c:v>
                </c:pt>
                <c:pt idx="665">
                  <c:v>165.01</c:v>
                </c:pt>
                <c:pt idx="666">
                  <c:v>165.26</c:v>
                </c:pt>
                <c:pt idx="667">
                  <c:v>165.51</c:v>
                </c:pt>
                <c:pt idx="668">
                  <c:v>165.76</c:v>
                </c:pt>
                <c:pt idx="669">
                  <c:v>166.01</c:v>
                </c:pt>
                <c:pt idx="670">
                  <c:v>166.26</c:v>
                </c:pt>
                <c:pt idx="671">
                  <c:v>166.51</c:v>
                </c:pt>
                <c:pt idx="672">
                  <c:v>166.76</c:v>
                </c:pt>
                <c:pt idx="673">
                  <c:v>167.01</c:v>
                </c:pt>
                <c:pt idx="674">
                  <c:v>167.26</c:v>
                </c:pt>
                <c:pt idx="675">
                  <c:v>167.51</c:v>
                </c:pt>
                <c:pt idx="676">
                  <c:v>167.76</c:v>
                </c:pt>
                <c:pt idx="677">
                  <c:v>168.01</c:v>
                </c:pt>
                <c:pt idx="678">
                  <c:v>168.26</c:v>
                </c:pt>
                <c:pt idx="679">
                  <c:v>168.51</c:v>
                </c:pt>
                <c:pt idx="680">
                  <c:v>168.76</c:v>
                </c:pt>
                <c:pt idx="681">
                  <c:v>169.01</c:v>
                </c:pt>
                <c:pt idx="682">
                  <c:v>169.26</c:v>
                </c:pt>
                <c:pt idx="683">
                  <c:v>169.51</c:v>
                </c:pt>
                <c:pt idx="684">
                  <c:v>169.76</c:v>
                </c:pt>
                <c:pt idx="685">
                  <c:v>170.01</c:v>
                </c:pt>
                <c:pt idx="686">
                  <c:v>170.26</c:v>
                </c:pt>
                <c:pt idx="687">
                  <c:v>170.51</c:v>
                </c:pt>
                <c:pt idx="688">
                  <c:v>170.76</c:v>
                </c:pt>
                <c:pt idx="689">
                  <c:v>171.01</c:v>
                </c:pt>
                <c:pt idx="690">
                  <c:v>171.26</c:v>
                </c:pt>
                <c:pt idx="691">
                  <c:v>171.51</c:v>
                </c:pt>
                <c:pt idx="692">
                  <c:v>171.76</c:v>
                </c:pt>
                <c:pt idx="693">
                  <c:v>172.01</c:v>
                </c:pt>
                <c:pt idx="694">
                  <c:v>172.26</c:v>
                </c:pt>
                <c:pt idx="695">
                  <c:v>172.51</c:v>
                </c:pt>
                <c:pt idx="696">
                  <c:v>172.76</c:v>
                </c:pt>
                <c:pt idx="697">
                  <c:v>173.01</c:v>
                </c:pt>
                <c:pt idx="698">
                  <c:v>173.26</c:v>
                </c:pt>
                <c:pt idx="699">
                  <c:v>173.51</c:v>
                </c:pt>
                <c:pt idx="700">
                  <c:v>173.76</c:v>
                </c:pt>
                <c:pt idx="701">
                  <c:v>174.01</c:v>
                </c:pt>
                <c:pt idx="702">
                  <c:v>174.26</c:v>
                </c:pt>
                <c:pt idx="703">
                  <c:v>174.51</c:v>
                </c:pt>
                <c:pt idx="704">
                  <c:v>174.76</c:v>
                </c:pt>
                <c:pt idx="705">
                  <c:v>175.01</c:v>
                </c:pt>
                <c:pt idx="706">
                  <c:v>175.26</c:v>
                </c:pt>
                <c:pt idx="707">
                  <c:v>175.51</c:v>
                </c:pt>
                <c:pt idx="708">
                  <c:v>175.76</c:v>
                </c:pt>
                <c:pt idx="709">
                  <c:v>176.01</c:v>
                </c:pt>
                <c:pt idx="710">
                  <c:v>176.26</c:v>
                </c:pt>
                <c:pt idx="711">
                  <c:v>176.51</c:v>
                </c:pt>
                <c:pt idx="712">
                  <c:v>176.76</c:v>
                </c:pt>
                <c:pt idx="713">
                  <c:v>177.01</c:v>
                </c:pt>
                <c:pt idx="714">
                  <c:v>177.26</c:v>
                </c:pt>
                <c:pt idx="715">
                  <c:v>177.51</c:v>
                </c:pt>
                <c:pt idx="716">
                  <c:v>177.76</c:v>
                </c:pt>
                <c:pt idx="717">
                  <c:v>178.01</c:v>
                </c:pt>
                <c:pt idx="718">
                  <c:v>178.26</c:v>
                </c:pt>
                <c:pt idx="719">
                  <c:v>178.51</c:v>
                </c:pt>
                <c:pt idx="720">
                  <c:v>178.76</c:v>
                </c:pt>
                <c:pt idx="721">
                  <c:v>179.01</c:v>
                </c:pt>
                <c:pt idx="722">
                  <c:v>179.26</c:v>
                </c:pt>
                <c:pt idx="723">
                  <c:v>179.51</c:v>
                </c:pt>
                <c:pt idx="724">
                  <c:v>179.76</c:v>
                </c:pt>
                <c:pt idx="725">
                  <c:v>180.01</c:v>
                </c:pt>
                <c:pt idx="726">
                  <c:v>180.26</c:v>
                </c:pt>
                <c:pt idx="727">
                  <c:v>180.51</c:v>
                </c:pt>
                <c:pt idx="728">
                  <c:v>180.76</c:v>
                </c:pt>
                <c:pt idx="729">
                  <c:v>181.01</c:v>
                </c:pt>
                <c:pt idx="730">
                  <c:v>181.26</c:v>
                </c:pt>
                <c:pt idx="731">
                  <c:v>181.51</c:v>
                </c:pt>
                <c:pt idx="732">
                  <c:v>181.76</c:v>
                </c:pt>
                <c:pt idx="733">
                  <c:v>182.01</c:v>
                </c:pt>
                <c:pt idx="734">
                  <c:v>182.26</c:v>
                </c:pt>
                <c:pt idx="735">
                  <c:v>182.51</c:v>
                </c:pt>
                <c:pt idx="736">
                  <c:v>182.76</c:v>
                </c:pt>
                <c:pt idx="737">
                  <c:v>183.01</c:v>
                </c:pt>
                <c:pt idx="738">
                  <c:v>183.26</c:v>
                </c:pt>
                <c:pt idx="739">
                  <c:v>183.51</c:v>
                </c:pt>
                <c:pt idx="740">
                  <c:v>183.76</c:v>
                </c:pt>
                <c:pt idx="741">
                  <c:v>184.01</c:v>
                </c:pt>
                <c:pt idx="742">
                  <c:v>184.26</c:v>
                </c:pt>
                <c:pt idx="743">
                  <c:v>184.51</c:v>
                </c:pt>
                <c:pt idx="744">
                  <c:v>184.76</c:v>
                </c:pt>
                <c:pt idx="745">
                  <c:v>185.01</c:v>
                </c:pt>
                <c:pt idx="746">
                  <c:v>185.26</c:v>
                </c:pt>
                <c:pt idx="747">
                  <c:v>185.51</c:v>
                </c:pt>
                <c:pt idx="748">
                  <c:v>185.76</c:v>
                </c:pt>
                <c:pt idx="749">
                  <c:v>186.01</c:v>
                </c:pt>
                <c:pt idx="750">
                  <c:v>186.26</c:v>
                </c:pt>
                <c:pt idx="751">
                  <c:v>186.51</c:v>
                </c:pt>
                <c:pt idx="752">
                  <c:v>186.76</c:v>
                </c:pt>
                <c:pt idx="753">
                  <c:v>187.01</c:v>
                </c:pt>
                <c:pt idx="754">
                  <c:v>187.26</c:v>
                </c:pt>
                <c:pt idx="755">
                  <c:v>187.51</c:v>
                </c:pt>
                <c:pt idx="756">
                  <c:v>187.76</c:v>
                </c:pt>
                <c:pt idx="757">
                  <c:v>188.01</c:v>
                </c:pt>
                <c:pt idx="758">
                  <c:v>188.26</c:v>
                </c:pt>
                <c:pt idx="759">
                  <c:v>188.51</c:v>
                </c:pt>
                <c:pt idx="760">
                  <c:v>188.76</c:v>
                </c:pt>
                <c:pt idx="761">
                  <c:v>189.01</c:v>
                </c:pt>
                <c:pt idx="762">
                  <c:v>189.26</c:v>
                </c:pt>
                <c:pt idx="763">
                  <c:v>189.51</c:v>
                </c:pt>
                <c:pt idx="764">
                  <c:v>189.76</c:v>
                </c:pt>
                <c:pt idx="765">
                  <c:v>190.01</c:v>
                </c:pt>
                <c:pt idx="766">
                  <c:v>190.26</c:v>
                </c:pt>
                <c:pt idx="767">
                  <c:v>190.51</c:v>
                </c:pt>
                <c:pt idx="768">
                  <c:v>190.76</c:v>
                </c:pt>
                <c:pt idx="769">
                  <c:v>191.01</c:v>
                </c:pt>
                <c:pt idx="770">
                  <c:v>191.26</c:v>
                </c:pt>
                <c:pt idx="771">
                  <c:v>191.51</c:v>
                </c:pt>
                <c:pt idx="772">
                  <c:v>191.76</c:v>
                </c:pt>
                <c:pt idx="773">
                  <c:v>192.01</c:v>
                </c:pt>
                <c:pt idx="774">
                  <c:v>192.26</c:v>
                </c:pt>
                <c:pt idx="775">
                  <c:v>192.51</c:v>
                </c:pt>
                <c:pt idx="776">
                  <c:v>192.76</c:v>
                </c:pt>
                <c:pt idx="777">
                  <c:v>193.01</c:v>
                </c:pt>
                <c:pt idx="778">
                  <c:v>193.26</c:v>
                </c:pt>
                <c:pt idx="779">
                  <c:v>193.51</c:v>
                </c:pt>
                <c:pt idx="780">
                  <c:v>193.76</c:v>
                </c:pt>
                <c:pt idx="781">
                  <c:v>194.01</c:v>
                </c:pt>
                <c:pt idx="782">
                  <c:v>194.26</c:v>
                </c:pt>
                <c:pt idx="783">
                  <c:v>194.51</c:v>
                </c:pt>
                <c:pt idx="784">
                  <c:v>194.76</c:v>
                </c:pt>
                <c:pt idx="785">
                  <c:v>195.01</c:v>
                </c:pt>
                <c:pt idx="786">
                  <c:v>195.26</c:v>
                </c:pt>
                <c:pt idx="787">
                  <c:v>195.51</c:v>
                </c:pt>
                <c:pt idx="788">
                  <c:v>195.76</c:v>
                </c:pt>
                <c:pt idx="789">
                  <c:v>196.01</c:v>
                </c:pt>
                <c:pt idx="790">
                  <c:v>196.26</c:v>
                </c:pt>
                <c:pt idx="791">
                  <c:v>196.51</c:v>
                </c:pt>
                <c:pt idx="792">
                  <c:v>196.76</c:v>
                </c:pt>
                <c:pt idx="793">
                  <c:v>197.01</c:v>
                </c:pt>
                <c:pt idx="794">
                  <c:v>197.26</c:v>
                </c:pt>
                <c:pt idx="795">
                  <c:v>197.51</c:v>
                </c:pt>
                <c:pt idx="796">
                  <c:v>197.76</c:v>
                </c:pt>
                <c:pt idx="797">
                  <c:v>198.01</c:v>
                </c:pt>
                <c:pt idx="798">
                  <c:v>198.26</c:v>
                </c:pt>
                <c:pt idx="799">
                  <c:v>198.51</c:v>
                </c:pt>
                <c:pt idx="800">
                  <c:v>198.76</c:v>
                </c:pt>
                <c:pt idx="801">
                  <c:v>199.01</c:v>
                </c:pt>
                <c:pt idx="802">
                  <c:v>199.26</c:v>
                </c:pt>
                <c:pt idx="803">
                  <c:v>199.51</c:v>
                </c:pt>
              </c:numCache>
            </c:numRef>
          </c:xVal>
          <c:yVal>
            <c:numRef>
              <c:f>Sheet1!$C$1:$C$804</c:f>
              <c:numCache>
                <c:formatCode>General</c:formatCode>
                <c:ptCount val="804"/>
                <c:pt idx="0">
                  <c:v>0.00427628237684104</c:v>
                </c:pt>
                <c:pt idx="1">
                  <c:v>0.00224479431183341</c:v>
                </c:pt>
                <c:pt idx="2">
                  <c:v>0.00122905027932961</c:v>
                </c:pt>
                <c:pt idx="3">
                  <c:v>0.00224479431183341</c:v>
                </c:pt>
                <c:pt idx="4">
                  <c:v>0.00326053834433722</c:v>
                </c:pt>
                <c:pt idx="5">
                  <c:v>0.00122905027932961</c:v>
                </c:pt>
                <c:pt idx="6">
                  <c:v>0.00224479431183341</c:v>
                </c:pt>
                <c:pt idx="7">
                  <c:v>0.00326053834433722</c:v>
                </c:pt>
                <c:pt idx="8">
                  <c:v>0.00427628237684104</c:v>
                </c:pt>
                <c:pt idx="9">
                  <c:v>0.00630777044184865</c:v>
                </c:pt>
                <c:pt idx="10">
                  <c:v>0.00732351447435245</c:v>
                </c:pt>
                <c:pt idx="11">
                  <c:v>0.00427628237684104</c:v>
                </c:pt>
                <c:pt idx="12">
                  <c:v>0.00427628237684104</c:v>
                </c:pt>
                <c:pt idx="13">
                  <c:v>0.00122905027932961</c:v>
                </c:pt>
                <c:pt idx="14">
                  <c:v>0.00122905027932961</c:v>
                </c:pt>
                <c:pt idx="15">
                  <c:v>0.00224479431183341</c:v>
                </c:pt>
                <c:pt idx="16">
                  <c:v>0.00427628237684104</c:v>
                </c:pt>
                <c:pt idx="17">
                  <c:v>0.00833925850685627</c:v>
                </c:pt>
                <c:pt idx="18">
                  <c:v>0.0104723209751143</c:v>
                </c:pt>
                <c:pt idx="19">
                  <c:v>0.00833925850685627</c:v>
                </c:pt>
                <c:pt idx="20">
                  <c:v>0.00427628237684104</c:v>
                </c:pt>
                <c:pt idx="21">
                  <c:v>0.000213306246825799</c:v>
                </c:pt>
                <c:pt idx="22">
                  <c:v>0.000213306246825799</c:v>
                </c:pt>
                <c:pt idx="23">
                  <c:v>0.00326053834433722</c:v>
                </c:pt>
                <c:pt idx="24">
                  <c:v>0.00833925850685627</c:v>
                </c:pt>
                <c:pt idx="25">
                  <c:v>0.0114880650076181</c:v>
                </c:pt>
                <c:pt idx="26">
                  <c:v>0.0104723209751143</c:v>
                </c:pt>
                <c:pt idx="27">
                  <c:v>0.00732351447435245</c:v>
                </c:pt>
                <c:pt idx="28">
                  <c:v>0.00224479431183341</c:v>
                </c:pt>
                <c:pt idx="29">
                  <c:v>0.00122905027932961</c:v>
                </c:pt>
                <c:pt idx="30">
                  <c:v>0.00529202640934484</c:v>
                </c:pt>
                <c:pt idx="31">
                  <c:v>0.00833925850685627</c:v>
                </c:pt>
                <c:pt idx="32">
                  <c:v>0.00833925850685627</c:v>
                </c:pt>
                <c:pt idx="33">
                  <c:v>0.00833925850685627</c:v>
                </c:pt>
                <c:pt idx="34">
                  <c:v>0.00630777044184865</c:v>
                </c:pt>
                <c:pt idx="35">
                  <c:v>0.00326053834433722</c:v>
                </c:pt>
                <c:pt idx="36">
                  <c:v>0.00427628237684104</c:v>
                </c:pt>
                <c:pt idx="37">
                  <c:v>0.00630777044184865</c:v>
                </c:pt>
                <c:pt idx="38">
                  <c:v>0.00833925850685627</c:v>
                </c:pt>
                <c:pt idx="39">
                  <c:v>0.00833925850685627</c:v>
                </c:pt>
                <c:pt idx="40">
                  <c:v>0.00833925850685627</c:v>
                </c:pt>
                <c:pt idx="41">
                  <c:v>0.00529202640934484</c:v>
                </c:pt>
                <c:pt idx="42">
                  <c:v>0.00224479431183341</c:v>
                </c:pt>
                <c:pt idx="43">
                  <c:v>0.00427628237684104</c:v>
                </c:pt>
                <c:pt idx="44">
                  <c:v>0.00732351447435245</c:v>
                </c:pt>
                <c:pt idx="45">
                  <c:v>0.00833925850685627</c:v>
                </c:pt>
                <c:pt idx="46">
                  <c:v>0.00935500253936008</c:v>
                </c:pt>
                <c:pt idx="47">
                  <c:v>0.00732351447435245</c:v>
                </c:pt>
                <c:pt idx="48">
                  <c:v>0.00326053834433722</c:v>
                </c:pt>
                <c:pt idx="49">
                  <c:v>0.00224479431183341</c:v>
                </c:pt>
                <c:pt idx="50">
                  <c:v>0.00427628237684104</c:v>
                </c:pt>
                <c:pt idx="51">
                  <c:v>0.00529202640934484</c:v>
                </c:pt>
                <c:pt idx="52">
                  <c:v>0.00630777044184865</c:v>
                </c:pt>
                <c:pt idx="53">
                  <c:v>0.00326053834433722</c:v>
                </c:pt>
                <c:pt idx="54">
                  <c:v>0.00122905027932961</c:v>
                </c:pt>
                <c:pt idx="55">
                  <c:v>-0.000802437785678012</c:v>
                </c:pt>
                <c:pt idx="56">
                  <c:v>-0.000802437785678012</c:v>
                </c:pt>
                <c:pt idx="57">
                  <c:v>-0.00181818181818182</c:v>
                </c:pt>
                <c:pt idx="58">
                  <c:v>-0.000802437785678012</c:v>
                </c:pt>
                <c:pt idx="59">
                  <c:v>0.00122905027932961</c:v>
                </c:pt>
                <c:pt idx="60">
                  <c:v>0.00326053834433722</c:v>
                </c:pt>
                <c:pt idx="61">
                  <c:v>0.00732351447435245</c:v>
                </c:pt>
                <c:pt idx="62">
                  <c:v>0.00630777044184865</c:v>
                </c:pt>
                <c:pt idx="63">
                  <c:v>0.00326053834433722</c:v>
                </c:pt>
                <c:pt idx="64">
                  <c:v>0.000213306246825799</c:v>
                </c:pt>
                <c:pt idx="65">
                  <c:v>0.00224479431183341</c:v>
                </c:pt>
                <c:pt idx="66">
                  <c:v>0.00630777044184865</c:v>
                </c:pt>
                <c:pt idx="67">
                  <c:v>0.0114880650076181</c:v>
                </c:pt>
                <c:pt idx="68">
                  <c:v>0.0135195530726257</c:v>
                </c:pt>
                <c:pt idx="69">
                  <c:v>0.00935500253936008</c:v>
                </c:pt>
                <c:pt idx="70">
                  <c:v>0.00427628237684104</c:v>
                </c:pt>
                <c:pt idx="71">
                  <c:v>0.00122905027932961</c:v>
                </c:pt>
                <c:pt idx="72">
                  <c:v>0.000213306246825799</c:v>
                </c:pt>
                <c:pt idx="73">
                  <c:v>0.00326053834433722</c:v>
                </c:pt>
                <c:pt idx="74">
                  <c:v>0.00630777044184865</c:v>
                </c:pt>
                <c:pt idx="75">
                  <c:v>0.00529202640934484</c:v>
                </c:pt>
                <c:pt idx="76">
                  <c:v>0.00326053834433722</c:v>
                </c:pt>
                <c:pt idx="77">
                  <c:v>-0.000802437785678012</c:v>
                </c:pt>
                <c:pt idx="78">
                  <c:v>-0.00902996444895886</c:v>
                </c:pt>
                <c:pt idx="79">
                  <c:v>-0.0152260030472321</c:v>
                </c:pt>
                <c:pt idx="80">
                  <c:v>-0.0182732351447435</c:v>
                </c:pt>
                <c:pt idx="81">
                  <c:v>-0.000304723209751143</c:v>
                </c:pt>
                <c:pt idx="82">
                  <c:v>-0.00538344337227019</c:v>
                </c:pt>
                <c:pt idx="83">
                  <c:v>-0.0125952260030472</c:v>
                </c:pt>
                <c:pt idx="84">
                  <c:v>-0.0238699847638395</c:v>
                </c:pt>
                <c:pt idx="85">
                  <c:v>-0.0371762315896394</c:v>
                </c:pt>
                <c:pt idx="86">
                  <c:v>-0.0484509903504317</c:v>
                </c:pt>
                <c:pt idx="87">
                  <c:v>-0.0587100050787201</c:v>
                </c:pt>
                <c:pt idx="88">
                  <c:v>-0.0710005078720162</c:v>
                </c:pt>
                <c:pt idx="89">
                  <c:v>-0.08532249873032</c:v>
                </c:pt>
                <c:pt idx="90">
                  <c:v>-0.101675977653631</c:v>
                </c:pt>
                <c:pt idx="91">
                  <c:v>-0.121178263077704</c:v>
                </c:pt>
                <c:pt idx="92">
                  <c:v>-0.136515997968512</c:v>
                </c:pt>
                <c:pt idx="93">
                  <c:v>-0.151853732859319</c:v>
                </c:pt>
                <c:pt idx="94">
                  <c:v>-0.170340274250889</c:v>
                </c:pt>
                <c:pt idx="95">
                  <c:v>-0.190858303707466</c:v>
                </c:pt>
                <c:pt idx="96">
                  <c:v>-0.212290502793296</c:v>
                </c:pt>
                <c:pt idx="97">
                  <c:v>-0.234840020314881</c:v>
                </c:pt>
                <c:pt idx="98">
                  <c:v>-0.254342305738954</c:v>
                </c:pt>
                <c:pt idx="99">
                  <c:v>-0.272727272727273</c:v>
                </c:pt>
                <c:pt idx="100">
                  <c:v>-0.292229558151346</c:v>
                </c:pt>
                <c:pt idx="101">
                  <c:v>-0.312646013204672</c:v>
                </c:pt>
                <c:pt idx="102">
                  <c:v>-0.335195530726257</c:v>
                </c:pt>
                <c:pt idx="103">
                  <c:v>-0.359776536312849</c:v>
                </c:pt>
                <c:pt idx="104">
                  <c:v>-0.382326053834434</c:v>
                </c:pt>
                <c:pt idx="105">
                  <c:v>-0.403859827323514</c:v>
                </c:pt>
                <c:pt idx="106">
                  <c:v>-0.425393600812595</c:v>
                </c:pt>
                <c:pt idx="107">
                  <c:v>-0.444794311833418</c:v>
                </c:pt>
                <c:pt idx="108">
                  <c:v>-0.463280853224987</c:v>
                </c:pt>
                <c:pt idx="109">
                  <c:v>-0.484814626714068</c:v>
                </c:pt>
                <c:pt idx="110">
                  <c:v>-0.506246825799898</c:v>
                </c:pt>
                <c:pt idx="111">
                  <c:v>-0.525749111223971</c:v>
                </c:pt>
                <c:pt idx="112">
                  <c:v>-0.547282884713052</c:v>
                </c:pt>
                <c:pt idx="113">
                  <c:v>-0.563636363636364</c:v>
                </c:pt>
                <c:pt idx="114">
                  <c:v>-0.579989842559675</c:v>
                </c:pt>
                <c:pt idx="115">
                  <c:v>-0.59746063991874</c:v>
                </c:pt>
                <c:pt idx="116">
                  <c:v>-0.615845606907059</c:v>
                </c:pt>
                <c:pt idx="117">
                  <c:v>-0.633316404266125</c:v>
                </c:pt>
                <c:pt idx="118">
                  <c:v>-0.648654139156932</c:v>
                </c:pt>
                <c:pt idx="119">
                  <c:v>-0.667039106145251</c:v>
                </c:pt>
                <c:pt idx="120">
                  <c:v>-0.682478415439309</c:v>
                </c:pt>
                <c:pt idx="121">
                  <c:v>-0.69883189436262</c:v>
                </c:pt>
                <c:pt idx="122">
                  <c:v>-0.714169629253428</c:v>
                </c:pt>
                <c:pt idx="123">
                  <c:v>-0.727475876079228</c:v>
                </c:pt>
                <c:pt idx="124">
                  <c:v>-0.73875063484002</c:v>
                </c:pt>
                <c:pt idx="125">
                  <c:v>-0.753072625698324</c:v>
                </c:pt>
                <c:pt idx="126">
                  <c:v>-0.769527679024886</c:v>
                </c:pt>
                <c:pt idx="127">
                  <c:v>-0.782833925850686</c:v>
                </c:pt>
                <c:pt idx="128">
                  <c:v>-0.797155916708989</c:v>
                </c:pt>
                <c:pt idx="129">
                  <c:v>-0.808430675469782</c:v>
                </c:pt>
                <c:pt idx="130">
                  <c:v>-0.81868969019807</c:v>
                </c:pt>
                <c:pt idx="131">
                  <c:v>-0.828948704926358</c:v>
                </c:pt>
                <c:pt idx="132">
                  <c:v>-0.841239207719654</c:v>
                </c:pt>
                <c:pt idx="133">
                  <c:v>-0.853529710512951</c:v>
                </c:pt>
                <c:pt idx="134">
                  <c:v>-0.864804469273743</c:v>
                </c:pt>
                <c:pt idx="135">
                  <c:v>-0.873946165566277</c:v>
                </c:pt>
                <c:pt idx="136">
                  <c:v>-0.882173692229558</c:v>
                </c:pt>
                <c:pt idx="137">
                  <c:v>-0.888369730827831</c:v>
                </c:pt>
                <c:pt idx="138">
                  <c:v>-0.894464195022854</c:v>
                </c:pt>
                <c:pt idx="139">
                  <c:v>-0.905738953783646</c:v>
                </c:pt>
                <c:pt idx="140">
                  <c:v>-0.912950736414423</c:v>
                </c:pt>
                <c:pt idx="141">
                  <c:v>-0.92006094464195</c:v>
                </c:pt>
                <c:pt idx="142">
                  <c:v>-0.926256983240223</c:v>
                </c:pt>
                <c:pt idx="143">
                  <c:v>-0.931335703402742</c:v>
                </c:pt>
                <c:pt idx="144">
                  <c:v>-0.937531742001016</c:v>
                </c:pt>
                <c:pt idx="145">
                  <c:v>-0.942610462163535</c:v>
                </c:pt>
                <c:pt idx="146">
                  <c:v>-0.949822244794312</c:v>
                </c:pt>
                <c:pt idx="147">
                  <c:v>-0.955916708989335</c:v>
                </c:pt>
                <c:pt idx="148">
                  <c:v>-0.960995429151854</c:v>
                </c:pt>
                <c:pt idx="149">
                  <c:v>-0.962112747587608</c:v>
                </c:pt>
                <c:pt idx="150">
                  <c:v>-0.966175723717623</c:v>
                </c:pt>
                <c:pt idx="151">
                  <c:v>-0.970238699847638</c:v>
                </c:pt>
                <c:pt idx="152">
                  <c:v>-0.974403250380904</c:v>
                </c:pt>
                <c:pt idx="153">
                  <c:v>-0.981513458608431</c:v>
                </c:pt>
                <c:pt idx="154">
                  <c:v>-0.984560690705942</c:v>
                </c:pt>
                <c:pt idx="155">
                  <c:v>-0.985576434738446</c:v>
                </c:pt>
                <c:pt idx="156">
                  <c:v>-0.983544946673438</c:v>
                </c:pt>
                <c:pt idx="157">
                  <c:v>-0.983544946673438</c:v>
                </c:pt>
                <c:pt idx="158">
                  <c:v>-0.985576434738446</c:v>
                </c:pt>
                <c:pt idx="159">
                  <c:v>-0.990756729304215</c:v>
                </c:pt>
                <c:pt idx="160">
                  <c:v>-0.996851193499238</c:v>
                </c:pt>
                <c:pt idx="161">
                  <c:v>-0.998984255967496</c:v>
                </c:pt>
                <c:pt idx="162">
                  <c:v>-0.997866937531742</c:v>
                </c:pt>
                <c:pt idx="163">
                  <c:v>-0.995835449466734</c:v>
                </c:pt>
                <c:pt idx="164">
                  <c:v>-0.993803961401727</c:v>
                </c:pt>
                <c:pt idx="165">
                  <c:v>-0.994819705434231</c:v>
                </c:pt>
                <c:pt idx="166">
                  <c:v>-0.997866937531742</c:v>
                </c:pt>
                <c:pt idx="167">
                  <c:v>-1.0</c:v>
                </c:pt>
                <c:pt idx="168">
                  <c:v>-1.0</c:v>
                </c:pt>
                <c:pt idx="169">
                  <c:v>-0.998984255967496</c:v>
                </c:pt>
                <c:pt idx="170">
                  <c:v>-0.995835449466734</c:v>
                </c:pt>
                <c:pt idx="171">
                  <c:v>-0.992788217369223</c:v>
                </c:pt>
                <c:pt idx="172">
                  <c:v>-0.990756729304215</c:v>
                </c:pt>
                <c:pt idx="173">
                  <c:v>-0.989740985271711</c:v>
                </c:pt>
                <c:pt idx="174">
                  <c:v>-0.990756729304215</c:v>
                </c:pt>
                <c:pt idx="175">
                  <c:v>-0.989740985271711</c:v>
                </c:pt>
                <c:pt idx="176">
                  <c:v>-0.989740985271711</c:v>
                </c:pt>
                <c:pt idx="177">
                  <c:v>-0.9866937531742</c:v>
                </c:pt>
                <c:pt idx="178">
                  <c:v>-0.983544946673438</c:v>
                </c:pt>
                <c:pt idx="179">
                  <c:v>-0.980497714575927</c:v>
                </c:pt>
                <c:pt idx="180">
                  <c:v>-0.977450482478415</c:v>
                </c:pt>
                <c:pt idx="181">
                  <c:v>-0.974403250380904</c:v>
                </c:pt>
                <c:pt idx="182">
                  <c:v>-0.974403250380904</c:v>
                </c:pt>
                <c:pt idx="183">
                  <c:v>-0.97328593194515</c:v>
                </c:pt>
                <c:pt idx="184">
                  <c:v>-0.970238699847638</c:v>
                </c:pt>
                <c:pt idx="185">
                  <c:v>-0.966175723717623</c:v>
                </c:pt>
                <c:pt idx="186">
                  <c:v>-0.962112747587608</c:v>
                </c:pt>
                <c:pt idx="187">
                  <c:v>-0.954900964956831</c:v>
                </c:pt>
                <c:pt idx="188">
                  <c:v>-0.950837988826815</c:v>
                </c:pt>
                <c:pt idx="189">
                  <c:v>-0.948704926358557</c:v>
                </c:pt>
                <c:pt idx="190">
                  <c:v>-0.948704926358557</c:v>
                </c:pt>
                <c:pt idx="191">
                  <c:v>-0.945657694261046</c:v>
                </c:pt>
                <c:pt idx="192">
                  <c:v>-0.941594718131031</c:v>
                </c:pt>
                <c:pt idx="193">
                  <c:v>-0.934382935500254</c:v>
                </c:pt>
                <c:pt idx="194">
                  <c:v>-0.926256983240223</c:v>
                </c:pt>
                <c:pt idx="195">
                  <c:v>-0.921076688674454</c:v>
                </c:pt>
                <c:pt idx="196">
                  <c:v>-0.915997968511935</c:v>
                </c:pt>
                <c:pt idx="197">
                  <c:v>-0.914982224479431</c:v>
                </c:pt>
                <c:pt idx="198">
                  <c:v>-0.909801929913662</c:v>
                </c:pt>
                <c:pt idx="199">
                  <c:v>-0.903707465718639</c:v>
                </c:pt>
                <c:pt idx="200">
                  <c:v>-0.896495683087862</c:v>
                </c:pt>
                <c:pt idx="201">
                  <c:v>-0.891416962925343</c:v>
                </c:pt>
                <c:pt idx="202">
                  <c:v>-0.886236668359573</c:v>
                </c:pt>
                <c:pt idx="203">
                  <c:v>-0.882173692229558</c:v>
                </c:pt>
                <c:pt idx="204">
                  <c:v>-0.878110716099543</c:v>
                </c:pt>
                <c:pt idx="205">
                  <c:v>-0.870898933468766</c:v>
                </c:pt>
                <c:pt idx="206">
                  <c:v>-0.863788725241239</c:v>
                </c:pt>
                <c:pt idx="207">
                  <c:v>-0.85860843067547</c:v>
                </c:pt>
                <c:pt idx="208">
                  <c:v>-0.854545454545454</c:v>
                </c:pt>
                <c:pt idx="209">
                  <c:v>-0.850380904012189</c:v>
                </c:pt>
                <c:pt idx="210">
                  <c:v>-0.844286439817166</c:v>
                </c:pt>
                <c:pt idx="211">
                  <c:v>-0.837074657186389</c:v>
                </c:pt>
                <c:pt idx="212">
                  <c:v>-0.830980192991366</c:v>
                </c:pt>
                <c:pt idx="213">
                  <c:v>-0.824784154393093</c:v>
                </c:pt>
                <c:pt idx="214">
                  <c:v>-0.81868969019807</c:v>
                </c:pt>
                <c:pt idx="215">
                  <c:v>-0.815642458100559</c:v>
                </c:pt>
                <c:pt idx="216">
                  <c:v>-0.813509395632301</c:v>
                </c:pt>
                <c:pt idx="217">
                  <c:v>-0.809446419502285</c:v>
                </c:pt>
                <c:pt idx="218">
                  <c:v>-0.801218892839004</c:v>
                </c:pt>
                <c:pt idx="219">
                  <c:v>-0.79207719654647</c:v>
                </c:pt>
                <c:pt idx="220">
                  <c:v>-0.783849669883189</c:v>
                </c:pt>
                <c:pt idx="221">
                  <c:v>-0.781818181818182</c:v>
                </c:pt>
                <c:pt idx="222">
                  <c:v>-0.779786693753174</c:v>
                </c:pt>
                <c:pt idx="223">
                  <c:v>-0.77877094972067</c:v>
                </c:pt>
                <c:pt idx="224">
                  <c:v>-0.773590655154901</c:v>
                </c:pt>
                <c:pt idx="225">
                  <c:v>-0.764347384459116</c:v>
                </c:pt>
                <c:pt idx="226">
                  <c:v>-0.756221432199086</c:v>
                </c:pt>
                <c:pt idx="227">
                  <c:v>-0.751041137633316</c:v>
                </c:pt>
                <c:pt idx="228">
                  <c:v>-0.745962417470797</c:v>
                </c:pt>
                <c:pt idx="229">
                  <c:v>-0.74393092940579</c:v>
                </c:pt>
                <c:pt idx="230">
                  <c:v>-0.741899441340782</c:v>
                </c:pt>
                <c:pt idx="231">
                  <c:v>-0.735703402742509</c:v>
                </c:pt>
                <c:pt idx="232">
                  <c:v>-0.731640426612494</c:v>
                </c:pt>
                <c:pt idx="233">
                  <c:v>-0.72544438801422</c:v>
                </c:pt>
                <c:pt idx="234">
                  <c:v>-0.720365667851701</c:v>
                </c:pt>
                <c:pt idx="235">
                  <c:v>-0.716201117318436</c:v>
                </c:pt>
                <c:pt idx="236">
                  <c:v>-0.71213814118842</c:v>
                </c:pt>
                <c:pt idx="237">
                  <c:v>-0.708075165058405</c:v>
                </c:pt>
                <c:pt idx="238">
                  <c:v>-0.705027932960894</c:v>
                </c:pt>
                <c:pt idx="239">
                  <c:v>-0.701879126460132</c:v>
                </c:pt>
                <c:pt idx="240">
                  <c:v>-0.69883189436262</c:v>
                </c:pt>
                <c:pt idx="241">
                  <c:v>-0.695784662265109</c:v>
                </c:pt>
                <c:pt idx="242">
                  <c:v>-0.69060436769934</c:v>
                </c:pt>
                <c:pt idx="243">
                  <c:v>-0.684509903504317</c:v>
                </c:pt>
                <c:pt idx="244">
                  <c:v>-0.678313864906044</c:v>
                </c:pt>
                <c:pt idx="245">
                  <c:v>-0.675266632808532</c:v>
                </c:pt>
                <c:pt idx="246">
                  <c:v>-0.674250888776028</c:v>
                </c:pt>
                <c:pt idx="247">
                  <c:v>-0.671203656678517</c:v>
                </c:pt>
                <c:pt idx="248">
                  <c:v>-0.668156424581005</c:v>
                </c:pt>
                <c:pt idx="249">
                  <c:v>-0.661960385982732</c:v>
                </c:pt>
                <c:pt idx="250">
                  <c:v>-0.654748603351955</c:v>
                </c:pt>
                <c:pt idx="251">
                  <c:v>-0.649669883189436</c:v>
                </c:pt>
                <c:pt idx="252">
                  <c:v>-0.647638395124428</c:v>
                </c:pt>
                <c:pt idx="253">
                  <c:v>-0.648654139156932</c:v>
                </c:pt>
                <c:pt idx="254">
                  <c:v>-0.645606907059421</c:v>
                </c:pt>
                <c:pt idx="255">
                  <c:v>-0.643575418994413</c:v>
                </c:pt>
                <c:pt idx="256">
                  <c:v>-0.63737938039614</c:v>
                </c:pt>
                <c:pt idx="257">
                  <c:v>-0.630167597765363</c:v>
                </c:pt>
                <c:pt idx="258">
                  <c:v>-0.626104621635348</c:v>
                </c:pt>
                <c:pt idx="259">
                  <c:v>-0.62407313357034</c:v>
                </c:pt>
                <c:pt idx="260">
                  <c:v>-0.623057389537836</c:v>
                </c:pt>
                <c:pt idx="261">
                  <c:v>-0.620010157440325</c:v>
                </c:pt>
                <c:pt idx="262">
                  <c:v>-0.616861350939563</c:v>
                </c:pt>
                <c:pt idx="263">
                  <c:v>-0.612798374809548</c:v>
                </c:pt>
                <c:pt idx="264">
                  <c:v>-0.608735398679533</c:v>
                </c:pt>
                <c:pt idx="265">
                  <c:v>-0.605586592178771</c:v>
                </c:pt>
                <c:pt idx="266">
                  <c:v>-0.604570848146267</c:v>
                </c:pt>
                <c:pt idx="267">
                  <c:v>-0.602539360081259</c:v>
                </c:pt>
                <c:pt idx="268">
                  <c:v>-0.59746063991874</c:v>
                </c:pt>
                <c:pt idx="269">
                  <c:v>-0.592280345352971</c:v>
                </c:pt>
                <c:pt idx="270">
                  <c:v>-0.58923311325546</c:v>
                </c:pt>
                <c:pt idx="271">
                  <c:v>-0.588217369222956</c:v>
                </c:pt>
                <c:pt idx="272">
                  <c:v>-0.58923311325546</c:v>
                </c:pt>
                <c:pt idx="273">
                  <c:v>-0.587201625190452</c:v>
                </c:pt>
                <c:pt idx="274">
                  <c:v>-0.581005586592179</c:v>
                </c:pt>
                <c:pt idx="275">
                  <c:v>-0.574911122397156</c:v>
                </c:pt>
                <c:pt idx="276">
                  <c:v>-0.570848146267141</c:v>
                </c:pt>
                <c:pt idx="277">
                  <c:v>-0.570848146267141</c:v>
                </c:pt>
                <c:pt idx="278">
                  <c:v>-0.570848146267141</c:v>
                </c:pt>
                <c:pt idx="279">
                  <c:v>-0.569730827831386</c:v>
                </c:pt>
                <c:pt idx="280">
                  <c:v>-0.567699339766379</c:v>
                </c:pt>
                <c:pt idx="281">
                  <c:v>-0.561604875571356</c:v>
                </c:pt>
                <c:pt idx="282">
                  <c:v>-0.554393092940579</c:v>
                </c:pt>
                <c:pt idx="283">
                  <c:v>-0.54931437277806</c:v>
                </c:pt>
                <c:pt idx="284">
                  <c:v>-0.54931437277806</c:v>
                </c:pt>
                <c:pt idx="285">
                  <c:v>-0.550330116810564</c:v>
                </c:pt>
                <c:pt idx="286">
                  <c:v>-0.552361604875571</c:v>
                </c:pt>
                <c:pt idx="287">
                  <c:v>-0.548298628745556</c:v>
                </c:pt>
                <c:pt idx="288">
                  <c:v>-0.541086846114779</c:v>
                </c:pt>
                <c:pt idx="289">
                  <c:v>-0.53600812595226</c:v>
                </c:pt>
                <c:pt idx="290">
                  <c:v>-0.531843575418994</c:v>
                </c:pt>
                <c:pt idx="291">
                  <c:v>-0.530827831386491</c:v>
                </c:pt>
                <c:pt idx="292">
                  <c:v>-0.529812087353987</c:v>
                </c:pt>
                <c:pt idx="293">
                  <c:v>-0.527780599288979</c:v>
                </c:pt>
                <c:pt idx="294">
                  <c:v>-0.525749111223971</c:v>
                </c:pt>
                <c:pt idx="295">
                  <c:v>-0.519553072625698</c:v>
                </c:pt>
                <c:pt idx="296">
                  <c:v>-0.515490096495683</c:v>
                </c:pt>
                <c:pt idx="297">
                  <c:v>-0.512442864398172</c:v>
                </c:pt>
                <c:pt idx="298">
                  <c:v>-0.508278313864906</c:v>
                </c:pt>
                <c:pt idx="299">
                  <c:v>-0.507262569832402</c:v>
                </c:pt>
                <c:pt idx="300">
                  <c:v>-0.503199593702387</c:v>
                </c:pt>
                <c:pt idx="301">
                  <c:v>-0.500152361604876</c:v>
                </c:pt>
                <c:pt idx="302">
                  <c:v>-0.49598781107161</c:v>
                </c:pt>
                <c:pt idx="303">
                  <c:v>-0.494972067039106</c:v>
                </c:pt>
                <c:pt idx="304">
                  <c:v>-0.490909090909091</c:v>
                </c:pt>
                <c:pt idx="305">
                  <c:v>-0.486846114779076</c:v>
                </c:pt>
                <c:pt idx="306">
                  <c:v>-0.481665820213306</c:v>
                </c:pt>
                <c:pt idx="307">
                  <c:v>-0.476587100050787</c:v>
                </c:pt>
                <c:pt idx="308">
                  <c:v>-0.475571356018283</c:v>
                </c:pt>
                <c:pt idx="309">
                  <c:v>-0.474555611985779</c:v>
                </c:pt>
                <c:pt idx="310">
                  <c:v>-0.471406805485018</c:v>
                </c:pt>
                <c:pt idx="311">
                  <c:v>-0.46937531742001</c:v>
                </c:pt>
                <c:pt idx="312">
                  <c:v>-0.462265109192483</c:v>
                </c:pt>
                <c:pt idx="313">
                  <c:v>-0.457084814626714</c:v>
                </c:pt>
                <c:pt idx="314">
                  <c:v>-0.453021838496699</c:v>
                </c:pt>
                <c:pt idx="315">
                  <c:v>-0.450990350431691</c:v>
                </c:pt>
                <c:pt idx="316">
                  <c:v>-0.448958862366684</c:v>
                </c:pt>
                <c:pt idx="317">
                  <c:v>-0.449974606399187</c:v>
                </c:pt>
                <c:pt idx="318">
                  <c:v>-0.444794311833418</c:v>
                </c:pt>
                <c:pt idx="319">
                  <c:v>-0.439715591670899</c:v>
                </c:pt>
                <c:pt idx="320">
                  <c:v>-0.433519553072626</c:v>
                </c:pt>
                <c:pt idx="321">
                  <c:v>-0.428440832910107</c:v>
                </c:pt>
                <c:pt idx="322">
                  <c:v>-0.427425088877603</c:v>
                </c:pt>
                <c:pt idx="323">
                  <c:v>-0.428440832910107</c:v>
                </c:pt>
                <c:pt idx="324">
                  <c:v>-0.425393600812595</c:v>
                </c:pt>
                <c:pt idx="325">
                  <c:v>-0.420213306246826</c:v>
                </c:pt>
                <c:pt idx="326">
                  <c:v>-0.415134586084307</c:v>
                </c:pt>
                <c:pt idx="327">
                  <c:v>-0.412087353986795</c:v>
                </c:pt>
                <c:pt idx="328">
                  <c:v>-0.408938547486033</c:v>
                </c:pt>
                <c:pt idx="329">
                  <c:v>-0.40792280345353</c:v>
                </c:pt>
                <c:pt idx="330">
                  <c:v>-0.404875571356018</c:v>
                </c:pt>
                <c:pt idx="331">
                  <c:v>-0.400812595226003</c:v>
                </c:pt>
                <c:pt idx="332">
                  <c:v>-0.39461655662773</c:v>
                </c:pt>
                <c:pt idx="333">
                  <c:v>-0.389537836465211</c:v>
                </c:pt>
                <c:pt idx="334">
                  <c:v>-0.387506348400203</c:v>
                </c:pt>
                <c:pt idx="335">
                  <c:v>-0.387506348400203</c:v>
                </c:pt>
                <c:pt idx="336">
                  <c:v>-0.386389029964449</c:v>
                </c:pt>
                <c:pt idx="337">
                  <c:v>-0.382326053834434</c:v>
                </c:pt>
                <c:pt idx="338">
                  <c:v>-0.376231589639411</c:v>
                </c:pt>
                <c:pt idx="339">
                  <c:v>-0.371051295073641</c:v>
                </c:pt>
                <c:pt idx="340">
                  <c:v>-0.369019807008634</c:v>
                </c:pt>
                <c:pt idx="341">
                  <c:v>-0.370035551041138</c:v>
                </c:pt>
                <c:pt idx="342">
                  <c:v>-0.369019807008634</c:v>
                </c:pt>
                <c:pt idx="343">
                  <c:v>-0.365972574911122</c:v>
                </c:pt>
                <c:pt idx="344">
                  <c:v>-0.361808024377857</c:v>
                </c:pt>
                <c:pt idx="345">
                  <c:v>-0.355713560182834</c:v>
                </c:pt>
                <c:pt idx="346">
                  <c:v>-0.352666328085322</c:v>
                </c:pt>
                <c:pt idx="347">
                  <c:v>-0.351650584052819</c:v>
                </c:pt>
                <c:pt idx="348">
                  <c:v>-0.352666328085322</c:v>
                </c:pt>
                <c:pt idx="349">
                  <c:v>-0.352666328085322</c:v>
                </c:pt>
                <c:pt idx="350">
                  <c:v>-0.349517521584561</c:v>
                </c:pt>
                <c:pt idx="351">
                  <c:v>-0.344438801422042</c:v>
                </c:pt>
                <c:pt idx="352">
                  <c:v>-0.339360081259522</c:v>
                </c:pt>
                <c:pt idx="353">
                  <c:v>-0.335195530726257</c:v>
                </c:pt>
                <c:pt idx="354">
                  <c:v>-0.335195530726257</c:v>
                </c:pt>
                <c:pt idx="355">
                  <c:v>-0.336211274758761</c:v>
                </c:pt>
                <c:pt idx="356">
                  <c:v>-0.333164042661249</c:v>
                </c:pt>
                <c:pt idx="357">
                  <c:v>-0.331132554596242</c:v>
                </c:pt>
                <c:pt idx="358">
                  <c:v>-0.326053834433723</c:v>
                </c:pt>
                <c:pt idx="359">
                  <c:v>-0.322905027932961</c:v>
                </c:pt>
                <c:pt idx="360">
                  <c:v>-0.322905027932961</c:v>
                </c:pt>
                <c:pt idx="361">
                  <c:v>-0.320873539867953</c:v>
                </c:pt>
                <c:pt idx="362">
                  <c:v>-0.317826307770442</c:v>
                </c:pt>
                <c:pt idx="363">
                  <c:v>-0.315794819705434</c:v>
                </c:pt>
                <c:pt idx="364">
                  <c:v>-0.311630269172169</c:v>
                </c:pt>
                <c:pt idx="365">
                  <c:v>-0.310614525139665</c:v>
                </c:pt>
                <c:pt idx="366">
                  <c:v>-0.309598781107161</c:v>
                </c:pt>
                <c:pt idx="367">
                  <c:v>-0.308583037074657</c:v>
                </c:pt>
                <c:pt idx="368">
                  <c:v>-0.306551549009649</c:v>
                </c:pt>
                <c:pt idx="369">
                  <c:v>-0.302488572879634</c:v>
                </c:pt>
                <c:pt idx="370">
                  <c:v>-0.298324022346369</c:v>
                </c:pt>
                <c:pt idx="371">
                  <c:v>-0.297308278313865</c:v>
                </c:pt>
                <c:pt idx="372">
                  <c:v>-0.299339766378872</c:v>
                </c:pt>
                <c:pt idx="373">
                  <c:v>-0.298324022346369</c:v>
                </c:pt>
                <c:pt idx="374">
                  <c:v>-0.298324022346369</c:v>
                </c:pt>
                <c:pt idx="375">
                  <c:v>-0.29324530218385</c:v>
                </c:pt>
                <c:pt idx="376">
                  <c:v>-0.290198070086338</c:v>
                </c:pt>
                <c:pt idx="377">
                  <c:v>-0.289182326053834</c:v>
                </c:pt>
                <c:pt idx="378">
                  <c:v>-0.28806500761808</c:v>
                </c:pt>
                <c:pt idx="379">
                  <c:v>-0.290198070086338</c:v>
                </c:pt>
                <c:pt idx="380">
                  <c:v>-0.291213814118842</c:v>
                </c:pt>
                <c:pt idx="381">
                  <c:v>-0.28806500761808</c:v>
                </c:pt>
                <c:pt idx="382">
                  <c:v>-0.284002031488065</c:v>
                </c:pt>
                <c:pt idx="383">
                  <c:v>-0.278923311325546</c:v>
                </c:pt>
                <c:pt idx="384">
                  <c:v>-0.276891823260538</c:v>
                </c:pt>
                <c:pt idx="385">
                  <c:v>-0.278923311325546</c:v>
                </c:pt>
                <c:pt idx="386">
                  <c:v>-0.27993905535805</c:v>
                </c:pt>
                <c:pt idx="387">
                  <c:v>-0.280954799390554</c:v>
                </c:pt>
                <c:pt idx="388">
                  <c:v>-0.277907567293042</c:v>
                </c:pt>
                <c:pt idx="389">
                  <c:v>-0.27475876079228</c:v>
                </c:pt>
                <c:pt idx="390">
                  <c:v>-0.272727272727273</c:v>
                </c:pt>
                <c:pt idx="391">
                  <c:v>-0.273743016759777</c:v>
                </c:pt>
                <c:pt idx="392">
                  <c:v>-0.273743016759777</c:v>
                </c:pt>
                <c:pt idx="393">
                  <c:v>-0.271711528694769</c:v>
                </c:pt>
                <c:pt idx="394">
                  <c:v>-0.269680040629761</c:v>
                </c:pt>
                <c:pt idx="395">
                  <c:v>-0.26663280853225</c:v>
                </c:pt>
                <c:pt idx="396">
                  <c:v>-0.264601320467242</c:v>
                </c:pt>
                <c:pt idx="397">
                  <c:v>-0.264601320467242</c:v>
                </c:pt>
                <c:pt idx="398">
                  <c:v>-0.264601320467242</c:v>
                </c:pt>
                <c:pt idx="399">
                  <c:v>-0.264601320467242</c:v>
                </c:pt>
                <c:pt idx="400">
                  <c:v>-0.260436769933977</c:v>
                </c:pt>
                <c:pt idx="401">
                  <c:v>-0.256373793803961</c:v>
                </c:pt>
                <c:pt idx="402">
                  <c:v>-0.25332656170645</c:v>
                </c:pt>
                <c:pt idx="403">
                  <c:v>-0.254342305738954</c:v>
                </c:pt>
                <c:pt idx="404">
                  <c:v>-0.255358049771458</c:v>
                </c:pt>
                <c:pt idx="405">
                  <c:v>-0.255358049771458</c:v>
                </c:pt>
                <c:pt idx="406">
                  <c:v>-0.252310817673946</c:v>
                </c:pt>
                <c:pt idx="407">
                  <c:v>-0.247130523108177</c:v>
                </c:pt>
                <c:pt idx="408">
                  <c:v>-0.243067546978161</c:v>
                </c:pt>
                <c:pt idx="409">
                  <c:v>-0.242051802945658</c:v>
                </c:pt>
                <c:pt idx="410">
                  <c:v>-0.243067546978161</c:v>
                </c:pt>
                <c:pt idx="411">
                  <c:v>-0.244083291010665</c:v>
                </c:pt>
                <c:pt idx="412">
                  <c:v>-0.244083291010665</c:v>
                </c:pt>
                <c:pt idx="413">
                  <c:v>-0.24002031488065</c:v>
                </c:pt>
                <c:pt idx="414">
                  <c:v>-0.235855764347384</c:v>
                </c:pt>
                <c:pt idx="415">
                  <c:v>-0.233824276282377</c:v>
                </c:pt>
                <c:pt idx="416">
                  <c:v>-0.232808532249873</c:v>
                </c:pt>
                <c:pt idx="417">
                  <c:v>-0.234840020314881</c:v>
                </c:pt>
                <c:pt idx="418">
                  <c:v>-0.233824276282377</c:v>
                </c:pt>
                <c:pt idx="419">
                  <c:v>-0.231792788217369</c:v>
                </c:pt>
                <c:pt idx="420">
                  <c:v>-0.228745556119858</c:v>
                </c:pt>
                <c:pt idx="421">
                  <c:v>-0.227729812087354</c:v>
                </c:pt>
                <c:pt idx="422">
                  <c:v>-0.225596749619096</c:v>
                </c:pt>
                <c:pt idx="423">
                  <c:v>-0.225596749619096</c:v>
                </c:pt>
                <c:pt idx="424">
                  <c:v>-0.225596749619096</c:v>
                </c:pt>
                <c:pt idx="425">
                  <c:v>-0.221533773489081</c:v>
                </c:pt>
                <c:pt idx="426">
                  <c:v>-0.220518029456577</c:v>
                </c:pt>
                <c:pt idx="427">
                  <c:v>-0.217470797359065</c:v>
                </c:pt>
                <c:pt idx="428">
                  <c:v>-0.216455053326562</c:v>
                </c:pt>
                <c:pt idx="429">
                  <c:v>-0.216455053326562</c:v>
                </c:pt>
                <c:pt idx="430">
                  <c:v>-0.215439309294058</c:v>
                </c:pt>
                <c:pt idx="431">
                  <c:v>-0.212290502793296</c:v>
                </c:pt>
                <c:pt idx="432">
                  <c:v>-0.208227526663281</c:v>
                </c:pt>
                <c:pt idx="433">
                  <c:v>-0.205180294565769</c:v>
                </c:pt>
                <c:pt idx="434">
                  <c:v>-0.206196038598273</c:v>
                </c:pt>
                <c:pt idx="435">
                  <c:v>-0.206196038598273</c:v>
                </c:pt>
                <c:pt idx="436">
                  <c:v>-0.208227526663281</c:v>
                </c:pt>
                <c:pt idx="437">
                  <c:v>-0.205180294565769</c:v>
                </c:pt>
                <c:pt idx="438">
                  <c:v>-0.2</c:v>
                </c:pt>
                <c:pt idx="439">
                  <c:v>-0.194921279837481</c:v>
                </c:pt>
                <c:pt idx="440">
                  <c:v>-0.191874047739969</c:v>
                </c:pt>
                <c:pt idx="441">
                  <c:v>-0.193905535804977</c:v>
                </c:pt>
                <c:pt idx="442">
                  <c:v>-0.193905535804977</c:v>
                </c:pt>
                <c:pt idx="443">
                  <c:v>-0.193905535804977</c:v>
                </c:pt>
                <c:pt idx="444">
                  <c:v>-0.190858303707466</c:v>
                </c:pt>
                <c:pt idx="445">
                  <c:v>-0.187709497206704</c:v>
                </c:pt>
                <c:pt idx="446">
                  <c:v>-0.182630777044185</c:v>
                </c:pt>
                <c:pt idx="447">
                  <c:v>-0.181615033011681</c:v>
                </c:pt>
                <c:pt idx="448">
                  <c:v>-0.182630777044185</c:v>
                </c:pt>
                <c:pt idx="449">
                  <c:v>-0.183646521076689</c:v>
                </c:pt>
                <c:pt idx="450">
                  <c:v>-0.182630777044185</c:v>
                </c:pt>
                <c:pt idx="451">
                  <c:v>-0.177450482478415</c:v>
                </c:pt>
                <c:pt idx="452">
                  <c:v>-0.174403250380904</c:v>
                </c:pt>
                <c:pt idx="453">
                  <c:v>-0.175418994413408</c:v>
                </c:pt>
                <c:pt idx="454">
                  <c:v>-0.174403250380904</c:v>
                </c:pt>
                <c:pt idx="455">
                  <c:v>-0.1733875063484</c:v>
                </c:pt>
                <c:pt idx="456">
                  <c:v>-0.171356018283393</c:v>
                </c:pt>
                <c:pt idx="457">
                  <c:v>-0.169324530218385</c:v>
                </c:pt>
                <c:pt idx="458">
                  <c:v>-0.165159979685119</c:v>
                </c:pt>
                <c:pt idx="459">
                  <c:v>-0.167293042153377</c:v>
                </c:pt>
                <c:pt idx="460">
                  <c:v>-0.169324530218385</c:v>
                </c:pt>
                <c:pt idx="461">
                  <c:v>-0.169324530218385</c:v>
                </c:pt>
                <c:pt idx="462">
                  <c:v>-0.166175723717623</c:v>
                </c:pt>
                <c:pt idx="463">
                  <c:v>-0.161097003555104</c:v>
                </c:pt>
                <c:pt idx="464">
                  <c:v>-0.157034027425089</c:v>
                </c:pt>
                <c:pt idx="465">
                  <c:v>-0.155002539360081</c:v>
                </c:pt>
                <c:pt idx="466">
                  <c:v>-0.157034027425089</c:v>
                </c:pt>
                <c:pt idx="467">
                  <c:v>-0.162112747587608</c:v>
                </c:pt>
                <c:pt idx="468">
                  <c:v>-0.162112747587608</c:v>
                </c:pt>
                <c:pt idx="469">
                  <c:v>-0.159065515490096</c:v>
                </c:pt>
                <c:pt idx="470">
                  <c:v>-0.153885220924327</c:v>
                </c:pt>
                <c:pt idx="471">
                  <c:v>-0.149822244794312</c:v>
                </c:pt>
                <c:pt idx="472">
                  <c:v>-0.147790756729304</c:v>
                </c:pt>
                <c:pt idx="473">
                  <c:v>-0.149822244794312</c:v>
                </c:pt>
                <c:pt idx="474">
                  <c:v>-0.151853732859319</c:v>
                </c:pt>
                <c:pt idx="475">
                  <c:v>-0.150837988826816</c:v>
                </c:pt>
                <c:pt idx="476">
                  <c:v>-0.147790756729304</c:v>
                </c:pt>
                <c:pt idx="477">
                  <c:v>-0.144743524631793</c:v>
                </c:pt>
                <c:pt idx="478">
                  <c:v>-0.143727780599289</c:v>
                </c:pt>
                <c:pt idx="479">
                  <c:v>-0.143727780599289</c:v>
                </c:pt>
                <c:pt idx="480">
                  <c:v>-0.142712036566785</c:v>
                </c:pt>
                <c:pt idx="481">
                  <c:v>-0.142712036566785</c:v>
                </c:pt>
                <c:pt idx="482">
                  <c:v>-0.139563230066023</c:v>
                </c:pt>
                <c:pt idx="483">
                  <c:v>-0.136515997968512</c:v>
                </c:pt>
                <c:pt idx="484">
                  <c:v>-0.136515997968512</c:v>
                </c:pt>
                <c:pt idx="485">
                  <c:v>-0.13854748603352</c:v>
                </c:pt>
                <c:pt idx="486">
                  <c:v>-0.139563230066023</c:v>
                </c:pt>
                <c:pt idx="487">
                  <c:v>-0.137531742001016</c:v>
                </c:pt>
                <c:pt idx="488">
                  <c:v>-0.133468765871</c:v>
                </c:pt>
                <c:pt idx="489">
                  <c:v>-0.131437277805993</c:v>
                </c:pt>
                <c:pt idx="490">
                  <c:v>-0.131437277805993</c:v>
                </c:pt>
                <c:pt idx="491">
                  <c:v>-0.133468765871</c:v>
                </c:pt>
                <c:pt idx="492">
                  <c:v>-0.135500253936008</c:v>
                </c:pt>
                <c:pt idx="493">
                  <c:v>-0.134484509903504</c:v>
                </c:pt>
                <c:pt idx="494">
                  <c:v>-0.131437277805993</c:v>
                </c:pt>
                <c:pt idx="495">
                  <c:v>-0.127272727272727</c:v>
                </c:pt>
                <c:pt idx="496">
                  <c:v>-0.126256983240223</c:v>
                </c:pt>
                <c:pt idx="497">
                  <c:v>-0.127272727272727</c:v>
                </c:pt>
                <c:pt idx="498">
                  <c:v>-0.129304215337735</c:v>
                </c:pt>
                <c:pt idx="499">
                  <c:v>-0.130421533773489</c:v>
                </c:pt>
                <c:pt idx="500">
                  <c:v>-0.129304215337735</c:v>
                </c:pt>
                <c:pt idx="501">
                  <c:v>-0.127272727272727</c:v>
                </c:pt>
                <c:pt idx="502">
                  <c:v>-0.123209751142712</c:v>
                </c:pt>
                <c:pt idx="503">
                  <c:v>-0.122194007110208</c:v>
                </c:pt>
                <c:pt idx="504">
                  <c:v>-0.124225495175216</c:v>
                </c:pt>
                <c:pt idx="505">
                  <c:v>-0.12524123920772</c:v>
                </c:pt>
                <c:pt idx="506">
                  <c:v>-0.126256983240223</c:v>
                </c:pt>
                <c:pt idx="507">
                  <c:v>-0.124225495175216</c:v>
                </c:pt>
                <c:pt idx="508">
                  <c:v>-0.123209751142712</c:v>
                </c:pt>
                <c:pt idx="509">
                  <c:v>-0.121178263077704</c:v>
                </c:pt>
                <c:pt idx="510">
                  <c:v>-0.121178263077704</c:v>
                </c:pt>
                <c:pt idx="511">
                  <c:v>-0.121178263077704</c:v>
                </c:pt>
                <c:pt idx="512">
                  <c:v>-0.121178263077704</c:v>
                </c:pt>
                <c:pt idx="513">
                  <c:v>-0.120162519045201</c:v>
                </c:pt>
                <c:pt idx="514">
                  <c:v>-0.117013712544439</c:v>
                </c:pt>
                <c:pt idx="515">
                  <c:v>-0.117013712544439</c:v>
                </c:pt>
                <c:pt idx="516">
                  <c:v>-0.117013712544439</c:v>
                </c:pt>
                <c:pt idx="517">
                  <c:v>-0.118131030980193</c:v>
                </c:pt>
                <c:pt idx="518">
                  <c:v>-0.117013712544439</c:v>
                </c:pt>
                <c:pt idx="519">
                  <c:v>-0.115997968511935</c:v>
                </c:pt>
                <c:pt idx="520">
                  <c:v>-0.11193499238192</c:v>
                </c:pt>
                <c:pt idx="521">
                  <c:v>-0.11193499238192</c:v>
                </c:pt>
                <c:pt idx="522">
                  <c:v>-0.113966480446927</c:v>
                </c:pt>
                <c:pt idx="523">
                  <c:v>-0.114982224479431</c:v>
                </c:pt>
                <c:pt idx="524">
                  <c:v>-0.114982224479431</c:v>
                </c:pt>
                <c:pt idx="525">
                  <c:v>-0.11193499238192</c:v>
                </c:pt>
                <c:pt idx="526">
                  <c:v>-0.108887760284408</c:v>
                </c:pt>
                <c:pt idx="527">
                  <c:v>-0.105840528186897</c:v>
                </c:pt>
                <c:pt idx="528">
                  <c:v>-0.106856272219401</c:v>
                </c:pt>
                <c:pt idx="529">
                  <c:v>-0.107872016251905</c:v>
                </c:pt>
                <c:pt idx="530">
                  <c:v>-0.109903504316912</c:v>
                </c:pt>
                <c:pt idx="531">
                  <c:v>-0.110919248349416</c:v>
                </c:pt>
                <c:pt idx="532">
                  <c:v>-0.106856272219401</c:v>
                </c:pt>
                <c:pt idx="533">
                  <c:v>-0.103707465718639</c:v>
                </c:pt>
                <c:pt idx="534">
                  <c:v>-0.101675977653631</c:v>
                </c:pt>
                <c:pt idx="535">
                  <c:v>-0.103707465718639</c:v>
                </c:pt>
                <c:pt idx="536">
                  <c:v>-0.103707465718639</c:v>
                </c:pt>
                <c:pt idx="537">
                  <c:v>-0.104723209751143</c:v>
                </c:pt>
                <c:pt idx="538">
                  <c:v>-0.102691721686135</c:v>
                </c:pt>
                <c:pt idx="539">
                  <c:v>-0.100660233621127</c:v>
                </c:pt>
                <c:pt idx="540">
                  <c:v>-0.0996444895886236</c:v>
                </c:pt>
                <c:pt idx="541">
                  <c:v>-0.0986287455561198</c:v>
                </c:pt>
                <c:pt idx="542">
                  <c:v>-0.0996444895886236</c:v>
                </c:pt>
                <c:pt idx="543">
                  <c:v>-0.0986287455561198</c:v>
                </c:pt>
                <c:pt idx="544">
                  <c:v>-0.0965972574911122</c:v>
                </c:pt>
                <c:pt idx="545">
                  <c:v>-0.0955815134586084</c:v>
                </c:pt>
                <c:pt idx="546">
                  <c:v>-0.0935500253936008</c:v>
                </c:pt>
                <c:pt idx="547">
                  <c:v>-0.0935500253936008</c:v>
                </c:pt>
                <c:pt idx="548">
                  <c:v>-0.0945657694261046</c:v>
                </c:pt>
                <c:pt idx="549">
                  <c:v>-0.0945657694261046</c:v>
                </c:pt>
                <c:pt idx="550">
                  <c:v>-0.0935500253936008</c:v>
                </c:pt>
                <c:pt idx="551">
                  <c:v>-0.090401218892839</c:v>
                </c:pt>
                <c:pt idx="552">
                  <c:v>-0.0883697308278314</c:v>
                </c:pt>
                <c:pt idx="553">
                  <c:v>-0.0873539867953276</c:v>
                </c:pt>
                <c:pt idx="554">
                  <c:v>-0.0873539867953276</c:v>
                </c:pt>
                <c:pt idx="555">
                  <c:v>-0.0893854748603352</c:v>
                </c:pt>
                <c:pt idx="556">
                  <c:v>-0.0873539867953276</c:v>
                </c:pt>
                <c:pt idx="557">
                  <c:v>-0.08532249873032</c:v>
                </c:pt>
                <c:pt idx="558">
                  <c:v>-0.0832910106653123</c:v>
                </c:pt>
                <c:pt idx="559">
                  <c:v>-0.0801422041645505</c:v>
                </c:pt>
                <c:pt idx="560">
                  <c:v>-0.0822752666328085</c:v>
                </c:pt>
                <c:pt idx="561">
                  <c:v>-0.0832910106653123</c:v>
                </c:pt>
                <c:pt idx="562">
                  <c:v>-0.0843067546978161</c:v>
                </c:pt>
                <c:pt idx="563">
                  <c:v>-0.0832910106653123</c:v>
                </c:pt>
                <c:pt idx="564">
                  <c:v>-0.0812595226003047</c:v>
                </c:pt>
                <c:pt idx="565">
                  <c:v>-0.0791264601320467</c:v>
                </c:pt>
                <c:pt idx="566">
                  <c:v>-0.0760792280345353</c:v>
                </c:pt>
                <c:pt idx="567">
                  <c:v>-0.0781107160995429</c:v>
                </c:pt>
                <c:pt idx="568">
                  <c:v>-0.0770949720670391</c:v>
                </c:pt>
                <c:pt idx="569">
                  <c:v>-0.0760792280345353</c:v>
                </c:pt>
                <c:pt idx="570">
                  <c:v>-0.0750634840020315</c:v>
                </c:pt>
                <c:pt idx="571">
                  <c:v>-0.0740477399695277</c:v>
                </c:pt>
                <c:pt idx="572">
                  <c:v>-0.0740477399695277</c:v>
                </c:pt>
                <c:pt idx="573">
                  <c:v>-0.0740477399695277</c:v>
                </c:pt>
                <c:pt idx="574">
                  <c:v>-0.0730319959370239</c:v>
                </c:pt>
                <c:pt idx="575">
                  <c:v>-0.0699847638395124</c:v>
                </c:pt>
                <c:pt idx="576">
                  <c:v>-0.0689690198070086</c:v>
                </c:pt>
                <c:pt idx="577">
                  <c:v>-0.0678517013712544</c:v>
                </c:pt>
                <c:pt idx="578">
                  <c:v>-0.0668359573387506</c:v>
                </c:pt>
                <c:pt idx="579">
                  <c:v>-0.0689690198070086</c:v>
                </c:pt>
                <c:pt idx="580">
                  <c:v>-0.0689690198070086</c:v>
                </c:pt>
                <c:pt idx="581">
                  <c:v>-0.0689690198070086</c:v>
                </c:pt>
                <c:pt idx="582">
                  <c:v>-0.0668359573387506</c:v>
                </c:pt>
                <c:pt idx="583">
                  <c:v>-0.0637887252412392</c:v>
                </c:pt>
                <c:pt idx="584">
                  <c:v>-0.0627729812087354</c:v>
                </c:pt>
                <c:pt idx="585">
                  <c:v>-0.0627729812087354</c:v>
                </c:pt>
                <c:pt idx="586">
                  <c:v>-0.0658202133062468</c:v>
                </c:pt>
                <c:pt idx="587">
                  <c:v>-0.0668359573387506</c:v>
                </c:pt>
                <c:pt idx="588">
                  <c:v>-0.064804469273743</c:v>
                </c:pt>
                <c:pt idx="589">
                  <c:v>-0.0617572371762316</c:v>
                </c:pt>
                <c:pt idx="590">
                  <c:v>-0.0597257491112239</c:v>
                </c:pt>
                <c:pt idx="591">
                  <c:v>-0.0597257491112239</c:v>
                </c:pt>
                <c:pt idx="592">
                  <c:v>-0.0607414931437278</c:v>
                </c:pt>
                <c:pt idx="593">
                  <c:v>-0.0617572371762316</c:v>
                </c:pt>
                <c:pt idx="594">
                  <c:v>-0.0627729812087354</c:v>
                </c:pt>
                <c:pt idx="595">
                  <c:v>-0.0607414931437278</c:v>
                </c:pt>
                <c:pt idx="596">
                  <c:v>-0.0587100050787201</c:v>
                </c:pt>
                <c:pt idx="597">
                  <c:v>-0.0566785170137125</c:v>
                </c:pt>
                <c:pt idx="598">
                  <c:v>-0.0576942610462163</c:v>
                </c:pt>
                <c:pt idx="599">
                  <c:v>-0.0566785170137125</c:v>
                </c:pt>
                <c:pt idx="600">
                  <c:v>-0.0587100050787201</c:v>
                </c:pt>
                <c:pt idx="601">
                  <c:v>-0.0576942610462163</c:v>
                </c:pt>
                <c:pt idx="602">
                  <c:v>-0.0566785170137125</c:v>
                </c:pt>
                <c:pt idx="603">
                  <c:v>-0.0555611985779583</c:v>
                </c:pt>
                <c:pt idx="604">
                  <c:v>-0.0576942610462163</c:v>
                </c:pt>
                <c:pt idx="605">
                  <c:v>-0.0576942610462163</c:v>
                </c:pt>
                <c:pt idx="606">
                  <c:v>-0.0555611985779583</c:v>
                </c:pt>
                <c:pt idx="607">
                  <c:v>-0.0545454545454545</c:v>
                </c:pt>
                <c:pt idx="608">
                  <c:v>-0.0535297105129507</c:v>
                </c:pt>
                <c:pt idx="609">
                  <c:v>-0.0525139664804469</c:v>
                </c:pt>
                <c:pt idx="610">
                  <c:v>-0.0535297105129507</c:v>
                </c:pt>
                <c:pt idx="611">
                  <c:v>-0.0545454545454545</c:v>
                </c:pt>
                <c:pt idx="612">
                  <c:v>-0.0555611985779583</c:v>
                </c:pt>
                <c:pt idx="613">
                  <c:v>-0.0545454545454545</c:v>
                </c:pt>
                <c:pt idx="614">
                  <c:v>-0.0514982224479431</c:v>
                </c:pt>
                <c:pt idx="615">
                  <c:v>-0.0514982224479431</c:v>
                </c:pt>
                <c:pt idx="616">
                  <c:v>-0.0525139664804469</c:v>
                </c:pt>
                <c:pt idx="617">
                  <c:v>-0.0525139664804469</c:v>
                </c:pt>
                <c:pt idx="618">
                  <c:v>-0.0535297105129507</c:v>
                </c:pt>
                <c:pt idx="619">
                  <c:v>-0.0525139664804469</c:v>
                </c:pt>
                <c:pt idx="620">
                  <c:v>-0.0514982224479431</c:v>
                </c:pt>
                <c:pt idx="621">
                  <c:v>-0.0494667343829355</c:v>
                </c:pt>
                <c:pt idx="622">
                  <c:v>-0.0504824784154393</c:v>
                </c:pt>
                <c:pt idx="623">
                  <c:v>-0.0494667343829355</c:v>
                </c:pt>
                <c:pt idx="624">
                  <c:v>-0.0525139664804469</c:v>
                </c:pt>
                <c:pt idx="625">
                  <c:v>-0.0535297105129507</c:v>
                </c:pt>
                <c:pt idx="626">
                  <c:v>-0.0525139664804469</c:v>
                </c:pt>
                <c:pt idx="627">
                  <c:v>-0.0504824784154393</c:v>
                </c:pt>
                <c:pt idx="628">
                  <c:v>-0.0484509903504317</c:v>
                </c:pt>
                <c:pt idx="629">
                  <c:v>-0.0494667343829355</c:v>
                </c:pt>
                <c:pt idx="630">
                  <c:v>-0.0504824784154393</c:v>
                </c:pt>
                <c:pt idx="631">
                  <c:v>-0.0494667343829355</c:v>
                </c:pt>
                <c:pt idx="632">
                  <c:v>-0.0484509903504317</c:v>
                </c:pt>
                <c:pt idx="633">
                  <c:v>-0.0474352463179279</c:v>
                </c:pt>
                <c:pt idx="634">
                  <c:v>-0.0454037582529203</c:v>
                </c:pt>
                <c:pt idx="635">
                  <c:v>-0.0464195022854241</c:v>
                </c:pt>
                <c:pt idx="636">
                  <c:v>-0.0474352463179279</c:v>
                </c:pt>
                <c:pt idx="637">
                  <c:v>-0.0484509903504317</c:v>
                </c:pt>
                <c:pt idx="638">
                  <c:v>-0.0464195022854241</c:v>
                </c:pt>
                <c:pt idx="639">
                  <c:v>-0.0474352463179279</c:v>
                </c:pt>
                <c:pt idx="640">
                  <c:v>-0.0454037582529203</c:v>
                </c:pt>
                <c:pt idx="641">
                  <c:v>-0.0454037582529203</c:v>
                </c:pt>
                <c:pt idx="642">
                  <c:v>-0.0464195022854241</c:v>
                </c:pt>
                <c:pt idx="643">
                  <c:v>-0.0454037582529203</c:v>
                </c:pt>
                <c:pt idx="644">
                  <c:v>-0.0454037582529203</c:v>
                </c:pt>
                <c:pt idx="645">
                  <c:v>-0.0432706957846623</c:v>
                </c:pt>
                <c:pt idx="646">
                  <c:v>-0.0412392077196546</c:v>
                </c:pt>
                <c:pt idx="647">
                  <c:v>-0.0422549517521584</c:v>
                </c:pt>
                <c:pt idx="648">
                  <c:v>-0.0412392077196546</c:v>
                </c:pt>
                <c:pt idx="649">
                  <c:v>-0.0432706957846623</c:v>
                </c:pt>
                <c:pt idx="650">
                  <c:v>-0.0422549517521584</c:v>
                </c:pt>
                <c:pt idx="651">
                  <c:v>-0.0412392077196546</c:v>
                </c:pt>
                <c:pt idx="652">
                  <c:v>-0.0402234636871508</c:v>
                </c:pt>
                <c:pt idx="653">
                  <c:v>-0.039207719654647</c:v>
                </c:pt>
                <c:pt idx="654">
                  <c:v>-0.0402234636871508</c:v>
                </c:pt>
                <c:pt idx="655">
                  <c:v>-0.039207719654647</c:v>
                </c:pt>
                <c:pt idx="656">
                  <c:v>-0.039207719654647</c:v>
                </c:pt>
                <c:pt idx="657">
                  <c:v>-0.039207719654647</c:v>
                </c:pt>
                <c:pt idx="658">
                  <c:v>-0.0381919756221432</c:v>
                </c:pt>
                <c:pt idx="659">
                  <c:v>-0.0351447435246318</c:v>
                </c:pt>
                <c:pt idx="660">
                  <c:v>-0.0351447435246318</c:v>
                </c:pt>
                <c:pt idx="661">
                  <c:v>-0.0361604875571356</c:v>
                </c:pt>
                <c:pt idx="662">
                  <c:v>-0.0381919756221432</c:v>
                </c:pt>
                <c:pt idx="663">
                  <c:v>-0.0371762315896394</c:v>
                </c:pt>
                <c:pt idx="664">
                  <c:v>-0.0361604875571356</c:v>
                </c:pt>
                <c:pt idx="665">
                  <c:v>-0.034128999492128</c:v>
                </c:pt>
                <c:pt idx="666">
                  <c:v>-0.0351447435246318</c:v>
                </c:pt>
                <c:pt idx="667">
                  <c:v>-0.0361604875571356</c:v>
                </c:pt>
                <c:pt idx="668">
                  <c:v>-0.034128999492128</c:v>
                </c:pt>
                <c:pt idx="669">
                  <c:v>-0.0351447435246318</c:v>
                </c:pt>
                <c:pt idx="670">
                  <c:v>-0.034128999492128</c:v>
                </c:pt>
                <c:pt idx="671">
                  <c:v>-0.0331132554596242</c:v>
                </c:pt>
                <c:pt idx="672">
                  <c:v>-0.034128999492128</c:v>
                </c:pt>
                <c:pt idx="673">
                  <c:v>-0.0331132554596242</c:v>
                </c:pt>
                <c:pt idx="674">
                  <c:v>-0.0331132554596242</c:v>
                </c:pt>
                <c:pt idx="675">
                  <c:v>-0.0309801929913662</c:v>
                </c:pt>
                <c:pt idx="676">
                  <c:v>-0.0309801929913662</c:v>
                </c:pt>
                <c:pt idx="677">
                  <c:v>-0.0299644489588624</c:v>
                </c:pt>
                <c:pt idx="678">
                  <c:v>-0.0309801929913662</c:v>
                </c:pt>
                <c:pt idx="679">
                  <c:v>-0.0309801929913662</c:v>
                </c:pt>
                <c:pt idx="680">
                  <c:v>-0.0309801929913662</c:v>
                </c:pt>
                <c:pt idx="681">
                  <c:v>-0.0309801929913662</c:v>
                </c:pt>
                <c:pt idx="682">
                  <c:v>-0.0299644489588624</c:v>
                </c:pt>
                <c:pt idx="683">
                  <c:v>-0.0289487049263585</c:v>
                </c:pt>
                <c:pt idx="684">
                  <c:v>-0.0299644489588624</c:v>
                </c:pt>
                <c:pt idx="685">
                  <c:v>-0.0309801929913662</c:v>
                </c:pt>
                <c:pt idx="686">
                  <c:v>-0.0299644489588624</c:v>
                </c:pt>
                <c:pt idx="687">
                  <c:v>-0.0289487049263585</c:v>
                </c:pt>
                <c:pt idx="688">
                  <c:v>-0.0279329608938547</c:v>
                </c:pt>
                <c:pt idx="689">
                  <c:v>-0.0248857287963433</c:v>
                </c:pt>
                <c:pt idx="690">
                  <c:v>-0.0259014728288471</c:v>
                </c:pt>
                <c:pt idx="691">
                  <c:v>-0.0248857287963433</c:v>
                </c:pt>
                <c:pt idx="692">
                  <c:v>-0.0248857287963433</c:v>
                </c:pt>
                <c:pt idx="693">
                  <c:v>-0.0259014728288471</c:v>
                </c:pt>
                <c:pt idx="694">
                  <c:v>-0.0248857287963433</c:v>
                </c:pt>
                <c:pt idx="695">
                  <c:v>-0.0228542407313357</c:v>
                </c:pt>
                <c:pt idx="696">
                  <c:v>-0.0228542407313357</c:v>
                </c:pt>
                <c:pt idx="697">
                  <c:v>-0.0218384966988319</c:v>
                </c:pt>
                <c:pt idx="698">
                  <c:v>-0.0238699847638395</c:v>
                </c:pt>
                <c:pt idx="699">
                  <c:v>-0.0248857287963433</c:v>
                </c:pt>
                <c:pt idx="700">
                  <c:v>-0.0248857287963433</c:v>
                </c:pt>
                <c:pt idx="701">
                  <c:v>-0.0228542407313357</c:v>
                </c:pt>
                <c:pt idx="702">
                  <c:v>-0.0228542407313357</c:v>
                </c:pt>
                <c:pt idx="703">
                  <c:v>-0.0218384966988319</c:v>
                </c:pt>
                <c:pt idx="704">
                  <c:v>-0.0218384966988319</c:v>
                </c:pt>
                <c:pt idx="705">
                  <c:v>-0.0218384966988319</c:v>
                </c:pt>
                <c:pt idx="706">
                  <c:v>-0.0198070086338243</c:v>
                </c:pt>
                <c:pt idx="707">
                  <c:v>-0.0208227526663281</c:v>
                </c:pt>
                <c:pt idx="708">
                  <c:v>-0.0198070086338243</c:v>
                </c:pt>
                <c:pt idx="709">
                  <c:v>-0.0186896901980701</c:v>
                </c:pt>
                <c:pt idx="710">
                  <c:v>-0.0176739461655663</c:v>
                </c:pt>
                <c:pt idx="711">
                  <c:v>-0.0176739461655663</c:v>
                </c:pt>
                <c:pt idx="712">
                  <c:v>-0.0176739461655663</c:v>
                </c:pt>
                <c:pt idx="713">
                  <c:v>-0.0186896901980701</c:v>
                </c:pt>
                <c:pt idx="714">
                  <c:v>-0.0176739461655663</c:v>
                </c:pt>
                <c:pt idx="715">
                  <c:v>-0.0186896901980701</c:v>
                </c:pt>
                <c:pt idx="716">
                  <c:v>-0.0198070086338243</c:v>
                </c:pt>
                <c:pt idx="717">
                  <c:v>-0.0186896901980701</c:v>
                </c:pt>
                <c:pt idx="718">
                  <c:v>-0.0198070086338243</c:v>
                </c:pt>
                <c:pt idx="719">
                  <c:v>-0.0186896901980701</c:v>
                </c:pt>
                <c:pt idx="720">
                  <c:v>-0.0176739461655663</c:v>
                </c:pt>
                <c:pt idx="721">
                  <c:v>-0.0186896901980701</c:v>
                </c:pt>
                <c:pt idx="722">
                  <c:v>-0.0166582021330625</c:v>
                </c:pt>
                <c:pt idx="723">
                  <c:v>-0.0156424581005587</c:v>
                </c:pt>
                <c:pt idx="724">
                  <c:v>-0.0156424581005587</c:v>
                </c:pt>
                <c:pt idx="725">
                  <c:v>-0.0166582021330625</c:v>
                </c:pt>
                <c:pt idx="726">
                  <c:v>-0.0176739461655663</c:v>
                </c:pt>
                <c:pt idx="727">
                  <c:v>-0.0166582021330625</c:v>
                </c:pt>
                <c:pt idx="728">
                  <c:v>-0.0166582021330625</c:v>
                </c:pt>
                <c:pt idx="729">
                  <c:v>-0.0146267140680548</c:v>
                </c:pt>
                <c:pt idx="730">
                  <c:v>-0.013610970035551</c:v>
                </c:pt>
                <c:pt idx="731">
                  <c:v>-0.0146267140680548</c:v>
                </c:pt>
                <c:pt idx="732">
                  <c:v>-0.0146267140680548</c:v>
                </c:pt>
                <c:pt idx="733">
                  <c:v>-0.0146267140680548</c:v>
                </c:pt>
                <c:pt idx="734">
                  <c:v>-0.0166582021330625</c:v>
                </c:pt>
                <c:pt idx="735">
                  <c:v>-0.0146267140680548</c:v>
                </c:pt>
                <c:pt idx="736">
                  <c:v>-0.013610970035551</c:v>
                </c:pt>
                <c:pt idx="737">
                  <c:v>-0.0115794819705434</c:v>
                </c:pt>
                <c:pt idx="738">
                  <c:v>-0.0115794819705434</c:v>
                </c:pt>
                <c:pt idx="739">
                  <c:v>-0.0115794819705434</c:v>
                </c:pt>
                <c:pt idx="740">
                  <c:v>-0.0125952260030472</c:v>
                </c:pt>
                <c:pt idx="741">
                  <c:v>-0.013610970035551</c:v>
                </c:pt>
                <c:pt idx="742">
                  <c:v>-0.013610970035551</c:v>
                </c:pt>
                <c:pt idx="743">
                  <c:v>-0.0125952260030472</c:v>
                </c:pt>
                <c:pt idx="744">
                  <c:v>-0.0125952260030472</c:v>
                </c:pt>
                <c:pt idx="745">
                  <c:v>-0.0125952260030472</c:v>
                </c:pt>
                <c:pt idx="746">
                  <c:v>-0.0125952260030472</c:v>
                </c:pt>
                <c:pt idx="747">
                  <c:v>-0.0146267140680548</c:v>
                </c:pt>
                <c:pt idx="748">
                  <c:v>-0.0156424581005587</c:v>
                </c:pt>
                <c:pt idx="749">
                  <c:v>-0.013610970035551</c:v>
                </c:pt>
                <c:pt idx="750">
                  <c:v>-0.013610970035551</c:v>
                </c:pt>
                <c:pt idx="751">
                  <c:v>-0.0125952260030472</c:v>
                </c:pt>
                <c:pt idx="752">
                  <c:v>-0.0125952260030472</c:v>
                </c:pt>
                <c:pt idx="753">
                  <c:v>-0.013610970035551</c:v>
                </c:pt>
                <c:pt idx="754">
                  <c:v>-0.0125952260030472</c:v>
                </c:pt>
                <c:pt idx="755">
                  <c:v>-0.0115794819705434</c:v>
                </c:pt>
                <c:pt idx="756">
                  <c:v>-0.0105637379380396</c:v>
                </c:pt>
                <c:pt idx="757">
                  <c:v>-0.0105637379380396</c:v>
                </c:pt>
                <c:pt idx="758">
                  <c:v>-0.0115794819705434</c:v>
                </c:pt>
                <c:pt idx="759">
                  <c:v>-0.0105637379380396</c:v>
                </c:pt>
                <c:pt idx="760">
                  <c:v>-0.0115794819705434</c:v>
                </c:pt>
                <c:pt idx="761">
                  <c:v>-0.0115794819705434</c:v>
                </c:pt>
                <c:pt idx="762">
                  <c:v>-0.0115794819705434</c:v>
                </c:pt>
                <c:pt idx="763">
                  <c:v>-0.0115794819705434</c:v>
                </c:pt>
                <c:pt idx="764">
                  <c:v>-0.0095479939055358</c:v>
                </c:pt>
                <c:pt idx="765">
                  <c:v>-0.0095479939055358</c:v>
                </c:pt>
                <c:pt idx="766">
                  <c:v>-0.0095479939055358</c:v>
                </c:pt>
                <c:pt idx="767">
                  <c:v>-0.0105637379380396</c:v>
                </c:pt>
                <c:pt idx="768">
                  <c:v>-0.0105637379380396</c:v>
                </c:pt>
                <c:pt idx="769">
                  <c:v>-0.0095479939055358</c:v>
                </c:pt>
                <c:pt idx="770">
                  <c:v>-0.0105637379380396</c:v>
                </c:pt>
                <c:pt idx="771">
                  <c:v>-0.00853224987303199</c:v>
                </c:pt>
                <c:pt idx="772">
                  <c:v>-0.00853224987303199</c:v>
                </c:pt>
                <c:pt idx="773">
                  <c:v>-0.00853224987303199</c:v>
                </c:pt>
                <c:pt idx="774">
                  <c:v>-0.0095479939055358</c:v>
                </c:pt>
                <c:pt idx="775">
                  <c:v>-0.00853224987303199</c:v>
                </c:pt>
                <c:pt idx="776">
                  <c:v>-0.00853224987303199</c:v>
                </c:pt>
                <c:pt idx="777">
                  <c:v>-0.00751650584052818</c:v>
                </c:pt>
                <c:pt idx="778">
                  <c:v>-0.00639918740477399</c:v>
                </c:pt>
                <c:pt idx="779">
                  <c:v>-0.00751650584052818</c:v>
                </c:pt>
                <c:pt idx="780">
                  <c:v>-0.00853224987303199</c:v>
                </c:pt>
                <c:pt idx="781">
                  <c:v>-0.00751650584052818</c:v>
                </c:pt>
                <c:pt idx="782">
                  <c:v>-0.00853224987303199</c:v>
                </c:pt>
                <c:pt idx="783">
                  <c:v>-0.00853224987303199</c:v>
                </c:pt>
                <c:pt idx="784">
                  <c:v>-0.00853224987303199</c:v>
                </c:pt>
                <c:pt idx="785">
                  <c:v>-0.00751650584052818</c:v>
                </c:pt>
                <c:pt idx="786">
                  <c:v>-0.00538344337227019</c:v>
                </c:pt>
                <c:pt idx="787">
                  <c:v>-0.00538344337227019</c:v>
                </c:pt>
                <c:pt idx="788">
                  <c:v>-0.00639918740477399</c:v>
                </c:pt>
                <c:pt idx="789">
                  <c:v>-0.00751650584052818</c:v>
                </c:pt>
                <c:pt idx="790">
                  <c:v>-0.00751650584052818</c:v>
                </c:pt>
                <c:pt idx="791">
                  <c:v>-0.00639918740477399</c:v>
                </c:pt>
                <c:pt idx="792">
                  <c:v>-0.00436769933976638</c:v>
                </c:pt>
                <c:pt idx="793">
                  <c:v>-0.00233621127475876</c:v>
                </c:pt>
                <c:pt idx="794">
                  <c:v>-0.00335195530726257</c:v>
                </c:pt>
                <c:pt idx="795">
                  <c:v>-0.00436769933976638</c:v>
                </c:pt>
                <c:pt idx="796">
                  <c:v>-0.00751650584052818</c:v>
                </c:pt>
                <c:pt idx="797">
                  <c:v>-0.00853224987303199</c:v>
                </c:pt>
                <c:pt idx="798">
                  <c:v>-0.00639918740477399</c:v>
                </c:pt>
                <c:pt idx="799">
                  <c:v>-0.00335195530726257</c:v>
                </c:pt>
                <c:pt idx="800">
                  <c:v>-0.00132046724225495</c:v>
                </c:pt>
                <c:pt idx="801">
                  <c:v>-0.00132046724225495</c:v>
                </c:pt>
                <c:pt idx="802">
                  <c:v>-0.00233621127475876</c:v>
                </c:pt>
                <c:pt idx="803">
                  <c:v>-0.00436769933976638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493256"/>
        <c:axId val="2117490840"/>
      </c:scatterChart>
      <c:valAx>
        <c:axId val="2117493256"/>
        <c:scaling>
          <c:orientation val="minMax"/>
          <c:max val="2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(nsec)</a:t>
                </a:r>
              </a:p>
            </c:rich>
          </c:tx>
          <c:layout>
            <c:manualLayout>
              <c:xMode val="edge"/>
              <c:yMode val="edge"/>
              <c:x val="0.496593154939298"/>
              <c:y val="0.629203441890994"/>
            </c:manualLayout>
          </c:layout>
          <c:overlay val="0"/>
          <c:spPr>
            <a:solidFill>
              <a:srgbClr val="CCFFCC"/>
            </a:solidFill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490840"/>
        <c:crosses val="autoZero"/>
        <c:crossBetween val="midCat"/>
      </c:valAx>
      <c:valAx>
        <c:axId val="211749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493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15/10/14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15/10/14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chart" Target="../charts/chart5.xml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789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CD-2 Review: Mu2e Calorimeter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4989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Stefano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Miscetti</a:t>
            </a:r>
            <a:endParaRPr lang="en-US" dirty="0" smtClean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LNF INFN, Italy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Calorimeter L2 Manager</a:t>
            </a:r>
          </a:p>
          <a:p>
            <a:r>
              <a:rPr lang="en-US" smtClean="0">
                <a:solidFill>
                  <a:schemeClr val="tx2"/>
                </a:solidFill>
                <a:latin typeface="Helvetica" charset="0"/>
              </a:rPr>
              <a:t>10/21/2014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nfn_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322" y="5657670"/>
            <a:ext cx="1192688" cy="75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5176"/>
            <a:ext cx="8686800" cy="641739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Calorimeter FEE &amp; Readout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41623"/>
            <a:ext cx="3924714" cy="2245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64770" y="883667"/>
            <a:ext cx="2662283" cy="2655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4252" y="3641104"/>
            <a:ext cx="3608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Digitizer board with 32 channels</a:t>
            </a:r>
          </a:p>
          <a:p>
            <a:r>
              <a:rPr lang="en-US" sz="1800" dirty="0" smtClean="0">
                <a:sym typeface="Wingdings"/>
              </a:rPr>
              <a:t>12 bit resolution, 200 </a:t>
            </a:r>
            <a:r>
              <a:rPr lang="en-US" sz="1800" dirty="0" err="1" smtClean="0">
                <a:sym typeface="Wingdings"/>
              </a:rPr>
              <a:t>msps</a:t>
            </a:r>
            <a:r>
              <a:rPr lang="en-US" sz="1800" dirty="0" smtClean="0">
                <a:sym typeface="Wingdings"/>
              </a:rPr>
              <a:t>, Smart Fusion-2  FPGA.</a:t>
            </a:r>
            <a:endParaRPr lang="en-US" sz="1800" dirty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5 prototypes 8 channels under</a:t>
            </a:r>
          </a:p>
          <a:p>
            <a:r>
              <a:rPr lang="en-US" sz="1800" dirty="0" smtClean="0">
                <a:sym typeface="Wingdings"/>
              </a:rPr>
              <a:t>construction at University of Illinois</a:t>
            </a:r>
            <a:endParaRPr lang="en-US" sz="1800" dirty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Design of final digitizer under</a:t>
            </a:r>
          </a:p>
          <a:p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way as  a joint project between </a:t>
            </a:r>
          </a:p>
          <a:p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INFN Pisa and University of Illinois.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087106"/>
            <a:ext cx="5172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800" dirty="0" smtClean="0"/>
              <a:t>FEE is a discrete chips connected to the photo-sensor: </a:t>
            </a:r>
            <a:r>
              <a:rPr lang="en-US" sz="1800" dirty="0" smtClean="0">
                <a:sym typeface="Wingdings"/>
              </a:rPr>
              <a:t>V preamp &amp; Local V-bias regulator.</a:t>
            </a:r>
          </a:p>
          <a:p>
            <a:endParaRPr lang="en-US" sz="1800" dirty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16 FEE channels driven by an ARM-controller to generate/distribute  </a:t>
            </a:r>
            <a:r>
              <a:rPr lang="en-US" sz="1800" dirty="0" err="1" smtClean="0">
                <a:sym typeface="Wingdings"/>
              </a:rPr>
              <a:t>Vbias</a:t>
            </a:r>
            <a:r>
              <a:rPr lang="en-US" sz="1800" dirty="0" smtClean="0">
                <a:sym typeface="Wingdings"/>
              </a:rPr>
              <a:t>, Low Voltages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50 FEE channels and 5 ARM controllers produced by INFN- </a:t>
            </a:r>
            <a:r>
              <a:rPr lang="en-US" sz="1800" dirty="0" err="1" smtClean="0">
                <a:sym typeface="Wingdings"/>
              </a:rPr>
              <a:t>Frascati</a:t>
            </a:r>
            <a:r>
              <a:rPr lang="en-US" sz="1800" dirty="0" smtClean="0">
                <a:sym typeface="Wingdings"/>
              </a:rPr>
              <a:t>  for test beam array.</a:t>
            </a:r>
          </a:p>
          <a:p>
            <a:pPr marL="285750" indent="-285750">
              <a:buFont typeface="Wingdings" charset="2"/>
              <a:buChar char="q"/>
            </a:pPr>
            <a:endParaRPr lang="en-US" sz="1800" dirty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b="1" dirty="0" smtClean="0">
                <a:sym typeface="Wingdings"/>
              </a:rPr>
              <a:t>New  development in progress to adapt this </a:t>
            </a:r>
          </a:p>
          <a:p>
            <a:r>
              <a:rPr lang="en-US" sz="1800" b="1" dirty="0">
                <a:sym typeface="Wingdings"/>
              </a:rPr>
              <a:t> </a:t>
            </a:r>
            <a:r>
              <a:rPr lang="en-US" sz="1800" b="1" dirty="0" smtClean="0">
                <a:sym typeface="Wingdings"/>
              </a:rPr>
              <a:t>     FEE to the BaF</a:t>
            </a:r>
            <a:r>
              <a:rPr lang="en-US" sz="1800" b="1" baseline="-25000" dirty="0" smtClean="0">
                <a:sym typeface="Wingdings"/>
              </a:rPr>
              <a:t>2</a:t>
            </a:r>
            <a:r>
              <a:rPr lang="en-US" sz="1800" b="1" dirty="0" smtClean="0">
                <a:sym typeface="Wingdings"/>
              </a:rPr>
              <a:t> crystals.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1012" y="5949428"/>
            <a:ext cx="278859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Breakout talks:</a:t>
            </a:r>
          </a:p>
          <a:p>
            <a:r>
              <a:rPr lang="en-US" dirty="0" err="1" smtClean="0"/>
              <a:t>G.Corradi</a:t>
            </a:r>
            <a:r>
              <a:rPr lang="en-US" dirty="0" smtClean="0"/>
              <a:t>/</a:t>
            </a:r>
            <a:r>
              <a:rPr lang="en-US" dirty="0" err="1" smtClean="0"/>
              <a:t>G.Pezzullo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2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933"/>
            <a:ext cx="8686800" cy="641739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475.07.06 Calibration system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941" y="4393536"/>
            <a:ext cx="2961104" cy="1755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0268"/>
            <a:ext cx="5697383" cy="1237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323" y="931614"/>
            <a:ext cx="1857060" cy="1811592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38484" y="923007"/>
            <a:ext cx="3771516" cy="24621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u"/>
            </a:pPr>
            <a:r>
              <a:rPr lang="en-US" sz="1800" dirty="0" smtClean="0">
                <a:sym typeface="Wingdings"/>
              </a:rPr>
              <a:t> Neutrons from a Deuterium-Tritium (DT) generator adjacent to the Detector irradiate a fluorine rich fluid (</a:t>
            </a:r>
            <a:r>
              <a:rPr lang="en-US" sz="1800" dirty="0" err="1" smtClean="0">
                <a:sym typeface="Wingdings"/>
              </a:rPr>
              <a:t>Fluorinert</a:t>
            </a:r>
            <a:r>
              <a:rPr lang="en-US" sz="1800" dirty="0" smtClean="0">
                <a:sym typeface="Wingdings"/>
              </a:rPr>
              <a:t>).</a:t>
            </a:r>
          </a:p>
          <a:p>
            <a:pPr>
              <a:buFont typeface="Wingdings" charset="2"/>
              <a:buChar char="u"/>
            </a:pPr>
            <a:r>
              <a:rPr lang="en-US" sz="1800" dirty="0" smtClean="0">
                <a:sym typeface="Wingdings"/>
              </a:rPr>
              <a:t>The activated liquid is piped to the front face of the disks.</a:t>
            </a:r>
          </a:p>
          <a:p>
            <a:pPr>
              <a:buFont typeface="Wingdings" charset="2"/>
              <a:buChar char="u"/>
            </a:pPr>
            <a:r>
              <a:rPr lang="en-US" sz="1800" dirty="0" smtClean="0">
                <a:solidFill>
                  <a:srgbClr val="800000"/>
                </a:solidFill>
                <a:sym typeface="Wingdings"/>
              </a:rPr>
              <a:t>Few per mil energy scale in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sym typeface="Wingdings"/>
              </a:rPr>
              <a:t>     few minutes. Linearity.</a:t>
            </a:r>
          </a:p>
          <a:p>
            <a:pPr>
              <a:buFont typeface="Wingdings" charset="2"/>
              <a:buChar char="u"/>
            </a:pPr>
            <a:r>
              <a:rPr lang="en-US" sz="1800" dirty="0" smtClean="0">
                <a:solidFill>
                  <a:srgbClr val="000090"/>
                </a:solidFill>
                <a:sym typeface="Wingdings"/>
              </a:rPr>
              <a:t>Final experiment scale (E/P) is set  using DIO’s. 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84" y="3411684"/>
            <a:ext cx="5598952" cy="361190"/>
          </a:xfrm>
          <a:prstGeom prst="rect">
            <a:avLst/>
          </a:prstGeom>
          <a:solidFill>
            <a:srgbClr val="CCFFCC"/>
          </a:solidFill>
          <a:ln>
            <a:solidFill>
              <a:srgbClr val="8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290" y="819701"/>
            <a:ext cx="3554710" cy="3413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64880">
            <a:off x="7030164" y="521869"/>
            <a:ext cx="1886927" cy="830997"/>
          </a:xfrm>
          <a:prstGeom prst="rect">
            <a:avLst/>
          </a:prstGeom>
          <a:solidFill>
            <a:srgbClr val="CCFFCC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Based on BABAR scheme &amp; salvage of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heir components</a:t>
            </a:r>
            <a:endParaRPr lang="en-US" sz="1600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5176576"/>
            <a:ext cx="5910456" cy="10113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>
                <a:solidFill>
                  <a:srgbClr val="C0504D"/>
                </a:solidFill>
              </a:rPr>
              <a:t>Laser system adapted from CMS calibration system.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/>
              <a:t>  </a:t>
            </a:r>
            <a:r>
              <a:rPr lang="en-US" sz="1800" dirty="0" smtClean="0">
                <a:sym typeface="Wingdings"/>
              </a:rPr>
              <a:t>UV light to monitor continuously the variation of </a:t>
            </a:r>
          </a:p>
          <a:p>
            <a:pPr marL="0" indent="0">
              <a:buFont typeface="Arial" charset="0"/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the </a:t>
            </a:r>
            <a:r>
              <a:rPr lang="en-US" sz="1800" dirty="0" err="1" smtClean="0">
                <a:sym typeface="Wingdings"/>
              </a:rPr>
              <a:t>photosensor</a:t>
            </a:r>
            <a:r>
              <a:rPr lang="en-US" sz="1800" dirty="0" smtClean="0">
                <a:sym typeface="Wingdings"/>
              </a:rPr>
              <a:t> gain (in-kind INFN) 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2614" y="5925403"/>
            <a:ext cx="193995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Breakout talk: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F.Porter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97444" y="2745879"/>
            <a:ext cx="910659" cy="33855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</a:t>
            </a:r>
            <a:r>
              <a:rPr lang="en-US" sz="1600" baseline="-25000" dirty="0" err="1" smtClean="0"/>
              <a:t>γ</a:t>
            </a:r>
            <a:r>
              <a:rPr lang="en-US" sz="1600" dirty="0" smtClean="0"/>
              <a:t> (MeV)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882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Improvements since CD-1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2533" y="1110206"/>
            <a:ext cx="8356600" cy="510063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/>
              <a:t>Two significant improvements happened since CD-1:</a:t>
            </a:r>
          </a:p>
          <a:p>
            <a:pPr marL="0" indent="0">
              <a:buFont typeface="Arial" charset="0"/>
              <a:buNone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r>
              <a:rPr lang="en-US" sz="1800" b="1" dirty="0" smtClean="0"/>
              <a:t>Geometry has been modified from Vanes to Disks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/>
              <a:t>    </a:t>
            </a:r>
            <a:r>
              <a:rPr lang="en-US" sz="1800" dirty="0" smtClean="0">
                <a:sym typeface="Wingdings"/>
              </a:rPr>
              <a:t> (+) Larger acceptance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sym typeface="Wingdings"/>
              </a:rPr>
              <a:t>     (+) Identical response and acceptance for electrons and positrons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sym typeface="Wingdings"/>
              </a:rPr>
              <a:t>     (+) Easier mechanics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sym typeface="Wingdings"/>
              </a:rPr>
              <a:t>     (-) More background on the crystals</a:t>
            </a:r>
          </a:p>
          <a:p>
            <a:pPr marL="0" indent="0">
              <a:buFont typeface="Arial" charset="0"/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 (+) Better shielding for  photo-sensors</a:t>
            </a:r>
          </a:p>
          <a:p>
            <a:pPr marL="0" indent="0">
              <a:buFont typeface="Arial" charset="0"/>
              <a:buNone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r>
              <a:rPr lang="en-US" sz="1800" dirty="0" smtClean="0"/>
              <a:t> </a:t>
            </a:r>
            <a:r>
              <a:rPr lang="en-US" sz="1800" b="1" dirty="0" smtClean="0"/>
              <a:t>Baseline crystal has been changed from LYSO to BaF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US" sz="1800" b="1" dirty="0" smtClean="0"/>
              <a:t>    </a:t>
            </a:r>
            <a:r>
              <a:rPr lang="en-US" sz="1800" b="1" dirty="0" smtClean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sz="1800" dirty="0" smtClean="0">
                <a:solidFill>
                  <a:srgbClr val="800000"/>
                </a:solidFill>
                <a:sym typeface="Wingdings"/>
              </a:rPr>
              <a:t> (+) BaF</a:t>
            </a:r>
            <a:r>
              <a:rPr lang="en-US" sz="1800" baseline="-25000" dirty="0" smtClean="0">
                <a:solidFill>
                  <a:srgbClr val="800000"/>
                </a:solidFill>
                <a:sym typeface="Wingdings"/>
              </a:rPr>
              <a:t>2</a:t>
            </a:r>
            <a:r>
              <a:rPr lang="en-US" sz="1800" dirty="0" smtClean="0">
                <a:solidFill>
                  <a:srgbClr val="800000"/>
                </a:solidFill>
                <a:sym typeface="Wingdings"/>
              </a:rPr>
              <a:t> Is less expensive than LYSO (its cost increases x 2.5 since 	CD-1) but it still matches requirements.</a:t>
            </a:r>
            <a:endParaRPr lang="en-US" sz="1800" b="1" dirty="0" smtClean="0">
              <a:solidFill>
                <a:srgbClr val="800000"/>
              </a:solidFill>
              <a:sym typeface="Wingdings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sym typeface="Wingdings"/>
              </a:rPr>
              <a:t>       (+) The BaF</a:t>
            </a:r>
            <a:r>
              <a:rPr lang="en-US" sz="1800" baseline="-25000" dirty="0" smtClean="0">
                <a:sym typeface="Wingdings"/>
              </a:rPr>
              <a:t>2</a:t>
            </a:r>
            <a:r>
              <a:rPr lang="en-US" sz="1800" dirty="0" smtClean="0">
                <a:sym typeface="Wingdings"/>
              </a:rPr>
              <a:t> is faster, it could be used for Mu2e-II sustaining  a x10 </a:t>
            </a: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sym typeface="Wingdings"/>
              </a:rPr>
              <a:t>              increase in the rate.</a:t>
            </a:r>
          </a:p>
        </p:txBody>
      </p:sp>
    </p:spTree>
    <p:extLst>
      <p:ext uri="{BB962C8B-B14F-4D97-AF65-F5344CB8AC3E}">
        <p14:creationId xmlns:p14="http://schemas.microsoft.com/office/powerpoint/2010/main" val="375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Performance: Energy resolution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76" y="923701"/>
            <a:ext cx="5496957" cy="3618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662732"/>
            <a:ext cx="8915400" cy="1477328"/>
          </a:xfrm>
          <a:prstGeom prst="rect">
            <a:avLst/>
          </a:prstGeom>
          <a:solidFill>
            <a:srgbClr val="CCFFCC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L.Y.=30 </a:t>
            </a:r>
            <a:r>
              <a:rPr lang="en-US" sz="1800" dirty="0" err="1" smtClean="0">
                <a:sym typeface="Wingdings"/>
              </a:rPr>
              <a:t>pe</a:t>
            </a:r>
            <a:r>
              <a:rPr lang="en-US" sz="1800" dirty="0" smtClean="0">
                <a:sym typeface="Wingdings"/>
              </a:rPr>
              <a:t>/MeV from crystal measurement with PMT scaled by APD area and Q.E (1.3%) </a:t>
            </a:r>
            <a:endParaRPr lang="en-US" sz="1800" dirty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Electronics noise of 300 </a:t>
            </a:r>
            <a:r>
              <a:rPr lang="en-US" sz="1800" dirty="0" err="1" smtClean="0">
                <a:sym typeface="Wingdings"/>
              </a:rPr>
              <a:t>keV</a:t>
            </a:r>
            <a:r>
              <a:rPr lang="en-US" sz="1800" dirty="0" smtClean="0">
                <a:sym typeface="Wingdings"/>
              </a:rPr>
              <a:t> by scaling down measurement for LYSO and RMD/</a:t>
            </a:r>
          </a:p>
          <a:p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Hamamatsu APD properties  adds another relevant term to the resolution (1.3%).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2% leakage and albedo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Pileup contributes additional 3 % to the total resolution.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5446" y="1962864"/>
            <a:ext cx="193995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Breakout talk:</a:t>
            </a:r>
          </a:p>
          <a:p>
            <a:r>
              <a:rPr lang="en-US" dirty="0" err="1" smtClean="0"/>
              <a:t>B.Echenard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0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Performance:  PID (</a:t>
            </a:r>
            <a:r>
              <a:rPr lang="en-US" sz="2800" dirty="0" err="1" smtClean="0">
                <a:solidFill>
                  <a:srgbClr val="800000"/>
                </a:solidFill>
              </a:rPr>
              <a:t>muon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</a:rPr>
              <a:t>vs</a:t>
            </a:r>
            <a:r>
              <a:rPr lang="en-US" sz="2800" dirty="0" smtClean="0">
                <a:solidFill>
                  <a:srgbClr val="800000"/>
                </a:solidFill>
              </a:rPr>
              <a:t> electrons)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5053210"/>
            <a:ext cx="6886546" cy="1015663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hangingPunct="0">
              <a:buFont typeface="Wingdings" charset="2"/>
              <a:buChar char="ü"/>
            </a:pPr>
            <a:r>
              <a:rPr lang="en-US" sz="2000" dirty="0" smtClean="0"/>
              <a:t>For a </a:t>
            </a:r>
            <a:r>
              <a:rPr lang="en-US" sz="2000" dirty="0" err="1" smtClean="0"/>
              <a:t>muon</a:t>
            </a:r>
            <a:r>
              <a:rPr lang="en-US" sz="2000" dirty="0" smtClean="0"/>
              <a:t> rejection of 200 </a:t>
            </a:r>
            <a:r>
              <a:rPr lang="en-US" sz="2000" b="1" dirty="0" smtClean="0">
                <a:sym typeface="Wingdings"/>
              </a:rPr>
              <a:t> </a:t>
            </a:r>
            <a:r>
              <a:rPr lang="en-US" sz="2000" b="1" dirty="0">
                <a:sym typeface="Wingdings"/>
              </a:rPr>
              <a:t>E</a:t>
            </a:r>
            <a:r>
              <a:rPr lang="en-US" sz="2000" b="1" dirty="0" smtClean="0">
                <a:sym typeface="Wingdings"/>
              </a:rPr>
              <a:t>lectron ID efficiency is 98%</a:t>
            </a:r>
          </a:p>
          <a:p>
            <a:pPr marL="342900" indent="-342900" hangingPunct="0">
              <a:buFont typeface="Wingdings" charset="2"/>
              <a:buChar char="ü"/>
            </a:pPr>
            <a:r>
              <a:rPr lang="en-US" sz="2000" dirty="0" smtClean="0">
                <a:sym typeface="Wingdings"/>
              </a:rPr>
              <a:t>Adding pre-selection cuts </a:t>
            </a:r>
            <a:r>
              <a:rPr lang="en-US" sz="2000" b="1" dirty="0" smtClean="0">
                <a:sym typeface="Wingdings"/>
              </a:rPr>
              <a:t> Total PID efficiency is &gt; 93%</a:t>
            </a:r>
          </a:p>
          <a:p>
            <a:pPr hangingPunct="0"/>
            <a:r>
              <a:rPr lang="en-US" sz="2000" b="1" dirty="0">
                <a:sym typeface="Wingdings"/>
              </a:rPr>
              <a:t> </a:t>
            </a:r>
            <a:r>
              <a:rPr lang="en-US" sz="2000" b="1" dirty="0" smtClean="0">
                <a:sym typeface="Wingdings"/>
              </a:rPr>
              <a:t>                                                         with twice the exp. background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459503"/>
            <a:ext cx="3230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800" dirty="0" smtClean="0"/>
              <a:t>Full simulation  with</a:t>
            </a:r>
          </a:p>
          <a:p>
            <a:r>
              <a:rPr lang="en-US" sz="1800" dirty="0" smtClean="0"/>
              <a:t>pileup background included.</a:t>
            </a:r>
          </a:p>
          <a:p>
            <a:endParaRPr lang="en-US" sz="18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/>
              <a:t>Pre-selection based</a:t>
            </a:r>
          </a:p>
          <a:p>
            <a:r>
              <a:rPr lang="en-US" sz="1800" dirty="0"/>
              <a:t>o</a:t>
            </a:r>
            <a:r>
              <a:rPr lang="en-US" sz="1800" dirty="0" smtClean="0"/>
              <a:t>n track to cluster matching (space &amp;</a:t>
            </a:r>
            <a:r>
              <a:rPr lang="en-US" sz="1800" dirty="0"/>
              <a:t> </a:t>
            </a:r>
            <a:r>
              <a:rPr lang="en-US" sz="1800" dirty="0" smtClean="0"/>
              <a:t>time).</a:t>
            </a:r>
          </a:p>
          <a:p>
            <a:endParaRPr lang="en-US" sz="18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/>
              <a:t>PID is based on </a:t>
            </a:r>
            <a:r>
              <a:rPr lang="en-US" sz="1800" dirty="0" err="1" smtClean="0"/>
              <a:t>LogLikelihood</a:t>
            </a:r>
            <a:r>
              <a:rPr lang="en-US" sz="1800" dirty="0" smtClean="0"/>
              <a:t> with E/P and ΔT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65416" y="965199"/>
            <a:ext cx="5249984" cy="3822165"/>
            <a:chOff x="3665416" y="965199"/>
            <a:chExt cx="5249984" cy="3822165"/>
          </a:xfrm>
        </p:grpSpPr>
        <p:pic>
          <p:nvPicPr>
            <p:cNvPr id="10" name="Picture 9" descr="Screen Shot 2014-07-05 at 2.24.4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416" y="965199"/>
              <a:ext cx="5249984" cy="382216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165600" y="2692400"/>
              <a:ext cx="4368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4257676" y="3213829"/>
              <a:ext cx="2755341" cy="738664"/>
            </a:xfrm>
            <a:prstGeom prst="rect">
              <a:avLst/>
            </a:prstGeom>
            <a:solidFill>
              <a:srgbClr val="F9FF9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</a:pPr>
              <a:r>
                <a:rPr lang="en-US" sz="1400" dirty="0" smtClean="0"/>
                <a:t>Signal only</a:t>
              </a:r>
            </a:p>
            <a:p>
              <a:pPr marL="285750" indent="-285750">
                <a:buSzPct val="50000"/>
                <a:buFont typeface="Wingdings" charset="2"/>
                <a:buChar char=""/>
              </a:pPr>
              <a:r>
                <a:rPr lang="en-US" sz="1400" dirty="0" smtClean="0"/>
                <a:t>Signal X 1 accidental occupancy</a:t>
              </a:r>
            </a:p>
            <a:p>
              <a:pPr marL="285750" indent="-285750">
                <a:buSzPct val="50000"/>
                <a:buFont typeface="Wingdings" charset="2"/>
                <a:buChar char=""/>
              </a:pPr>
              <a:r>
                <a:rPr lang="en-US" sz="1400" dirty="0" smtClean="0"/>
                <a:t>Signal x 2 accidental occupancy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713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8"/>
            <a:ext cx="8915400" cy="4798952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000" dirty="0" smtClean="0"/>
              <a:t>QA stations for crystals and photo-sensors</a:t>
            </a:r>
            <a:r>
              <a:rPr lang="en-US" sz="2000" dirty="0"/>
              <a:t> </a:t>
            </a:r>
            <a:r>
              <a:rPr lang="en-US" sz="2000" dirty="0" smtClean="0"/>
              <a:t>exist in INFN and Caltech. </a:t>
            </a:r>
          </a:p>
          <a:p>
            <a:pPr marL="0" indent="0">
              <a:buNone/>
            </a:pPr>
            <a:r>
              <a:rPr lang="en-US" sz="2000" dirty="0" smtClean="0"/>
              <a:t>Crystal stations are being modified to adapt to the BaF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deep UV              emission.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Feedback </a:t>
            </a:r>
            <a:r>
              <a:rPr lang="en-US" sz="2000" b="1" dirty="0">
                <a:solidFill>
                  <a:srgbClr val="800000"/>
                </a:solidFill>
                <a:sym typeface="Wingdings"/>
              </a:rPr>
              <a:t>with vendor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ensure meeting specifications.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charset="0"/>
              <a:buChar char="à"/>
            </a:pPr>
            <a:r>
              <a:rPr lang="en-US" sz="1600" dirty="0">
                <a:sym typeface="Wingdings"/>
              </a:rPr>
              <a:t>T</a:t>
            </a:r>
            <a:r>
              <a:rPr lang="en-US" sz="1600" dirty="0" smtClean="0">
                <a:sym typeface="Wingdings"/>
              </a:rPr>
              <a:t>est longitudinal transmittance, light yield </a:t>
            </a: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response to a </a:t>
            </a:r>
            <a:r>
              <a:rPr lang="en-US" sz="1600" baseline="30000" dirty="0" smtClean="0">
                <a:sym typeface="Wingdings"/>
              </a:rPr>
              <a:t>22</a:t>
            </a:r>
            <a:r>
              <a:rPr lang="en-US" sz="1600" dirty="0" smtClean="0">
                <a:sym typeface="Wingdings"/>
              </a:rPr>
              <a:t>Na source and measurement </a:t>
            </a: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of longitudinal  uniformity for all crystals</a:t>
            </a:r>
          </a:p>
          <a:p>
            <a:pPr marL="0" indent="0">
              <a:buNone/>
            </a:pPr>
            <a:endParaRPr lang="en-US" sz="1600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Measurement of gain,  I-leakage and </a:t>
            </a: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their dependence on </a:t>
            </a:r>
            <a:r>
              <a:rPr lang="en-US" sz="1600" dirty="0" err="1" smtClean="0">
                <a:sym typeface="Wingdings"/>
              </a:rPr>
              <a:t>Vbias</a:t>
            </a:r>
            <a:r>
              <a:rPr lang="en-US" sz="1600" dirty="0" smtClean="0">
                <a:sym typeface="Wingdings"/>
              </a:rPr>
              <a:t>  for each photo-sensor;</a:t>
            </a:r>
          </a:p>
          <a:p>
            <a:pPr marL="0" indent="0">
              <a:buNone/>
            </a:pPr>
            <a:endParaRPr lang="en-US" sz="1600" dirty="0" smtClean="0"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Bench test planned for the FEE </a:t>
            </a: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and Digitizer systems.</a:t>
            </a:r>
          </a:p>
          <a:p>
            <a:pPr marL="0" indent="0">
              <a:buNone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Burn in test for HV system</a:t>
            </a:r>
          </a:p>
          <a:p>
            <a:pPr>
              <a:buFont typeface="Wingdings" charset="0"/>
              <a:buChar char="à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43" y="2099733"/>
            <a:ext cx="3648491" cy="40470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33869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800000"/>
                </a:solidFill>
              </a:rPr>
              <a:t>Quality Assurance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0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Integration and Interfaces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2887" y="1252126"/>
            <a:ext cx="8672513" cy="5273087"/>
          </a:xfrm>
        </p:spPr>
        <p:txBody>
          <a:bodyPr/>
          <a:lstStyle/>
          <a:p>
            <a:pPr algn="just"/>
            <a:r>
              <a:rPr lang="en-US" sz="2000" dirty="0" smtClean="0"/>
              <a:t>The Calorimeter has external interfaces to the Muon Beamline, Conventional Construction, DAQ and the tracking system.</a:t>
            </a:r>
          </a:p>
          <a:p>
            <a:pPr algn="just"/>
            <a:r>
              <a:rPr lang="en-US" sz="2000" dirty="0" smtClean="0"/>
              <a:t>Internal interfaces between mechanics and crystals, FEE and calibration systems …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Internal and external interfaces identified and described in Calorimeter Interface document, available on Review site (</a:t>
            </a:r>
            <a:r>
              <a:rPr lang="en-US" sz="2000" dirty="0" err="1" smtClean="0">
                <a:solidFill>
                  <a:srgbClr val="800000"/>
                </a:solidFill>
              </a:rPr>
              <a:t>docdb</a:t>
            </a:r>
            <a:r>
              <a:rPr lang="en-US" sz="2000" dirty="0" smtClean="0">
                <a:solidFill>
                  <a:srgbClr val="800000"/>
                </a:solidFill>
              </a:rPr>
              <a:t> # 2195).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Participation in bi-weekly integration meetings.</a:t>
            </a:r>
            <a:endParaRPr lang="en-US" sz="2000" dirty="0" smtClean="0"/>
          </a:p>
          <a:p>
            <a:r>
              <a:rPr lang="en-US" sz="2000" dirty="0" smtClean="0"/>
              <a:t>Formal sign-off between owners of all external interfaces as part of final design requirements.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			Interfaces understood and under control.</a:t>
            </a:r>
          </a:p>
        </p:txBody>
      </p:sp>
    </p:spTree>
    <p:extLst>
      <p:ext uri="{BB962C8B-B14F-4D97-AF65-F5344CB8AC3E}">
        <p14:creationId xmlns:p14="http://schemas.microsoft.com/office/powerpoint/2010/main" val="197766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 Risks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 Calorimeter risks in risk registry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risks mitigated to the extent possible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threats</a:t>
            </a:r>
          </a:p>
          <a:p>
            <a:pPr lvl="2"/>
            <a:r>
              <a:rPr lang="en-US" dirty="0"/>
              <a:t>2</a:t>
            </a:r>
            <a:r>
              <a:rPr lang="en-US" dirty="0" smtClean="0"/>
              <a:t> high</a:t>
            </a:r>
          </a:p>
          <a:p>
            <a:pPr lvl="2"/>
            <a:r>
              <a:rPr lang="en-US" dirty="0"/>
              <a:t>1</a:t>
            </a:r>
            <a:r>
              <a:rPr lang="en-US" dirty="0" smtClean="0"/>
              <a:t> low </a:t>
            </a:r>
          </a:p>
          <a:p>
            <a:pPr lvl="2"/>
            <a:r>
              <a:rPr lang="en-US" dirty="0"/>
              <a:t>0</a:t>
            </a:r>
            <a:r>
              <a:rPr lang="en-US" dirty="0" smtClean="0"/>
              <a:t> retired risks</a:t>
            </a:r>
          </a:p>
          <a:p>
            <a:r>
              <a:rPr lang="en-US" dirty="0" smtClean="0"/>
              <a:t>Detailed mitigation plans for all risks, documented in risk forms on </a:t>
            </a:r>
            <a:r>
              <a:rPr lang="en-US" dirty="0" err="1" smtClean="0"/>
              <a:t>docdb</a:t>
            </a:r>
            <a:r>
              <a:rPr lang="en-US" dirty="0" smtClean="0"/>
              <a:t> and linked from Risk Register (</a:t>
            </a:r>
            <a:r>
              <a:rPr lang="en-US" dirty="0" err="1" smtClean="0"/>
              <a:t>docdb</a:t>
            </a:r>
            <a:r>
              <a:rPr lang="en-US" dirty="0" smtClean="0"/>
              <a:t> 4320) </a:t>
            </a:r>
          </a:p>
          <a:p>
            <a:r>
              <a:rPr lang="en-US" b="1" dirty="0" smtClean="0"/>
              <a:t>All risks understood and under control.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Details in breakout session.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ES&amp;H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470900" cy="5226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Calorimeter has standard detector related issues that are common at </a:t>
            </a:r>
            <a:r>
              <a:rPr lang="en-US" dirty="0" err="1" smtClean="0">
                <a:solidFill>
                  <a:srgbClr val="008000"/>
                </a:solidFill>
              </a:rPr>
              <a:t>Fermilab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Electrical hazards from both High and Low voltage.</a:t>
            </a:r>
          </a:p>
          <a:p>
            <a:pPr lvl="1"/>
            <a:r>
              <a:rPr lang="en-US" dirty="0" smtClean="0"/>
              <a:t>Mechanical hazards (calorimeter is heavy)</a:t>
            </a:r>
          </a:p>
          <a:p>
            <a:pPr lvl="1"/>
            <a:r>
              <a:rPr lang="en-US" dirty="0" smtClean="0"/>
              <a:t>Toxic materials</a:t>
            </a:r>
          </a:p>
          <a:p>
            <a:pPr lvl="2"/>
            <a:r>
              <a:rPr lang="en-US" dirty="0" smtClean="0"/>
              <a:t>Epoxy may be used to assemble calorimeter (attach APDs).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Activated </a:t>
            </a:r>
            <a:r>
              <a:rPr lang="en-US" b="1" dirty="0" err="1" smtClean="0"/>
              <a:t>Fluorinert</a:t>
            </a:r>
            <a:r>
              <a:rPr lang="en-US" b="1" dirty="0" smtClean="0"/>
              <a:t> with a neutron generator used as Source system. </a:t>
            </a:r>
          </a:p>
          <a:p>
            <a:pPr lvl="2"/>
            <a:r>
              <a:rPr lang="en-US" dirty="0" smtClean="0"/>
              <a:t>Operation of the source in a remote control in a  no access condition</a:t>
            </a:r>
          </a:p>
          <a:p>
            <a:pPr lvl="2"/>
            <a:r>
              <a:rPr lang="en-US" dirty="0" smtClean="0"/>
              <a:t>Shielding and interlock the neutron generator</a:t>
            </a:r>
          </a:p>
          <a:p>
            <a:pPr lvl="2"/>
            <a:r>
              <a:rPr lang="en-US" dirty="0" smtClean="0"/>
              <a:t>Compute the maximum exposure in case of a fluid leak</a:t>
            </a:r>
          </a:p>
          <a:p>
            <a:pPr lvl="2"/>
            <a:r>
              <a:rPr lang="en-US" b="1" dirty="0" smtClean="0">
                <a:solidFill>
                  <a:srgbClr val="800000"/>
                </a:solidFill>
              </a:rPr>
              <a:t>Used in </a:t>
            </a:r>
            <a:r>
              <a:rPr lang="en-US" b="1" dirty="0" err="1" smtClean="0">
                <a:solidFill>
                  <a:srgbClr val="800000"/>
                </a:solidFill>
              </a:rPr>
              <a:t>BaBar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@ SLAC.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C0504D"/>
                </a:solidFill>
              </a:rPr>
              <a:t> Lasers used as part of a flasher system.</a:t>
            </a:r>
          </a:p>
          <a:p>
            <a:pPr lvl="2"/>
            <a:r>
              <a:rPr lang="en-US" dirty="0" smtClean="0"/>
              <a:t>Laser will be enclosed.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These hazards are discussed in the Mu2 Hazard Analysis document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(Mu2e-doc-675).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9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Calorimeter DOE Cost Table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8850" y="5372945"/>
            <a:ext cx="7731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 assumes INFN pays 1/3 of Crystals, ½ of </a:t>
            </a:r>
            <a:r>
              <a:rPr lang="en-US" sz="2000" dirty="0" err="1" smtClean="0"/>
              <a:t>Photosensors</a:t>
            </a:r>
            <a:r>
              <a:rPr lang="en-US" sz="2000" dirty="0"/>
              <a:t> </a:t>
            </a:r>
            <a:r>
              <a:rPr lang="en-US" sz="2000" dirty="0" smtClean="0"/>
              <a:t>and provide</a:t>
            </a:r>
          </a:p>
          <a:p>
            <a:r>
              <a:rPr lang="en-US" sz="2000" dirty="0" smtClean="0"/>
              <a:t>In-kind the Laser system, the mechanics, and all FEE/Digitizer electronics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853462"/>
              </p:ext>
            </p:extLst>
          </p:nvPr>
        </p:nvGraphicFramePr>
        <p:xfrm>
          <a:off x="228600" y="995306"/>
          <a:ext cx="8686800" cy="3873164"/>
        </p:xfrm>
        <a:graphic>
          <a:graphicData uri="http://schemas.openxmlformats.org/drawingml/2006/table">
            <a:tbl>
              <a:tblPr/>
              <a:tblGrid>
                <a:gridCol w="2590500"/>
                <a:gridCol w="909379"/>
                <a:gridCol w="909799"/>
                <a:gridCol w="609961"/>
                <a:gridCol w="1399231"/>
                <a:gridCol w="1185982"/>
                <a:gridCol w="1081948"/>
              </a:tblGrid>
              <a:tr h="19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Base Cost (AY K$)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02" marR="8502" marT="850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779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M&amp;S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Labor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 Uncertainty (on remaining budget)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Contingency on (on remaining budget)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Cost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78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475.07 Calorimeter 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475.07.01 Calorimeter Project Management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262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Microsoft Sans Serif"/>
                        </a:rPr>
                        <a:t>7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269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31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21%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300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85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effectLst/>
                          <a:latin typeface="Microsoft Sans Serif"/>
                        </a:rPr>
                        <a:t>475.07.02 Crystals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2.557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54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2.612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433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17%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3.045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78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475.07.03 Mechanical Support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162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162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20%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195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475.07.04 Photosensors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748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748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302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1.050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49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475.07.05 Digitizer and Front End Electronics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108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108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0%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108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475.07.06 Calibration Systems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660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58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718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206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37%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923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78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Microsoft Sans Serif"/>
                        </a:rPr>
                        <a:t>475.07.07 Calorimeter Power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30%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5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5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475.07.08 Calorimeter Installation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260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308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108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35%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416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15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475.07.99 Risk Based Contingency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51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-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51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85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4.544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383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4.928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1.164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Microsoft Sans Serif"/>
                        </a:rPr>
                        <a:t>26%</a:t>
                      </a:r>
                    </a:p>
                  </a:txBody>
                  <a:tcPr marL="8502" marR="8502" marT="85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Microsoft Sans Serif"/>
                        </a:rPr>
                        <a:t>6.092</a:t>
                      </a:r>
                    </a:p>
                  </a:txBody>
                  <a:tcPr marL="8502" marR="8502" marT="85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1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Calorimeter Team leaders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6046"/>
            <a:ext cx="8786813" cy="5281554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Stefano </a:t>
            </a:r>
            <a:r>
              <a:rPr lang="en-US" dirty="0" err="1" smtClean="0">
                <a:solidFill>
                  <a:srgbClr val="800000"/>
                </a:solidFill>
              </a:rPr>
              <a:t>Miscetti</a:t>
            </a:r>
            <a:r>
              <a:rPr lang="en-US" dirty="0" smtClean="0">
                <a:solidFill>
                  <a:srgbClr val="800000"/>
                </a:solidFill>
              </a:rPr>
              <a:t> - L2 Manager, LNF</a:t>
            </a:r>
            <a:endParaRPr lang="en-US" sz="2000" dirty="0" smtClean="0"/>
          </a:p>
          <a:p>
            <a:pPr lvl="1" algn="just">
              <a:buFont typeface="Wingdings" charset="2"/>
              <a:buChar char="Ø"/>
            </a:pPr>
            <a:r>
              <a:rPr lang="en-US" sz="1800" dirty="0" smtClean="0"/>
              <a:t>10 years experience in operating the CDF Hadron calorimeter</a:t>
            </a:r>
          </a:p>
          <a:p>
            <a:pPr lvl="1" algn="just">
              <a:buFont typeface="Wingdings" charset="2"/>
              <a:buChar char="Ø"/>
            </a:pPr>
            <a:r>
              <a:rPr lang="en-US" sz="1800" dirty="0" smtClean="0"/>
              <a:t>20+ years </a:t>
            </a:r>
            <a:r>
              <a:rPr lang="en-US" sz="1800" dirty="0"/>
              <a:t>experience </a:t>
            </a:r>
            <a:r>
              <a:rPr lang="en-US" sz="1800" dirty="0" smtClean="0"/>
              <a:t>in construction </a:t>
            </a:r>
            <a:r>
              <a:rPr lang="en-US" sz="1800" dirty="0"/>
              <a:t>and operation of KLOE </a:t>
            </a:r>
            <a:r>
              <a:rPr lang="en-US" sz="1800" dirty="0" smtClean="0"/>
              <a:t>calorimeter</a:t>
            </a:r>
            <a:r>
              <a:rPr lang="en-US" sz="1800" dirty="0"/>
              <a:t>. </a:t>
            </a:r>
            <a:r>
              <a:rPr lang="en-US" sz="1800" dirty="0" smtClean="0"/>
              <a:t>KLOE-2 Technical </a:t>
            </a:r>
            <a:r>
              <a:rPr lang="en-US" sz="1800" dirty="0"/>
              <a:t>Manager </a:t>
            </a:r>
            <a:r>
              <a:rPr lang="en-US" sz="1800" dirty="0" smtClean="0"/>
              <a:t>2006</a:t>
            </a:r>
            <a:r>
              <a:rPr lang="en-US" sz="1800" dirty="0"/>
              <a:t>-</a:t>
            </a:r>
            <a:r>
              <a:rPr lang="en-US" sz="1800" dirty="0" smtClean="0"/>
              <a:t>2013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 </a:t>
            </a:r>
            <a:r>
              <a:rPr lang="en-US" sz="1800" dirty="0"/>
              <a:t>E</a:t>
            </a:r>
            <a:r>
              <a:rPr lang="en-US" sz="1800" dirty="0" smtClean="0"/>
              <a:t>xperience </a:t>
            </a:r>
            <a:r>
              <a:rPr lang="en-US" sz="1800" dirty="0"/>
              <a:t>in crystal calorimeters</a:t>
            </a:r>
            <a:r>
              <a:rPr lang="en-US" sz="1800" dirty="0" smtClean="0"/>
              <a:t>.</a:t>
            </a:r>
          </a:p>
          <a:p>
            <a:pPr lvl="1" algn="just">
              <a:buFont typeface="Wingdings" charset="2"/>
              <a:buChar char="Ø"/>
            </a:pPr>
            <a:r>
              <a:rPr lang="en-US" sz="1800" dirty="0"/>
              <a:t>L2 manager of Mu2e calorimeter since 2009. </a:t>
            </a:r>
            <a:endParaRPr lang="en-US" sz="1800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David </a:t>
            </a:r>
            <a:r>
              <a:rPr lang="en-US" dirty="0" err="1" smtClean="0">
                <a:solidFill>
                  <a:srgbClr val="800000"/>
                </a:solidFill>
              </a:rPr>
              <a:t>Hitlin</a:t>
            </a:r>
            <a:r>
              <a:rPr lang="en-US" dirty="0" smtClean="0">
                <a:solidFill>
                  <a:srgbClr val="800000"/>
                </a:solidFill>
              </a:rPr>
              <a:t> – Deputy L2 Manager, Caltech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40+ years experience in </a:t>
            </a:r>
            <a:r>
              <a:rPr lang="en-US" sz="1800" dirty="0" err="1">
                <a:solidFill>
                  <a:schemeClr val="tx1"/>
                </a:solidFill>
              </a:rPr>
              <a:t>c</a:t>
            </a:r>
            <a:r>
              <a:rPr lang="en-US" sz="1800" dirty="0" err="1" smtClean="0">
                <a:solidFill>
                  <a:schemeClr val="tx1"/>
                </a:solidFill>
              </a:rPr>
              <a:t>alorimetry</a:t>
            </a:r>
            <a:r>
              <a:rPr lang="en-US" sz="1800" dirty="0" smtClean="0">
                <a:solidFill>
                  <a:schemeClr val="tx1"/>
                </a:solidFill>
              </a:rPr>
              <a:t>.  Responsible for design and construction of  Liquid Argon calorimeter for Mark-II and SLD and </a:t>
            </a:r>
            <a:r>
              <a:rPr lang="en-US" sz="1800" dirty="0" err="1" smtClean="0">
                <a:solidFill>
                  <a:schemeClr val="tx1"/>
                </a:solidFill>
              </a:rPr>
              <a:t>BaBar</a:t>
            </a:r>
            <a:r>
              <a:rPr lang="en-US" sz="1800" dirty="0" smtClean="0">
                <a:solidFill>
                  <a:schemeClr val="tx1"/>
                </a:solidFill>
              </a:rPr>
              <a:t> crystal calorimeter.</a:t>
            </a:r>
          </a:p>
          <a:p>
            <a:pPr lvl="1">
              <a:buFont typeface="Wingdings" charset="2"/>
              <a:buChar char="Ø"/>
            </a:pPr>
            <a:r>
              <a:rPr lang="en-US" sz="1800" dirty="0" err="1" smtClean="0">
                <a:solidFill>
                  <a:schemeClr val="tx1"/>
                </a:solidFill>
              </a:rPr>
              <a:t>Spokeperson</a:t>
            </a:r>
            <a:r>
              <a:rPr lang="en-US" sz="1800" dirty="0" smtClean="0">
                <a:solidFill>
                  <a:schemeClr val="tx1"/>
                </a:solidFill>
              </a:rPr>
              <a:t> of E92, </a:t>
            </a:r>
            <a:r>
              <a:rPr lang="en-US" sz="1800" dirty="0" err="1" smtClean="0">
                <a:solidFill>
                  <a:schemeClr val="tx1"/>
                </a:solidFill>
              </a:rPr>
              <a:t>MarkII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MarkIII</a:t>
            </a:r>
            <a:r>
              <a:rPr lang="en-US" sz="1800" dirty="0" smtClean="0">
                <a:solidFill>
                  <a:schemeClr val="tx1"/>
                </a:solidFill>
              </a:rPr>
              <a:t> and </a:t>
            </a:r>
            <a:r>
              <a:rPr lang="en-US" sz="1800" dirty="0" err="1" smtClean="0">
                <a:solidFill>
                  <a:schemeClr val="tx1"/>
                </a:solidFill>
              </a:rPr>
              <a:t>BaBar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experiments.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L2 deputy of Mu2e calorimeter since 2011.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800000"/>
                </a:solidFill>
              </a:rPr>
              <a:t>Ren</a:t>
            </a:r>
            <a:r>
              <a:rPr lang="en-US" dirty="0" smtClean="0">
                <a:solidFill>
                  <a:srgbClr val="800000"/>
                </a:solidFill>
              </a:rPr>
              <a:t> Yuan Zhu – Crystal expert, Caltech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/>
              <a:t>30+ years experience in crystal testing, crystal </a:t>
            </a:r>
            <a:r>
              <a:rPr lang="en-US" sz="1800" dirty="0" err="1" smtClean="0"/>
              <a:t>calorimetry</a:t>
            </a:r>
            <a:r>
              <a:rPr lang="en-US" sz="1800" dirty="0" smtClean="0"/>
              <a:t> and calibration.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/>
              <a:t>Worldwide recognized as crystal and calorimeter expert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sz="1800" dirty="0" smtClean="0"/>
              <a:t>(PDG).</a:t>
            </a:r>
          </a:p>
          <a:p>
            <a:pPr lvl="1">
              <a:buFont typeface="Wingdings" charset="2"/>
              <a:buChar char="Ø"/>
            </a:pPr>
            <a:r>
              <a:rPr lang="en-US" sz="1800" dirty="0"/>
              <a:t>Responsible of crystal laboratory of Caltech. 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DOE Calorimeter Cost Breakdown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0138" y="1513299"/>
            <a:ext cx="2628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BASE COST in AY$K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477203"/>
              </p:ext>
            </p:extLst>
          </p:nvPr>
        </p:nvGraphicFramePr>
        <p:xfrm>
          <a:off x="2367829" y="2553855"/>
          <a:ext cx="7624618" cy="375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94253"/>
              </p:ext>
            </p:extLst>
          </p:nvPr>
        </p:nvGraphicFramePr>
        <p:xfrm>
          <a:off x="-675553" y="800583"/>
          <a:ext cx="6601692" cy="350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53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Quality of Estimate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31066"/>
              </p:ext>
            </p:extLst>
          </p:nvPr>
        </p:nvGraphicFramePr>
        <p:xfrm>
          <a:off x="228600" y="910359"/>
          <a:ext cx="3670301" cy="1182621"/>
        </p:xfrm>
        <a:graphic>
          <a:graphicData uri="http://schemas.openxmlformats.org/drawingml/2006/table">
            <a:tbl>
              <a:tblPr/>
              <a:tblGrid>
                <a:gridCol w="1851744"/>
                <a:gridCol w="1818557"/>
              </a:tblGrid>
              <a:tr h="13411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Microsoft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Microsoft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Sum of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3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Estimate 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3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Microsoft Sans Serif"/>
                        </a:rPr>
                        <a:t>L1 Actual / M1 Existing P.O.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Microsoft Sans Serif"/>
                        </a:rPr>
                        <a:t>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Microsoft Sans Serif"/>
                        </a:rPr>
                        <a:t>L2 LOE Task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Microsoft Sans Serif"/>
                        </a:rPr>
                        <a:t>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Microsoft Sans Serif"/>
                        </a:rPr>
                        <a:t>L3 / M3  Advanced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Microsoft Sans Serif"/>
                        </a:rPr>
                        <a:t>3.168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Microsoft Sans Serif"/>
                        </a:rPr>
                        <a:t>L4 / M4 Preliminary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Microsoft Sans Serif"/>
                        </a:rPr>
                        <a:t>1.483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72" y="2094983"/>
            <a:ext cx="6675966" cy="4061997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5522" y="1077317"/>
            <a:ext cx="2438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100%  of estimate</a:t>
            </a:r>
          </a:p>
          <a:p>
            <a:pPr algn="ctr"/>
            <a:r>
              <a:rPr lang="en-US" sz="2000" dirty="0" smtClean="0"/>
              <a:t>are at, or better than,</a:t>
            </a:r>
          </a:p>
          <a:p>
            <a:pPr algn="ctr"/>
            <a:r>
              <a:rPr lang="en-US" sz="2000" dirty="0"/>
              <a:t>t</a:t>
            </a:r>
            <a:r>
              <a:rPr lang="en-US" sz="2000" dirty="0" smtClean="0"/>
              <a:t>he preliminary level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889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DOE Labor Resources by FY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703" y="5099401"/>
            <a:ext cx="8635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Labor  peaks in 2015 to get final design and pre-production ready 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Second labor peak in 2018 due to QC and assembly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138908"/>
              </p:ext>
            </p:extLst>
          </p:nvPr>
        </p:nvGraphicFramePr>
        <p:xfrm>
          <a:off x="872547" y="1413116"/>
          <a:ext cx="7398905" cy="348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72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Major Calorimeter Milestones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056491"/>
            <a:ext cx="8915400" cy="481672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endParaRPr lang="en-US" sz="1800" dirty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/>
              <a:t>47507.2.001783  </a:t>
            </a:r>
            <a:r>
              <a:rPr lang="en-US" sz="1800" b="1" dirty="0" smtClean="0"/>
              <a:t>Technology choice for crystals/</a:t>
            </a:r>
            <a:r>
              <a:rPr lang="en-US" sz="1800" b="1" dirty="0" err="1"/>
              <a:t>p</a:t>
            </a:r>
            <a:r>
              <a:rPr lang="en-US" sz="1800" b="1" dirty="0" err="1" smtClean="0"/>
              <a:t>hotosensors</a:t>
            </a:r>
            <a:r>
              <a:rPr lang="en-US" sz="1800" b="1" dirty="0" smtClean="0"/>
              <a:t>   </a:t>
            </a:r>
            <a:r>
              <a:rPr lang="en-US" sz="1800" b="1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4  May 2015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endParaRPr lang="en-US" sz="1800" dirty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 47507.5.001401  </a:t>
            </a:r>
            <a:r>
              <a:rPr lang="en-US" sz="1800" b="1" dirty="0" smtClean="0"/>
              <a:t>INFN delivers </a:t>
            </a:r>
            <a:r>
              <a:rPr lang="en-US" sz="1800" b="1" dirty="0" smtClean="0">
                <a:sym typeface="Wingdings"/>
              </a:rPr>
              <a:t>final FEE design 				</a:t>
            </a:r>
            <a:r>
              <a:rPr lang="en-US" sz="1800" dirty="0" smtClean="0">
                <a:sym typeface="Wingdings"/>
              </a:rPr>
              <a:t>22 Oct. </a:t>
            </a:r>
            <a:r>
              <a:rPr lang="en-US" sz="1800" dirty="0">
                <a:sym typeface="Wingdings"/>
              </a:rPr>
              <a:t>2015</a:t>
            </a:r>
          </a:p>
          <a:p>
            <a:pPr marL="0" indent="0">
              <a:lnSpc>
                <a:spcPct val="70000"/>
              </a:lnSpc>
              <a:buNone/>
            </a:pPr>
            <a:endParaRPr lang="en-US" sz="1800" dirty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 47507.2.001980  </a:t>
            </a:r>
            <a:r>
              <a:rPr lang="en-US" sz="1800" b="1" dirty="0" smtClean="0">
                <a:sym typeface="Wingdings"/>
              </a:rPr>
              <a:t>DOE Reviews production crystal contract   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  9 Jun. 2016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endParaRPr lang="en-US" sz="1800" dirty="0" smtClean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/>
              <a:t> </a:t>
            </a:r>
            <a:r>
              <a:rPr lang="en-US" sz="1800" dirty="0" smtClean="0"/>
              <a:t>47507.2.011986  </a:t>
            </a:r>
            <a:r>
              <a:rPr lang="en-US" sz="1800" b="1" dirty="0" smtClean="0">
                <a:sym typeface="Wingdings"/>
              </a:rPr>
              <a:t>PO issued for production crystals                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  3 Jan. 2017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endParaRPr lang="en-US" sz="1800" b="1" dirty="0" smtClean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/>
              <a:t> 47507.4.000700 </a:t>
            </a:r>
            <a:r>
              <a:rPr lang="en-US" sz="1800" b="1" dirty="0" smtClean="0">
                <a:sym typeface="Wingdings"/>
              </a:rPr>
              <a:t>PO issued for production photo-sensors       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29 Mar. 2017</a:t>
            </a:r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endParaRPr lang="en-US" sz="1800" b="1" dirty="0" smtClean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/>
              <a:t> 47507.6.001510 </a:t>
            </a:r>
            <a:r>
              <a:rPr lang="en-US" sz="1800" b="1" dirty="0">
                <a:sym typeface="Wingdings"/>
              </a:rPr>
              <a:t>PO issued for s</a:t>
            </a:r>
            <a:r>
              <a:rPr lang="en-US" sz="1800" b="1" dirty="0" smtClean="0">
                <a:sym typeface="Wingdings"/>
              </a:rPr>
              <a:t>ource system material                  </a:t>
            </a:r>
            <a:r>
              <a:rPr lang="en-US" sz="1800" dirty="0" smtClean="0">
                <a:sym typeface="Wingdings"/>
              </a:rPr>
              <a:t>4 Aug. </a:t>
            </a:r>
            <a:r>
              <a:rPr lang="en-US" sz="1800" dirty="0">
                <a:sym typeface="Wingdings"/>
              </a:rPr>
              <a:t>2017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endParaRPr lang="en-US" sz="1800" b="1" dirty="0" smtClean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/>
              <a:t> </a:t>
            </a:r>
            <a:r>
              <a:rPr lang="en-US" sz="1800" dirty="0" smtClean="0"/>
              <a:t>47507.4.000790 </a:t>
            </a:r>
            <a:r>
              <a:rPr lang="en-US" sz="1800" b="1" dirty="0" smtClean="0">
                <a:sym typeface="Wingdings"/>
              </a:rPr>
              <a:t>QC of all photo-sensors complete                       </a:t>
            </a:r>
            <a:r>
              <a:rPr lang="en-US" sz="1800" dirty="0" smtClean="0">
                <a:sym typeface="Wingdings"/>
              </a:rPr>
              <a:t>10 Aug. 2018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endParaRPr lang="en-US" sz="1800" dirty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 47507.5.001522 </a:t>
            </a:r>
            <a:r>
              <a:rPr lang="en-US" sz="1800" b="1" dirty="0" smtClean="0">
                <a:sym typeface="Wingdings"/>
              </a:rPr>
              <a:t>INFN delivers FEE electronics                              </a:t>
            </a:r>
            <a:r>
              <a:rPr lang="en-US" sz="1800" dirty="0" smtClean="0">
                <a:sym typeface="Wingdings"/>
              </a:rPr>
              <a:t>23 May 2018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endParaRPr lang="en-US" sz="1800" dirty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47507.2.092161  </a:t>
            </a:r>
            <a:r>
              <a:rPr lang="en-US" sz="1800" b="1" dirty="0" smtClean="0"/>
              <a:t>Survey of production </a:t>
            </a:r>
            <a:r>
              <a:rPr lang="en-US" sz="1800" b="1" dirty="0" smtClean="0">
                <a:sym typeface="Wingdings"/>
              </a:rPr>
              <a:t>crystals </a:t>
            </a:r>
            <a:r>
              <a:rPr lang="en-US" sz="1800" b="1" dirty="0">
                <a:sym typeface="Wingdings"/>
              </a:rPr>
              <a:t>complete             </a:t>
            </a:r>
            <a:r>
              <a:rPr lang="en-US" sz="1800" b="1" dirty="0" smtClean="0">
                <a:sym typeface="Wingdings"/>
              </a:rPr>
              <a:t> </a:t>
            </a:r>
            <a:r>
              <a:rPr lang="en-US" sz="1800" dirty="0">
                <a:sym typeface="Wingdings"/>
              </a:rPr>
              <a:t>1</a:t>
            </a:r>
            <a:r>
              <a:rPr lang="en-US" sz="1800" dirty="0" smtClean="0">
                <a:sym typeface="Wingdings"/>
              </a:rPr>
              <a:t>3 Mar 2019</a:t>
            </a:r>
          </a:p>
          <a:p>
            <a:pPr>
              <a:lnSpc>
                <a:spcPct val="70000"/>
              </a:lnSpc>
              <a:buFont typeface="+mj-lt"/>
              <a:buAutoNum type="arabicPeriod"/>
            </a:pPr>
            <a:endParaRPr lang="en-US" sz="1800" dirty="0">
              <a:sym typeface="Wingdings"/>
            </a:endParaRPr>
          </a:p>
          <a:p>
            <a:pPr>
              <a:lnSpc>
                <a:spcPct val="70000"/>
              </a:lnSpc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47507.8.002410 </a:t>
            </a:r>
            <a:r>
              <a:rPr lang="en-US" sz="1800" dirty="0" smtClean="0"/>
              <a:t> </a:t>
            </a:r>
            <a:r>
              <a:rPr lang="en-US" sz="1800" b="1" dirty="0" smtClean="0">
                <a:sym typeface="Wingdings"/>
              </a:rPr>
              <a:t>Ready for cosmic ray system test                     </a:t>
            </a:r>
            <a:r>
              <a:rPr lang="en-US" sz="1800" dirty="0" smtClean="0">
                <a:sym typeface="Wingdings"/>
              </a:rPr>
              <a:t>  28 May 2020  </a:t>
            </a:r>
          </a:p>
        </p:txBody>
      </p:sp>
    </p:spTree>
    <p:extLst>
      <p:ext uri="{BB962C8B-B14F-4D97-AF65-F5344CB8AC3E}">
        <p14:creationId xmlns:p14="http://schemas.microsoft.com/office/powerpoint/2010/main" val="196200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Calorimeter  </a:t>
            </a:r>
            <a:r>
              <a:rPr lang="en-US" sz="2800" dirty="0">
                <a:solidFill>
                  <a:srgbClr val="800000"/>
                </a:solidFill>
              </a:rPr>
              <a:t>s</a:t>
            </a:r>
            <a:r>
              <a:rPr lang="en-US" sz="2800" dirty="0" smtClean="0">
                <a:solidFill>
                  <a:srgbClr val="800000"/>
                </a:solidFill>
              </a:rPr>
              <a:t>chedule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CD-2 Review - Calorimeter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8782" y="5583526"/>
            <a:ext cx="9144000" cy="908050"/>
          </a:xfrm>
          <a:prstGeom prst="rightArrow">
            <a:avLst>
              <a:gd name="adj1" fmla="val 50000"/>
              <a:gd name="adj2" fmla="val 38112"/>
            </a:avLst>
          </a:prstGeom>
          <a:gradFill flip="none" rotWithShape="1">
            <a:gsLst>
              <a:gs pos="53000">
                <a:schemeClr val="accent3">
                  <a:lumMod val="20000"/>
                  <a:lumOff val="80000"/>
                </a:schemeClr>
              </a:gs>
              <a:gs pos="100000">
                <a:srgbClr val="000000"/>
              </a:gs>
            </a:gsLst>
            <a:lin ang="558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-1330597" y="3554166"/>
            <a:ext cx="4656142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403902" y="3554558"/>
            <a:ext cx="4656941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05742" y="3554559"/>
            <a:ext cx="4656941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671326" y="3523041"/>
            <a:ext cx="4683774" cy="7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653719" y="3532675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86200" y="3531761"/>
            <a:ext cx="4704126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iamond 16"/>
          <p:cNvSpPr>
            <a:spLocks noChangeAspect="1"/>
          </p:cNvSpPr>
          <p:nvPr/>
        </p:nvSpPr>
        <p:spPr>
          <a:xfrm>
            <a:off x="787404" y="5553363"/>
            <a:ext cx="234315" cy="234315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8012" y="5864508"/>
            <a:ext cx="899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FY12                FY13                 FY14                 FY15                 FY16                  FY17                 FY18                 FY19             FY20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4638" y="873747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CD-1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5349" y="1251587"/>
            <a:ext cx="2038862" cy="233233"/>
          </a:xfrm>
          <a:prstGeom prst="rect">
            <a:avLst/>
          </a:prstGeom>
          <a:gradFill flip="none" rotWithShape="1">
            <a:gsLst>
              <a:gs pos="48000">
                <a:schemeClr val="tx2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Preliminary Design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55382" y="2367063"/>
            <a:ext cx="1308192" cy="41535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Fabrication of all APDs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716030" y="3521706"/>
            <a:ext cx="4684016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iamond 33"/>
          <p:cNvSpPr>
            <a:spLocks noChangeAspect="1"/>
          </p:cNvSpPr>
          <p:nvPr/>
        </p:nvSpPr>
        <p:spPr>
          <a:xfrm>
            <a:off x="4106709" y="5553363"/>
            <a:ext cx="234315" cy="234315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17" idx="0"/>
          </p:cNvCxnSpPr>
          <p:nvPr/>
        </p:nvCxnSpPr>
        <p:spPr>
          <a:xfrm rot="16200000" flipV="1">
            <a:off x="-1263678" y="3385122"/>
            <a:ext cx="4327266" cy="92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2041990" y="3363959"/>
            <a:ext cx="4327273" cy="92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57"/>
          <p:cNvSpPr/>
          <p:nvPr/>
        </p:nvSpPr>
        <p:spPr>
          <a:xfrm>
            <a:off x="904562" y="1640629"/>
            <a:ext cx="738062" cy="137039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Crystal/APD QC stations design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69530" y="2127057"/>
            <a:ext cx="1748364" cy="309946"/>
          </a:xfrm>
          <a:prstGeom prst="rect">
            <a:avLst/>
          </a:prstGeom>
          <a:gradFill flip="none" rotWithShape="1">
            <a:gsLst>
              <a:gs pos="6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test beam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Proto Modules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54552" y="3185028"/>
            <a:ext cx="655681" cy="561617"/>
          </a:xfrm>
          <a:prstGeom prst="rect">
            <a:avLst/>
          </a:prstGeom>
          <a:gradFill flip="none" rotWithShape="1">
            <a:gsLst>
              <a:gs pos="6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Final Mech. drawings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55382" y="1622870"/>
            <a:ext cx="2024629" cy="36452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Fabrication of all Crystals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40276" y="1584771"/>
            <a:ext cx="605777" cy="7760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rgbClr val="000000"/>
                </a:solidFill>
              </a:rPr>
              <a:t>Pre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Prod</a:t>
            </a:r>
          </a:p>
          <a:p>
            <a:r>
              <a:rPr lang="en-US" sz="1050" dirty="0" err="1" smtClean="0">
                <a:solidFill>
                  <a:srgbClr val="000000"/>
                </a:solidFill>
              </a:rPr>
              <a:t>Crys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452976" y="2383968"/>
            <a:ext cx="535775" cy="71639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rgbClr val="000000"/>
                </a:solidFill>
              </a:rPr>
              <a:t>Pre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Prod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APDs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8" name="Rectangle 57"/>
          <p:cNvSpPr/>
          <p:nvPr/>
        </p:nvSpPr>
        <p:spPr>
          <a:xfrm>
            <a:off x="3256988" y="4745305"/>
            <a:ext cx="828567" cy="430264"/>
          </a:xfrm>
          <a:prstGeom prst="rect">
            <a:avLst/>
          </a:prstGeom>
          <a:solidFill>
            <a:srgbClr val="F5BE3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Assembly</a:t>
            </a:r>
          </a:p>
          <a:p>
            <a:pPr algn="ctr"/>
            <a:r>
              <a:rPr lang="en-US" sz="800" b="1" dirty="0">
                <a:solidFill>
                  <a:srgbClr val="000000"/>
                </a:solidFill>
              </a:rPr>
              <a:t>proto Source </a:t>
            </a:r>
          </a:p>
          <a:p>
            <a:pPr algn="ctr"/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0" name="Rectangle 57"/>
          <p:cNvSpPr/>
          <p:nvPr/>
        </p:nvSpPr>
        <p:spPr>
          <a:xfrm>
            <a:off x="5858933" y="4726340"/>
            <a:ext cx="1071380" cy="449230"/>
          </a:xfrm>
          <a:prstGeom prst="rect">
            <a:avLst/>
          </a:prstGeom>
          <a:solidFill>
            <a:srgbClr val="F5BE3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Assembly final source</a:t>
            </a:r>
          </a:p>
        </p:txBody>
      </p:sp>
      <p:sp>
        <p:nvSpPr>
          <p:cNvPr id="81" name="Rectangle 57"/>
          <p:cNvSpPr/>
          <p:nvPr/>
        </p:nvSpPr>
        <p:spPr>
          <a:xfrm>
            <a:off x="5194300" y="5214418"/>
            <a:ext cx="1625600" cy="395656"/>
          </a:xfrm>
          <a:prstGeom prst="rect">
            <a:avLst/>
          </a:prstGeom>
          <a:solidFill>
            <a:srgbClr val="F56F3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Assembly </a:t>
            </a:r>
            <a:r>
              <a:rPr lang="en-US" sz="800" dirty="0" err="1" smtClean="0">
                <a:solidFill>
                  <a:srgbClr val="000000"/>
                </a:solidFill>
              </a:rPr>
              <a:t>ffinal</a:t>
            </a:r>
            <a:r>
              <a:rPr lang="en-US" sz="800" dirty="0" smtClean="0">
                <a:solidFill>
                  <a:srgbClr val="000000"/>
                </a:solidFill>
              </a:rPr>
              <a:t> flasher</a:t>
            </a:r>
          </a:p>
        </p:txBody>
      </p:sp>
      <p:sp>
        <p:nvSpPr>
          <p:cNvPr id="86" name="Rectangle 57"/>
          <p:cNvSpPr/>
          <p:nvPr/>
        </p:nvSpPr>
        <p:spPr>
          <a:xfrm>
            <a:off x="3554552" y="3911600"/>
            <a:ext cx="655681" cy="80207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FEE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endParaRPr lang="en-US" sz="900" dirty="0" smtClean="0">
              <a:solidFill>
                <a:srgbClr val="000000"/>
              </a:solidFill>
            </a:endParaRPr>
          </a:p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DIGI </a:t>
            </a:r>
          </a:p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final design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7" name="Rectangle 57"/>
          <p:cNvSpPr/>
          <p:nvPr/>
        </p:nvSpPr>
        <p:spPr>
          <a:xfrm>
            <a:off x="4085555" y="4732605"/>
            <a:ext cx="1545128" cy="455664"/>
          </a:xfrm>
          <a:prstGeom prst="rect">
            <a:avLst/>
          </a:prstGeom>
          <a:solidFill>
            <a:srgbClr val="F5BE3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Calibration source </a:t>
            </a:r>
          </a:p>
          <a:p>
            <a:pPr algn="ctr"/>
            <a:r>
              <a:rPr lang="en-US" sz="900" b="1" dirty="0" smtClean="0">
                <a:solidFill>
                  <a:srgbClr val="000000"/>
                </a:solidFill>
              </a:rPr>
              <a:t>final design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558714" y="1997394"/>
            <a:ext cx="1988970" cy="3696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QC  all Crystals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58714" y="2792518"/>
            <a:ext cx="1248486" cy="3154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QC all APDs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642624" y="1655632"/>
            <a:ext cx="1291587" cy="4425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QC </a:t>
            </a:r>
            <a:r>
              <a:rPr lang="en-US" sz="900" dirty="0" smtClean="0">
                <a:solidFill>
                  <a:srgbClr val="000000"/>
                </a:solidFill>
              </a:rPr>
              <a:t>Station + test of first crystals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013467" y="2595662"/>
            <a:ext cx="1320248" cy="34439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QC </a:t>
            </a:r>
            <a:r>
              <a:rPr lang="en-US" sz="900" dirty="0" smtClean="0">
                <a:solidFill>
                  <a:srgbClr val="000000"/>
                </a:solidFill>
              </a:rPr>
              <a:t>Station + test of first APD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rot="16200000" flipV="1">
            <a:off x="825498" y="3385127"/>
            <a:ext cx="4327273" cy="92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536836" y="1198789"/>
            <a:ext cx="17716" cy="4632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Diamond 75"/>
          <p:cNvSpPr>
            <a:spLocks noChangeAspect="1"/>
          </p:cNvSpPr>
          <p:nvPr/>
        </p:nvSpPr>
        <p:spPr>
          <a:xfrm>
            <a:off x="2858270" y="5553363"/>
            <a:ext cx="234315" cy="234315"/>
          </a:xfrm>
          <a:prstGeom prst="diamon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iamond 76"/>
          <p:cNvSpPr>
            <a:spLocks noChangeAspect="1"/>
          </p:cNvSpPr>
          <p:nvPr/>
        </p:nvSpPr>
        <p:spPr>
          <a:xfrm>
            <a:off x="3417894" y="5583526"/>
            <a:ext cx="234315" cy="234315"/>
          </a:xfrm>
          <a:prstGeom prst="diamond">
            <a:avLst/>
          </a:prstGeom>
          <a:solidFill>
            <a:srgbClr val="CCFFCC"/>
          </a:solidFill>
          <a:ln>
            <a:solidFill>
              <a:schemeClr val="tx1"/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2380874" y="893225"/>
            <a:ext cx="711711" cy="30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CD-2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3715" y="86408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TC</a:t>
            </a:r>
            <a:endParaRPr lang="en-US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547684" y="2874872"/>
            <a:ext cx="898621" cy="461665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Disk Assembly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446305" y="2825670"/>
            <a:ext cx="330200" cy="646331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CRT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5639065" y="3436425"/>
            <a:ext cx="4857747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595797" y="3455744"/>
            <a:ext cx="4857747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031040" y="3227358"/>
            <a:ext cx="1230448" cy="434617"/>
          </a:xfrm>
          <a:prstGeom prst="rect">
            <a:avLst/>
          </a:prstGeom>
          <a:gradFill flip="none" rotWithShape="1">
            <a:gsLst>
              <a:gs pos="6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Design/assembly proto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261488" y="3100358"/>
            <a:ext cx="723040" cy="745085"/>
          </a:xfrm>
          <a:prstGeom prst="rect">
            <a:avLst/>
          </a:prstGeom>
          <a:gradFill flip="none" rotWithShape="1">
            <a:gsLst>
              <a:gs pos="6000">
                <a:schemeClr val="accent3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Preliminary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515577" y="3141934"/>
            <a:ext cx="1664561" cy="342241"/>
          </a:xfrm>
          <a:prstGeom prst="rect">
            <a:avLst/>
          </a:prstGeom>
          <a:gradFill flip="none" rotWithShape="1">
            <a:gsLst>
              <a:gs pos="3700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000000"/>
                </a:solidFill>
              </a:rPr>
              <a:t>S</a:t>
            </a:r>
            <a:r>
              <a:rPr lang="en-US" sz="800" dirty="0" smtClean="0">
                <a:solidFill>
                  <a:srgbClr val="000000"/>
                </a:solidFill>
              </a:rPr>
              <a:t>upport for Crystals and FEE Disk1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58267" y="3503202"/>
            <a:ext cx="1628593" cy="342241"/>
          </a:xfrm>
          <a:prstGeom prst="rect">
            <a:avLst/>
          </a:prstGeom>
          <a:gradFill flip="none" rotWithShape="1">
            <a:gsLst>
              <a:gs pos="3700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rgbClr val="000000"/>
                </a:solidFill>
              </a:rPr>
              <a:t>S</a:t>
            </a:r>
            <a:r>
              <a:rPr lang="en-US" sz="800" dirty="0" smtClean="0">
                <a:solidFill>
                  <a:srgbClr val="000000"/>
                </a:solidFill>
              </a:rPr>
              <a:t>upport for Crystals and FEE Disk2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0" name="Rectangle 57"/>
          <p:cNvSpPr/>
          <p:nvPr/>
        </p:nvSpPr>
        <p:spPr>
          <a:xfrm>
            <a:off x="2502676" y="3911600"/>
            <a:ext cx="837354" cy="44274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Adapt to new </a:t>
            </a:r>
            <a:r>
              <a:rPr lang="en-US" sz="900" dirty="0" err="1" smtClean="0">
                <a:solidFill>
                  <a:srgbClr val="000000"/>
                </a:solidFill>
              </a:rPr>
              <a:t>photosensor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1" name="Rectangle 57"/>
          <p:cNvSpPr/>
          <p:nvPr/>
        </p:nvSpPr>
        <p:spPr>
          <a:xfrm>
            <a:off x="998361" y="3990282"/>
            <a:ext cx="1263126" cy="28696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FEE/HV design prototypes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2" name="Rectangle 57"/>
          <p:cNvSpPr/>
          <p:nvPr/>
        </p:nvSpPr>
        <p:spPr>
          <a:xfrm>
            <a:off x="972073" y="4379749"/>
            <a:ext cx="2021668" cy="28696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WF </a:t>
            </a:r>
            <a:r>
              <a:rPr lang="en-US" sz="900" dirty="0" err="1" smtClean="0">
                <a:solidFill>
                  <a:srgbClr val="000000"/>
                </a:solidFill>
              </a:rPr>
              <a:t>Digi</a:t>
            </a:r>
            <a:r>
              <a:rPr lang="en-US" sz="900" dirty="0" smtClean="0">
                <a:solidFill>
                  <a:srgbClr val="000000"/>
                </a:solidFill>
              </a:rPr>
              <a:t> design prototypes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3" name="Rectangle 57"/>
          <p:cNvSpPr/>
          <p:nvPr/>
        </p:nvSpPr>
        <p:spPr>
          <a:xfrm>
            <a:off x="4226806" y="3920067"/>
            <a:ext cx="804189" cy="35717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FEE/LV/HV </a:t>
            </a:r>
          </a:p>
          <a:p>
            <a:pPr algn="ctr"/>
            <a:r>
              <a:rPr lang="en-US" sz="900" dirty="0" err="1" smtClean="0">
                <a:solidFill>
                  <a:srgbClr val="000000"/>
                </a:solidFill>
              </a:rPr>
              <a:t>Preprod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79" name="Rectangle 57"/>
          <p:cNvSpPr/>
          <p:nvPr/>
        </p:nvSpPr>
        <p:spPr>
          <a:xfrm>
            <a:off x="4226807" y="4338159"/>
            <a:ext cx="778856" cy="35570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WF </a:t>
            </a:r>
            <a:r>
              <a:rPr lang="en-US" sz="900" dirty="0" err="1" smtClean="0">
                <a:solidFill>
                  <a:srgbClr val="000000"/>
                </a:solidFill>
              </a:rPr>
              <a:t>Digi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preprod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2" name="Rectangle 57"/>
          <p:cNvSpPr/>
          <p:nvPr/>
        </p:nvSpPr>
        <p:spPr>
          <a:xfrm>
            <a:off x="5047928" y="3921644"/>
            <a:ext cx="1403959" cy="36739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FEE/LV/HV </a:t>
            </a:r>
          </a:p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production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3" name="Rectangle 57"/>
          <p:cNvSpPr/>
          <p:nvPr/>
        </p:nvSpPr>
        <p:spPr>
          <a:xfrm>
            <a:off x="5033353" y="4338159"/>
            <a:ext cx="1403959" cy="36739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64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WF </a:t>
            </a:r>
            <a:r>
              <a:rPr lang="en-US" sz="900" dirty="0" err="1" smtClean="0">
                <a:solidFill>
                  <a:srgbClr val="000000"/>
                </a:solidFill>
              </a:rPr>
              <a:t>Digi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900" dirty="0" smtClean="0">
                <a:solidFill>
                  <a:srgbClr val="000000"/>
                </a:solidFill>
              </a:rPr>
              <a:t>production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993740" y="1258150"/>
            <a:ext cx="1165981" cy="226670"/>
          </a:xfrm>
          <a:prstGeom prst="rect">
            <a:avLst/>
          </a:prstGeom>
          <a:gradFill flip="none" rotWithShape="1">
            <a:gsLst>
              <a:gs pos="55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Final Design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226806" y="1263233"/>
            <a:ext cx="3299532" cy="226670"/>
          </a:xfrm>
          <a:prstGeom prst="rect">
            <a:avLst/>
          </a:prstGeom>
          <a:solidFill>
            <a:srgbClr val="DF652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Production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547684" y="1276031"/>
            <a:ext cx="1037516" cy="20878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Installation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8" name="Rectangle 57"/>
          <p:cNvSpPr/>
          <p:nvPr/>
        </p:nvSpPr>
        <p:spPr>
          <a:xfrm>
            <a:off x="946673" y="4745304"/>
            <a:ext cx="2310315" cy="430265"/>
          </a:xfrm>
          <a:prstGeom prst="rect">
            <a:avLst/>
          </a:prstGeom>
          <a:solidFill>
            <a:srgbClr val="F5BE3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Design </a:t>
            </a:r>
            <a:endParaRPr lang="en-US" sz="800" b="1" dirty="0">
              <a:solidFill>
                <a:srgbClr val="000000"/>
              </a:solidFill>
            </a:endParaRPr>
          </a:p>
          <a:p>
            <a:pPr algn="ctr"/>
            <a:r>
              <a:rPr lang="en-US" sz="800" b="1" dirty="0">
                <a:solidFill>
                  <a:srgbClr val="000000"/>
                </a:solidFill>
              </a:rPr>
              <a:t>proto Source </a:t>
            </a:r>
          </a:p>
        </p:txBody>
      </p:sp>
      <p:sp>
        <p:nvSpPr>
          <p:cNvPr id="99" name="Rectangle 57"/>
          <p:cNvSpPr/>
          <p:nvPr/>
        </p:nvSpPr>
        <p:spPr>
          <a:xfrm>
            <a:off x="946673" y="5175569"/>
            <a:ext cx="1911597" cy="407957"/>
          </a:xfrm>
          <a:prstGeom prst="rect">
            <a:avLst/>
          </a:prstGeom>
          <a:solidFill>
            <a:srgbClr val="F56F3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rgbClr val="000000"/>
                </a:solidFill>
              </a:rPr>
              <a:t>Design+assembly</a:t>
            </a:r>
            <a:r>
              <a:rPr lang="en-US" sz="800" dirty="0" smtClean="0">
                <a:solidFill>
                  <a:srgbClr val="000000"/>
                </a:solidFill>
              </a:rPr>
              <a:t> proto LASER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0" name="Rectangle 57"/>
          <p:cNvSpPr/>
          <p:nvPr/>
        </p:nvSpPr>
        <p:spPr>
          <a:xfrm>
            <a:off x="3554552" y="5230305"/>
            <a:ext cx="898423" cy="353221"/>
          </a:xfrm>
          <a:prstGeom prst="rect">
            <a:avLst/>
          </a:prstGeom>
          <a:solidFill>
            <a:srgbClr val="F56F3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Final Design LASER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7" name="6-Point Star 66"/>
          <p:cNvSpPr>
            <a:spLocks noChangeAspect="1"/>
          </p:cNvSpPr>
          <p:nvPr/>
        </p:nvSpPr>
        <p:spPr>
          <a:xfrm>
            <a:off x="8910314" y="1034426"/>
            <a:ext cx="182880" cy="182880"/>
          </a:xfrm>
          <a:prstGeom prst="star6">
            <a:avLst/>
          </a:prstGeom>
          <a:solidFill>
            <a:srgbClr val="FF0000"/>
          </a:solidFill>
          <a:effectLst>
            <a:outerShdw blurRad="40000" dist="73787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803866" y="888983"/>
            <a:ext cx="711711" cy="30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CD</a:t>
            </a:r>
            <a:r>
              <a:rPr lang="en-US" sz="1400" b="1" dirty="0"/>
              <a:t>3</a:t>
            </a:r>
            <a:endParaRPr lang="en-US" sz="1400" b="1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8192980" y="824510"/>
            <a:ext cx="711711" cy="30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KPP4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4267" y="36406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4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021"/>
            <a:ext cx="8686800" cy="641739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Summary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71" y="1187388"/>
            <a:ext cx="8560329" cy="4891679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sz="2000" dirty="0" smtClean="0">
                <a:solidFill>
                  <a:schemeClr val="tx1"/>
                </a:solidFill>
              </a:rPr>
              <a:t>The Calorimeter has a </a:t>
            </a:r>
            <a:r>
              <a:rPr lang="en-US" sz="2000" dirty="0"/>
              <a:t>Baseline </a:t>
            </a:r>
            <a:r>
              <a:rPr lang="en-US" sz="2000" dirty="0" smtClean="0"/>
              <a:t>design </a:t>
            </a:r>
            <a:r>
              <a:rPr lang="en-US" sz="2000" dirty="0" smtClean="0">
                <a:solidFill>
                  <a:srgbClr val="0000FF"/>
                </a:solidFill>
              </a:rPr>
              <a:t>( </a:t>
            </a:r>
            <a:r>
              <a:rPr lang="en-US" sz="2000" dirty="0">
                <a:solidFill>
                  <a:srgbClr val="0000FF"/>
                </a:solidFill>
              </a:rPr>
              <a:t>BaF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 crystals </a:t>
            </a:r>
            <a:r>
              <a:rPr lang="en-US" sz="2000" dirty="0" smtClean="0">
                <a:solidFill>
                  <a:srgbClr val="0000FF"/>
                </a:solidFill>
              </a:rPr>
              <a:t>in disk geometry </a:t>
            </a:r>
            <a:r>
              <a:rPr lang="en-US" sz="2000" dirty="0">
                <a:solidFill>
                  <a:srgbClr val="0000FF"/>
                </a:solidFill>
              </a:rPr>
              <a:t>readout with </a:t>
            </a:r>
            <a:r>
              <a:rPr lang="en-US" sz="2000" dirty="0" smtClean="0">
                <a:solidFill>
                  <a:srgbClr val="0000FF"/>
                </a:solidFill>
              </a:rPr>
              <a:t>“</a:t>
            </a:r>
            <a:r>
              <a:rPr lang="en-US" sz="2000" dirty="0">
                <a:solidFill>
                  <a:srgbClr val="0000FF"/>
                </a:solidFill>
              </a:rPr>
              <a:t>solar-blind” </a:t>
            </a:r>
            <a:r>
              <a:rPr lang="en-US" sz="2000" dirty="0" smtClean="0">
                <a:solidFill>
                  <a:srgbClr val="0000FF"/>
                </a:solidFill>
              </a:rPr>
              <a:t>APDs) </a:t>
            </a:r>
            <a:r>
              <a:rPr lang="en-US" sz="2000" dirty="0" smtClean="0"/>
              <a:t>that fully satisfies requirements.</a:t>
            </a:r>
            <a:endParaRPr lang="en-US" sz="2000" dirty="0"/>
          </a:p>
          <a:p>
            <a:pPr>
              <a:buFont typeface="Wingdings" charset="2"/>
              <a:buChar char="u"/>
            </a:pPr>
            <a:r>
              <a:rPr lang="en-US" sz="2000" dirty="0" smtClean="0">
                <a:solidFill>
                  <a:srgbClr val="800000"/>
                </a:solidFill>
              </a:rPr>
              <a:t>The Calorimeter cost estimates are completed: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>
                <a:sym typeface="Wingdings"/>
              </a:rPr>
              <a:t> 100 % of the cost understood at a preliminary design level or higher</a:t>
            </a:r>
            <a:r>
              <a:rPr lang="en-US" sz="2000" dirty="0">
                <a:sym typeface="Wingdings"/>
              </a:rPr>
              <a:t>;</a:t>
            </a:r>
            <a:endParaRPr lang="en-US" sz="2000" dirty="0" smtClean="0">
              <a:sym typeface="Wingdings"/>
            </a:endParaRP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 Risks are understood, mitigated to the extent possible and are under 	control;</a:t>
            </a:r>
          </a:p>
          <a:p>
            <a:pPr>
              <a:buFont typeface="Wingdings" charset="2"/>
              <a:buChar char="u"/>
            </a:pPr>
            <a:r>
              <a:rPr lang="en-US" sz="2000" dirty="0" smtClean="0">
                <a:solidFill>
                  <a:srgbClr val="008000"/>
                </a:solidFill>
              </a:rPr>
              <a:t>Interfaces are identified and defined;</a:t>
            </a:r>
          </a:p>
          <a:p>
            <a:pPr>
              <a:buFont typeface="Wingdings" charset="2"/>
              <a:buChar char="u"/>
            </a:pPr>
            <a:r>
              <a:rPr lang="en-US" sz="2000" dirty="0" smtClean="0">
                <a:solidFill>
                  <a:srgbClr val="000090"/>
                </a:solidFill>
              </a:rPr>
              <a:t>Resource needs understood. </a:t>
            </a:r>
            <a:r>
              <a:rPr lang="en-US" sz="2000" dirty="0"/>
              <a:t>Responsibility are divided between US and Italian groups: discussions on INFN funding are well advanced</a:t>
            </a:r>
            <a:r>
              <a:rPr lang="en-US" sz="2000" dirty="0" smtClean="0"/>
              <a:t>.</a:t>
            </a:r>
          </a:p>
          <a:p>
            <a:pPr>
              <a:buFont typeface="Wingdings" charset="2"/>
              <a:buChar char="u"/>
            </a:pPr>
            <a:r>
              <a:rPr lang="en-US" sz="2000" dirty="0">
                <a:solidFill>
                  <a:srgbClr val="800000"/>
                </a:solidFill>
              </a:rPr>
              <a:t>E</a:t>
            </a:r>
            <a:r>
              <a:rPr lang="en-US" sz="2000" dirty="0" smtClean="0">
                <a:solidFill>
                  <a:srgbClr val="800000"/>
                </a:solidFill>
              </a:rPr>
              <a:t>S</a:t>
            </a:r>
            <a:r>
              <a:rPr lang="en-US" sz="2000" dirty="0">
                <a:solidFill>
                  <a:srgbClr val="800000"/>
                </a:solidFill>
              </a:rPr>
              <a:t>&amp;H embedded into all aspects of the </a:t>
            </a:r>
            <a:r>
              <a:rPr lang="en-US" sz="2000" dirty="0" smtClean="0">
                <a:solidFill>
                  <a:srgbClr val="800000"/>
                </a:solidFill>
              </a:rPr>
              <a:t>Project;</a:t>
            </a:r>
          </a:p>
          <a:p>
            <a:pPr>
              <a:buFont typeface="Wingdings" charset="2"/>
              <a:buChar char="u"/>
            </a:pPr>
            <a:r>
              <a:rPr lang="en-US" sz="2000" dirty="0" smtClean="0"/>
              <a:t>Responded </a:t>
            </a:r>
            <a:r>
              <a:rPr lang="en-US" sz="2000" dirty="0"/>
              <a:t>to all recommendations from previous </a:t>
            </a:r>
            <a:r>
              <a:rPr lang="en-US" sz="2000" dirty="0" smtClean="0"/>
              <a:t>reviews.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				</a:t>
            </a:r>
            <a:r>
              <a:rPr lang="en-US" b="1" dirty="0" smtClean="0">
                <a:solidFill>
                  <a:srgbClr val="800000"/>
                </a:solidFill>
              </a:rPr>
              <a:t>Calorimeter is ready </a:t>
            </a:r>
            <a:r>
              <a:rPr lang="en-US" b="1" dirty="0">
                <a:solidFill>
                  <a:srgbClr val="800000"/>
                </a:solidFill>
              </a:rPr>
              <a:t>for CD-</a:t>
            </a:r>
            <a:r>
              <a:rPr lang="en-US" b="1" dirty="0" smtClean="0">
                <a:solidFill>
                  <a:srgbClr val="800000"/>
                </a:solidFill>
              </a:rPr>
              <a:t>2.</a:t>
            </a:r>
            <a:endParaRPr lang="en-US" b="1" dirty="0">
              <a:solidFill>
                <a:srgbClr val="800000"/>
              </a:solidFill>
            </a:endParaRPr>
          </a:p>
          <a:p>
            <a:pPr>
              <a:buFont typeface="Wingdings" charset="2"/>
              <a:buChar char="u"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3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235001">
            <a:off x="1606945" y="3093310"/>
            <a:ext cx="5740512" cy="800417"/>
          </a:xfrm>
        </p:spPr>
        <p:txBody>
          <a:bodyPr/>
          <a:lstStyle/>
          <a:p>
            <a:r>
              <a:rPr lang="en-US" sz="4400" dirty="0" smtClean="0"/>
              <a:t>Additional Material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9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Requirements.2  – assisting the tracker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45" y="887451"/>
            <a:ext cx="6984265" cy="37576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4895294"/>
            <a:ext cx="8485016" cy="1200329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hangingPunct="0">
              <a:buFont typeface="Wingdings" charset="2"/>
              <a:buChar char="ü"/>
            </a:pPr>
            <a:r>
              <a:rPr lang="en-US" sz="1800" b="1" dirty="0"/>
              <a:t>P</a:t>
            </a:r>
            <a:r>
              <a:rPr lang="en-US" sz="1800" b="1" dirty="0" smtClean="0"/>
              <a:t>attern recognition of tracks improves when requiring “Straw” hits in time </a:t>
            </a:r>
            <a:r>
              <a:rPr lang="en-US" sz="1800" dirty="0" smtClean="0"/>
              <a:t>(50 ns window) and space connected with the most energetic cluster.</a:t>
            </a:r>
          </a:p>
          <a:p>
            <a:pPr marL="342900" indent="-342900" hangingPunct="0">
              <a:buFont typeface="Wingdings" charset="2"/>
              <a:buChar char="ü"/>
            </a:pPr>
            <a:r>
              <a:rPr lang="en-US" sz="1800" b="1" dirty="0" smtClean="0"/>
              <a:t>Calorimeter assisted tracking increases of +12% the overall signal </a:t>
            </a:r>
            <a:r>
              <a:rPr lang="en-US" sz="1800" dirty="0" smtClean="0"/>
              <a:t>reconstruction efficiency and provides stability as a function of background rate.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752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267"/>
            <a:ext cx="8686800" cy="489339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INFN Calorimeter proposed Scope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28601" y="960649"/>
            <a:ext cx="8686800" cy="579575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/>
              <a:t>The INFN Mu2e group submitted to INFN </a:t>
            </a:r>
            <a:r>
              <a:rPr lang="en-US" sz="1800" dirty="0" smtClean="0"/>
              <a:t>CSN1 </a:t>
            </a:r>
            <a:r>
              <a:rPr lang="en-US" sz="1800" dirty="0"/>
              <a:t>(National Scientific Committee 1: </a:t>
            </a:r>
            <a:r>
              <a:rPr lang="en-US" sz="1800" dirty="0" smtClean="0"/>
              <a:t>HEP experiments </a:t>
            </a:r>
            <a:r>
              <a:rPr lang="en-US" sz="1800" dirty="0"/>
              <a:t>at </a:t>
            </a:r>
            <a:r>
              <a:rPr lang="en-US" sz="1800" dirty="0" smtClean="0"/>
              <a:t>particle accelerators) </a:t>
            </a:r>
            <a:r>
              <a:rPr lang="en-US" sz="1800" dirty="0"/>
              <a:t>a proposal which envisages the commitment of the group to take responsibility for the following four items of the calorimeter project:</a:t>
            </a:r>
            <a:br>
              <a:rPr lang="en-US" sz="1800" dirty="0"/>
            </a:br>
            <a:r>
              <a:rPr lang="en-US" sz="1800" dirty="0"/>
              <a:t>1) Design, procurement and assembly of the mechanical support</a:t>
            </a:r>
            <a:br>
              <a:rPr lang="en-US" sz="1800" dirty="0"/>
            </a:br>
            <a:r>
              <a:rPr lang="en-US" sz="1800" dirty="0"/>
              <a:t>2) Design, procurement and assembly of the FEE</a:t>
            </a:r>
            <a:br>
              <a:rPr lang="en-US" sz="1800" dirty="0"/>
            </a:br>
            <a:r>
              <a:rPr lang="en-US" sz="1800" dirty="0"/>
              <a:t>3) Design, procurement and assembly of  the waveform digitizer</a:t>
            </a:r>
            <a:br>
              <a:rPr lang="en-US" sz="1800" dirty="0"/>
            </a:br>
            <a:r>
              <a:rPr lang="en-US" sz="1800" dirty="0"/>
              <a:t>4) Design, procurement and assembly of the laser calibration system</a:t>
            </a:r>
          </a:p>
          <a:p>
            <a:pPr>
              <a:buFont typeface="Arial"/>
              <a:buChar char="•"/>
            </a:pPr>
            <a:r>
              <a:rPr lang="en-US" sz="1800" dirty="0"/>
              <a:t>In addition, the group also proposed to contribute on the core investment with a share of 50% of the </a:t>
            </a:r>
            <a:r>
              <a:rPr lang="en-US" sz="1800" dirty="0" err="1"/>
              <a:t>photosensors</a:t>
            </a:r>
            <a:r>
              <a:rPr lang="en-US" sz="1800" dirty="0"/>
              <a:t> and 1/3 of the crystals.</a:t>
            </a:r>
          </a:p>
          <a:p>
            <a:pPr>
              <a:buFont typeface="Arial"/>
              <a:buChar char="•"/>
            </a:pPr>
            <a:r>
              <a:rPr lang="en-US" sz="1800" b="1" dirty="0"/>
              <a:t>CSN1 expressed support to the first four commitments listed above</a:t>
            </a:r>
          </a:p>
          <a:p>
            <a:pPr>
              <a:buFont typeface="Arial"/>
              <a:buChar char="•"/>
            </a:pPr>
            <a:r>
              <a:rPr lang="en-US" sz="1800" dirty="0"/>
              <a:t>A decision on the investment level for crystals and photosensors is </a:t>
            </a:r>
            <a:r>
              <a:rPr lang="en-US" sz="1800" dirty="0" smtClean="0"/>
              <a:t>deferred, pending </a:t>
            </a:r>
            <a:r>
              <a:rPr lang="en-US" sz="1800" dirty="0"/>
              <a:t>the outcome of the Technology Choice Review (TCR) for the calorimeter, currently scheduled for May 2015</a:t>
            </a:r>
          </a:p>
          <a:p>
            <a:pPr>
              <a:buFont typeface="Arial"/>
              <a:buChar char="•"/>
            </a:pPr>
            <a:r>
              <a:rPr lang="en-US" sz="1800" dirty="0"/>
              <a:t>The INFN financial commitment will be </a:t>
            </a:r>
            <a:r>
              <a:rPr lang="en-US" sz="1800" dirty="0" smtClean="0"/>
              <a:t>scrutinized </a:t>
            </a:r>
            <a:r>
              <a:rPr lang="en-US" sz="1800" dirty="0"/>
              <a:t>by </a:t>
            </a:r>
            <a:r>
              <a:rPr lang="en-US" sz="1800" dirty="0" smtClean="0"/>
              <a:t>the INFN </a:t>
            </a:r>
            <a:r>
              <a:rPr lang="en-US" sz="1800" dirty="0"/>
              <a:t>Technical-Scientific Committee (CTS) , whose review of the proposal should start on June 2015, after the Mu2e TCR, with an expected decision taken by October/November 2015 (in time for CD-3)</a:t>
            </a:r>
          </a:p>
        </p:txBody>
      </p:sp>
    </p:spTree>
    <p:extLst>
      <p:ext uri="{BB962C8B-B14F-4D97-AF65-F5344CB8AC3E}">
        <p14:creationId xmlns:p14="http://schemas.microsoft.com/office/powerpoint/2010/main" val="85348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INFN expected Labor resources by year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6446"/>
            <a:ext cx="3619145" cy="3486622"/>
          </a:xfrm>
          <a:ln w="38100" cmpd="sng">
            <a:solidFill>
              <a:srgbClr val="000090"/>
            </a:solidFill>
          </a:ln>
        </p:spPr>
        <p:txBody>
          <a:bodyPr/>
          <a:lstStyle/>
          <a:p>
            <a:pPr algn="just"/>
            <a:r>
              <a:rPr lang="en-US" sz="2000" dirty="0" smtClean="0">
                <a:latin typeface="Times"/>
                <a:cs typeface="Times"/>
              </a:rPr>
              <a:t>INFN Mu2e group  plans to  contribute on labor for all the INFN supported items.</a:t>
            </a:r>
          </a:p>
          <a:p>
            <a:pPr algn="just"/>
            <a:r>
              <a:rPr lang="en-US" sz="2000" dirty="0" smtClean="0">
                <a:latin typeface="Times"/>
                <a:cs typeface="Times"/>
              </a:rPr>
              <a:t>The group plans also to </a:t>
            </a:r>
            <a:r>
              <a:rPr lang="en-US" sz="2000" dirty="0" err="1" smtClean="0">
                <a:latin typeface="Times"/>
                <a:cs typeface="Times"/>
              </a:rPr>
              <a:t>constribute</a:t>
            </a:r>
            <a:r>
              <a:rPr lang="en-US" sz="2000" dirty="0" smtClean="0">
                <a:latin typeface="Times"/>
                <a:cs typeface="Times"/>
              </a:rPr>
              <a:t> to the installation.</a:t>
            </a:r>
          </a:p>
          <a:p>
            <a:pPr algn="just"/>
            <a:r>
              <a:rPr lang="en-US" sz="2000" dirty="0" smtClean="0">
                <a:latin typeface="Times"/>
                <a:cs typeface="Times"/>
              </a:rPr>
              <a:t>The expected profile of INFN FTE </a:t>
            </a:r>
            <a:r>
              <a:rPr lang="en-US" sz="2000" dirty="0" err="1" smtClean="0">
                <a:latin typeface="Times"/>
                <a:cs typeface="Times"/>
              </a:rPr>
              <a:t>vs</a:t>
            </a:r>
            <a:r>
              <a:rPr lang="en-US" sz="2000" dirty="0" smtClean="0">
                <a:latin typeface="Times"/>
                <a:cs typeface="Times"/>
              </a:rPr>
              <a:t> year is shown in the attached figure.</a:t>
            </a:r>
          </a:p>
          <a:p>
            <a:pPr algn="just"/>
            <a:r>
              <a:rPr lang="en-US" sz="2000" dirty="0">
                <a:cs typeface="Helvetica"/>
              </a:rPr>
              <a:t>N</a:t>
            </a:r>
            <a:r>
              <a:rPr lang="en-US" sz="2000" dirty="0" smtClean="0">
                <a:cs typeface="Helvetica"/>
              </a:rPr>
              <a:t>ote: INFN FY starts on January 1</a:t>
            </a:r>
            <a:r>
              <a:rPr lang="en-US" sz="2000" baseline="30000" dirty="0" smtClean="0">
                <a:cs typeface="Helvetica"/>
              </a:rPr>
              <a:t>st</a:t>
            </a:r>
            <a:r>
              <a:rPr lang="en-US" sz="2000" dirty="0" smtClean="0">
                <a:cs typeface="Helvetica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 descr="INFN_Mu2e_F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12" y="1066800"/>
            <a:ext cx="4933601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8997"/>
            <a:ext cx="8686800" cy="641739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Calorimeter Team Organization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68266" y="5559746"/>
            <a:ext cx="600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err="1" smtClean="0"/>
              <a:t>MoU</a:t>
            </a:r>
            <a:r>
              <a:rPr lang="en-US" sz="2000" dirty="0" smtClean="0"/>
              <a:t> agreement in progress between INFN and JINR.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DOE/INFN sharing proposed</a:t>
            </a:r>
          </a:p>
        </p:txBody>
      </p:sp>
      <p:pic>
        <p:nvPicPr>
          <p:cNvPr id="28" name="Picture 27" descr="american_fla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16" y="1044816"/>
            <a:ext cx="468274" cy="328491"/>
          </a:xfrm>
          <a:prstGeom prst="rect">
            <a:avLst/>
          </a:prstGeom>
        </p:spPr>
      </p:pic>
      <p:pic>
        <p:nvPicPr>
          <p:cNvPr id="29" name="Picture 28" descr="italian_fl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58" y="1056681"/>
            <a:ext cx="493633" cy="328491"/>
          </a:xfrm>
          <a:prstGeom prst="rect">
            <a:avLst/>
          </a:prstGeom>
        </p:spPr>
      </p:pic>
      <p:pic>
        <p:nvPicPr>
          <p:cNvPr id="30" name="Picture 29" descr="Russian_flag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190" y="970315"/>
            <a:ext cx="746698" cy="391127"/>
          </a:xfrm>
          <a:prstGeom prst="rect">
            <a:avLst/>
          </a:prstGeom>
        </p:spPr>
      </p:pic>
      <p:sp>
        <p:nvSpPr>
          <p:cNvPr id="31" name="Text Box 14"/>
          <p:cNvSpPr txBox="1">
            <a:spLocks noChangeAspect="1" noChangeArrowheads="1"/>
          </p:cNvSpPr>
          <p:nvPr/>
        </p:nvSpPr>
        <p:spPr bwMode="auto">
          <a:xfrm>
            <a:off x="1326778" y="2166156"/>
            <a:ext cx="2788116" cy="76944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475.7.1 Project Management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S. Miscetti – (LNF)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D. Hitlin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charset="0"/>
                <a:cs typeface="Times New Roman"/>
              </a:rPr>
              <a:t> </a:t>
            </a:r>
          </a:p>
        </p:txBody>
      </p:sp>
      <p:sp>
        <p:nvSpPr>
          <p:cNvPr id="32" name="Text Box 14"/>
          <p:cNvSpPr txBox="1">
            <a:spLocks noChangeAspect="1" noChangeArrowheads="1"/>
          </p:cNvSpPr>
          <p:nvPr/>
        </p:nvSpPr>
        <p:spPr bwMode="auto">
          <a:xfrm>
            <a:off x="4878712" y="2156606"/>
            <a:ext cx="2715922" cy="76944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475.7.2 Crystals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D. Hitlin (Caltech)</a:t>
            </a:r>
          </a:p>
          <a:p>
            <a:pPr marL="228600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-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D. 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Hitlin</a:t>
            </a:r>
          </a:p>
          <a:p>
            <a:pPr marL="228600" defTabSz="914400"/>
            <a:r>
              <a:rPr lang="en-US" sz="4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</a:p>
        </p:txBody>
      </p:sp>
      <p:sp>
        <p:nvSpPr>
          <p:cNvPr id="44" name="Text Box 14"/>
          <p:cNvSpPr txBox="1">
            <a:spLocks noChangeAspect="1" noChangeArrowheads="1"/>
          </p:cNvSpPr>
          <p:nvPr/>
        </p:nvSpPr>
        <p:spPr bwMode="auto">
          <a:xfrm>
            <a:off x="1326778" y="3027699"/>
            <a:ext cx="2788116" cy="707886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475.7.3 Mechanics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F.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Happacher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(LNF)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45" name="Text Box 14"/>
          <p:cNvSpPr txBox="1">
            <a:spLocks noChangeAspect="1" noChangeArrowheads="1"/>
          </p:cNvSpPr>
          <p:nvPr/>
        </p:nvSpPr>
        <p:spPr bwMode="auto">
          <a:xfrm>
            <a:off x="4878712" y="3027699"/>
            <a:ext cx="2715922" cy="76944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475.7.4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Photosensors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  <a:endParaRPr lang="en-US" sz="1200" dirty="0" smtClean="0">
              <a:solidFill>
                <a:srgbClr val="000000"/>
              </a:solidFill>
              <a:latin typeface="Times New Roman"/>
              <a:ea typeface="Times New Roman" charset="0"/>
              <a:cs typeface="Times New Roman"/>
            </a:endParaRP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I. Sarra (LNF)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D. Hitlin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charset="0"/>
                <a:cs typeface="Times New Roman"/>
              </a:rPr>
              <a:t> </a:t>
            </a:r>
          </a:p>
        </p:txBody>
      </p:sp>
      <p:sp>
        <p:nvSpPr>
          <p:cNvPr id="47" name="Text Box 14"/>
          <p:cNvSpPr txBox="1">
            <a:spLocks noChangeAspect="1" noChangeArrowheads="1"/>
          </p:cNvSpPr>
          <p:nvPr/>
        </p:nvSpPr>
        <p:spPr bwMode="auto">
          <a:xfrm>
            <a:off x="1310375" y="3884029"/>
            <a:ext cx="2788116" cy="76944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475.7.5 Digitizer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F.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Spinella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(Pisa)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charset="0"/>
                <a:cs typeface="Times New Roman"/>
              </a:rPr>
              <a:t>CAM – D. Hitlin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  <a:endParaRPr kumimoji="0" lang="en-US" sz="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50" name="Text Box 14"/>
          <p:cNvSpPr txBox="1">
            <a:spLocks noChangeAspect="1" noChangeArrowheads="1"/>
          </p:cNvSpPr>
          <p:nvPr/>
        </p:nvSpPr>
        <p:spPr bwMode="auto">
          <a:xfrm>
            <a:off x="4878712" y="3884029"/>
            <a:ext cx="2715922" cy="76944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475.7.6 Calibration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  <a:endParaRPr lang="en-US" sz="1200" dirty="0" smtClean="0">
              <a:solidFill>
                <a:srgbClr val="000000"/>
              </a:solidFill>
              <a:latin typeface="Times New Roman"/>
              <a:ea typeface="Times New Roman" charset="0"/>
              <a:cs typeface="Times New Roman"/>
            </a:endParaRP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F. Porter (Caltech)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D. Hitlin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charset="0"/>
                <a:cs typeface="Times New Roman"/>
              </a:rPr>
              <a:t> </a:t>
            </a:r>
            <a:endParaRPr kumimoji="0" lang="en-US" sz="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51" name="Text Box 14"/>
          <p:cNvSpPr txBox="1">
            <a:spLocks noChangeAspect="1" noChangeArrowheads="1"/>
          </p:cNvSpPr>
          <p:nvPr/>
        </p:nvSpPr>
        <p:spPr bwMode="auto">
          <a:xfrm>
            <a:off x="1310375" y="4747741"/>
            <a:ext cx="2788116" cy="584775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475.7.7 Frontend electronics and power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G.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Corradi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(LNF)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</a:p>
        </p:txBody>
      </p:sp>
      <p:sp>
        <p:nvSpPr>
          <p:cNvPr id="54" name="Text Box 14"/>
          <p:cNvSpPr txBox="1">
            <a:spLocks noChangeAspect="1" noChangeArrowheads="1"/>
          </p:cNvSpPr>
          <p:nvPr/>
        </p:nvSpPr>
        <p:spPr bwMode="auto">
          <a:xfrm>
            <a:off x="4878712" y="4757413"/>
            <a:ext cx="2715922" cy="76944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475.7.8 Assembly and Installation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A.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Saputi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(LNF)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D. Hitlin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 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00564" y="1163331"/>
            <a:ext cx="3762" cy="39332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14894" y="2510382"/>
            <a:ext cx="7638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14894" y="3376558"/>
            <a:ext cx="7638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98491" y="4232887"/>
            <a:ext cx="7638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14894" y="5096599"/>
            <a:ext cx="7638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Box 14"/>
          <p:cNvSpPr txBox="1">
            <a:spLocks noChangeAspect="1" noChangeArrowheads="1"/>
          </p:cNvSpPr>
          <p:nvPr/>
        </p:nvSpPr>
        <p:spPr bwMode="auto">
          <a:xfrm>
            <a:off x="3432327" y="871521"/>
            <a:ext cx="2128950" cy="923330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475.7 </a:t>
            </a:r>
            <a:endParaRPr lang="en-US" sz="1600" dirty="0" smtClean="0">
              <a:solidFill>
                <a:srgbClr val="000000"/>
              </a:solidFill>
              <a:latin typeface="Times New Roman"/>
              <a:ea typeface="Times New Roman" charset="0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Calorimeter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L2: S.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Miscetti</a:t>
            </a: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(LNF)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Times New Roman" charset="0"/>
                <a:cs typeface="Times New Roman"/>
              </a:rPr>
              <a:t>Deputy: D. Hitlin (Caltech)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</a:t>
            </a:r>
            <a:endParaRPr kumimoji="0" lang="en-US" sz="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389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Labor/Material spending profile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42046" y="1753177"/>
          <a:ext cx="8259907" cy="335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69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BaF</a:t>
            </a:r>
            <a:r>
              <a:rPr lang="en-US" sz="2800" baseline="-25000" dirty="0" smtClean="0">
                <a:solidFill>
                  <a:srgbClr val="800000"/>
                </a:solidFill>
              </a:rPr>
              <a:t>2</a:t>
            </a:r>
            <a:r>
              <a:rPr lang="en-US" sz="2800" dirty="0" smtClean="0">
                <a:solidFill>
                  <a:srgbClr val="800000"/>
                </a:solidFill>
              </a:rPr>
              <a:t> Performance: Timing &amp; space resolution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46725"/>
            <a:ext cx="4323814" cy="2848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645" y="3688399"/>
            <a:ext cx="4042769" cy="247144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800" dirty="0" smtClean="0"/>
              <a:t>Electronic noise contribution to T-Res</a:t>
            </a:r>
          </a:p>
          <a:p>
            <a:r>
              <a:rPr lang="en-US" sz="1800" dirty="0" smtClean="0"/>
              <a:t>estimated by simulating  &amp; fitting the signal shape with noise </a:t>
            </a:r>
            <a:r>
              <a:rPr lang="en-US" sz="2000" b="1" dirty="0" smtClean="0">
                <a:sym typeface="Wingdings"/>
              </a:rPr>
              <a:t> 50 ps.</a:t>
            </a:r>
          </a:p>
          <a:p>
            <a:pPr>
              <a:lnSpc>
                <a:spcPct val="70000"/>
              </a:lnSpc>
            </a:pPr>
            <a:endParaRPr lang="en-US" sz="2000" b="1" dirty="0" smtClean="0">
              <a:sym typeface="Wingdings"/>
            </a:endParaRPr>
          </a:p>
          <a:p>
            <a:pPr marL="285750" indent="-285750">
              <a:lnSpc>
                <a:spcPct val="70000"/>
              </a:lnSpc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Contribution of  pulse shape stability</a:t>
            </a:r>
          </a:p>
          <a:p>
            <a:r>
              <a:rPr lang="en-US" sz="1800" dirty="0">
                <a:sym typeface="Wingdings"/>
              </a:rPr>
              <a:t>a</a:t>
            </a:r>
            <a:r>
              <a:rPr lang="en-US" sz="1800" dirty="0" smtClean="0">
                <a:sym typeface="Wingdings"/>
              </a:rPr>
              <a:t>nd trigger jitter expected to be small.</a:t>
            </a:r>
            <a:endParaRPr lang="en-US" sz="1800" dirty="0">
              <a:sym typeface="Wingdings"/>
            </a:endParaRPr>
          </a:p>
          <a:p>
            <a:endParaRPr lang="en-US" sz="1800" dirty="0" smtClean="0">
              <a:sym typeface="Wingdings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>
                <a:sym typeface="Wingdings"/>
              </a:rPr>
              <a:t>Shower time fluctuation &lt; L/</a:t>
            </a:r>
            <a:r>
              <a:rPr lang="en-US" sz="1800" dirty="0" err="1" smtClean="0">
                <a:sym typeface="Wingdings"/>
              </a:rPr>
              <a:t>v_light</a:t>
            </a:r>
            <a:r>
              <a:rPr lang="en-US" sz="1800" dirty="0" smtClean="0">
                <a:sym typeface="Wingdings"/>
              </a:rPr>
              <a:t> </a:t>
            </a:r>
          </a:p>
          <a:p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(1 ns/</a:t>
            </a:r>
            <a:r>
              <a:rPr lang="en-US" sz="1800" dirty="0" err="1" smtClean="0">
                <a:sym typeface="Wingdings"/>
              </a:rPr>
              <a:t>sqrt</a:t>
            </a:r>
            <a:r>
              <a:rPr lang="en-US" sz="1800" dirty="0" smtClean="0">
                <a:sym typeface="Wingdings"/>
              </a:rPr>
              <a:t>(12) ) </a:t>
            </a:r>
            <a:r>
              <a:rPr lang="en-US" sz="1800" b="1" dirty="0" smtClean="0">
                <a:sym typeface="Wingdings"/>
              </a:rPr>
              <a:t>should be &lt; 280 ps.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550" y="1076537"/>
            <a:ext cx="4161149" cy="3169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3126" y="4637750"/>
            <a:ext cx="3975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 Cluster centroid</a:t>
            </a:r>
          </a:p>
          <a:p>
            <a:r>
              <a:rPr lang="en-US" dirty="0" smtClean="0"/>
              <a:t>(log weighted) at shower max.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Requirements – PID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S.Miscetti</a:t>
            </a:r>
            <a:r>
              <a:rPr lang="en-US" dirty="0" smtClean="0"/>
              <a:t>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72" y="986822"/>
            <a:ext cx="6799261" cy="4073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5073995"/>
            <a:ext cx="840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--	Simulation of CR events faking electrons carried out by the CRV group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9  	events Not Vetoed</a:t>
            </a:r>
            <a:r>
              <a:rPr lang="en-US" sz="2000" dirty="0"/>
              <a:t> </a:t>
            </a:r>
            <a:r>
              <a:rPr lang="en-US" sz="2000" dirty="0" smtClean="0"/>
              <a:t>: (6 mu-, downstream)  (3 </a:t>
            </a:r>
            <a:r>
              <a:rPr lang="en-US" sz="2000" dirty="0" err="1" smtClean="0"/>
              <a:t>mu+,upstream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--     Applying the </a:t>
            </a:r>
            <a:r>
              <a:rPr lang="en-US" sz="2000" dirty="0" err="1" smtClean="0"/>
              <a:t>CutC</a:t>
            </a:r>
            <a:r>
              <a:rPr lang="en-US" sz="2000" dirty="0" smtClean="0"/>
              <a:t> selection  </a:t>
            </a:r>
            <a:r>
              <a:rPr lang="en-US" sz="2000" dirty="0" smtClean="0">
                <a:sym typeface="Wingdings"/>
              </a:rPr>
              <a:t> they correspond to</a:t>
            </a:r>
            <a:r>
              <a:rPr lang="en-US" sz="2000" dirty="0" smtClean="0"/>
              <a:t> 1.1 events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860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APD RMD/JPL Caltech status: 1 (3x3 mm</a:t>
            </a:r>
            <a:r>
              <a:rPr lang="en-US" sz="2800" baseline="30000" dirty="0" smtClean="0">
                <a:solidFill>
                  <a:srgbClr val="800000"/>
                </a:solidFill>
              </a:rPr>
              <a:t>2</a:t>
            </a:r>
            <a:r>
              <a:rPr lang="en-US" sz="2800" dirty="0" smtClean="0">
                <a:solidFill>
                  <a:srgbClr val="800000"/>
                </a:solidFill>
              </a:rPr>
              <a:t>)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 b="3425"/>
          <a:stretch>
            <a:fillRect/>
          </a:stretch>
        </p:blipFill>
        <p:spPr>
          <a:xfrm>
            <a:off x="330548" y="914400"/>
            <a:ext cx="4121930" cy="237066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78" y="904144"/>
            <a:ext cx="4732027" cy="2921724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951278"/>
              </p:ext>
            </p:extLst>
          </p:nvPr>
        </p:nvGraphicFramePr>
        <p:xfrm>
          <a:off x="676275" y="3434959"/>
          <a:ext cx="3187700" cy="262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3825868"/>
            <a:ext cx="5185919" cy="25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Remaining work before CD-3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17" y="1085416"/>
            <a:ext cx="8759283" cy="5191937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000" dirty="0" smtClean="0"/>
              <a:t>BaF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crystals perform as expected (light yield with PMT ~ 100-160 </a:t>
            </a:r>
            <a:r>
              <a:rPr lang="en-US" sz="2000" dirty="0" err="1" smtClean="0"/>
              <a:t>pe</a:t>
            </a:r>
            <a:r>
              <a:rPr lang="en-US" sz="2000" dirty="0" smtClean="0"/>
              <a:t>/MeV), however RMD/JPL APD RMD  to be produced to show  matching their design specifications. First prototypes (3x3 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 give positive indications.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Modification of FEE to adapt to RMD/JPL  APD under way.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b="1" dirty="0" smtClean="0"/>
              <a:t>To be completed for beginning 2015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b="1" dirty="0">
              <a:solidFill>
                <a:srgbClr val="8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000" b="1" dirty="0" smtClean="0">
                <a:solidFill>
                  <a:srgbClr val="800000"/>
                </a:solidFill>
              </a:rPr>
              <a:t>Internal </a:t>
            </a:r>
            <a:r>
              <a:rPr lang="en-US" sz="2000" b="1" dirty="0">
                <a:solidFill>
                  <a:srgbClr val="800000"/>
                </a:solidFill>
              </a:rPr>
              <a:t>T</a:t>
            </a:r>
            <a:r>
              <a:rPr lang="en-US" sz="2000" b="1" dirty="0" smtClean="0">
                <a:solidFill>
                  <a:srgbClr val="800000"/>
                </a:solidFill>
              </a:rPr>
              <a:t>echnology Choice review  </a:t>
            </a:r>
            <a:r>
              <a:rPr lang="en-US" sz="2000" dirty="0" smtClean="0"/>
              <a:t>to be held middle 2015 to test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baseline option and compare with backup solution (pure </a:t>
            </a:r>
            <a:r>
              <a:rPr lang="en-US" sz="2000" dirty="0" err="1" smtClean="0"/>
              <a:t>CsI</a:t>
            </a:r>
            <a:r>
              <a:rPr lang="en-US" sz="2000" dirty="0" smtClean="0"/>
              <a:t> and MPPC).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Mockup of smaller size Disk to test mechanics and mounting scheme. </a:t>
            </a:r>
          </a:p>
          <a:p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000" dirty="0" smtClean="0"/>
              <a:t>Adapt QA stations/Laser to final crystal and photo-sensors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1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1003" y="57090"/>
            <a:ext cx="3281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0000FF"/>
                </a:solidFill>
              </a:rPr>
              <a:t>Mu2e Ecal Source Calibration</a:t>
            </a:r>
            <a:endParaRPr lang="en-US" sz="2000" b="1" u="sng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" y="899701"/>
            <a:ext cx="4419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00FF"/>
                </a:solidFill>
              </a:rPr>
              <a:t>Ecal</a:t>
            </a:r>
            <a:r>
              <a:rPr lang="en-US" sz="1400" dirty="0" smtClean="0">
                <a:solidFill>
                  <a:srgbClr val="0000FF"/>
                </a:solidFill>
              </a:rPr>
              <a:t> absolute energy calibration with a source of known-energy, known-path photons allows monitoring for changes in crystal gain and measurements of noise in energy units, along with an initial set of calorimeter gain settings prior to first beam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Mu2e </a:t>
            </a:r>
            <a:r>
              <a:rPr lang="en-US" sz="1400" dirty="0" err="1" smtClean="0">
                <a:solidFill>
                  <a:srgbClr val="0000FF"/>
                </a:solidFill>
              </a:rPr>
              <a:t>Ecal</a:t>
            </a:r>
            <a:r>
              <a:rPr lang="en-US" sz="1400" dirty="0" smtClean="0">
                <a:solidFill>
                  <a:srgbClr val="0000FF"/>
                </a:solidFill>
              </a:rPr>
              <a:t> source calibration system is based on a similar system salvaged from SLAC/</a:t>
            </a:r>
            <a:r>
              <a:rPr lang="en-US" sz="1400" dirty="0" err="1" smtClean="0">
                <a:solidFill>
                  <a:srgbClr val="0000FF"/>
                </a:solidFill>
              </a:rPr>
              <a:t>BaBar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Salvage items were delivered to Caltech about two weeks ago for refurbishment </a:t>
            </a:r>
            <a:r>
              <a:rPr lang="en-US" sz="1400" smtClean="0">
                <a:solidFill>
                  <a:srgbClr val="0000FF"/>
                </a:solidFill>
              </a:rPr>
              <a:t>and development </a:t>
            </a:r>
            <a:r>
              <a:rPr lang="en-US" sz="1400" dirty="0" smtClean="0">
                <a:solidFill>
                  <a:srgbClr val="0000FF"/>
                </a:solidFill>
              </a:rPr>
              <a:t>into the system to be deployed at FNAL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Support for the source </a:t>
            </a:r>
            <a:r>
              <a:rPr lang="en-US" sz="1400" dirty="0" err="1" smtClean="0">
                <a:solidFill>
                  <a:srgbClr val="0000FF"/>
                </a:solidFill>
              </a:rPr>
              <a:t>calib</a:t>
            </a:r>
            <a:r>
              <a:rPr lang="en-US" sz="1400" dirty="0" smtClean="0">
                <a:solidFill>
                  <a:srgbClr val="0000FF"/>
                </a:solidFill>
              </a:rPr>
              <a:t> system has recently been integrated into the detector hall design and work begun to integrate with </a:t>
            </a:r>
            <a:r>
              <a:rPr lang="en-US" sz="1400" dirty="0" err="1" smtClean="0">
                <a:solidFill>
                  <a:srgbClr val="0000FF"/>
                </a:solidFill>
              </a:rPr>
              <a:t>Ecal</a:t>
            </a:r>
            <a:r>
              <a:rPr lang="en-US" sz="1400" dirty="0" smtClean="0">
                <a:solidFill>
                  <a:srgbClr val="0000FF"/>
                </a:solidFill>
              </a:rPr>
              <a:t> mechanics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49028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emp\a\salvage 2014-06-06\salvage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r="23365" b="5325"/>
          <a:stretch/>
        </p:blipFill>
        <p:spPr bwMode="auto">
          <a:xfrm>
            <a:off x="6629400" y="567193"/>
            <a:ext cx="2470785" cy="27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emp\a\IsoLab 2014-06-06\IsoLab 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t="7463" r="30429" b="19927"/>
          <a:stretch/>
        </p:blipFill>
        <p:spPr bwMode="auto">
          <a:xfrm>
            <a:off x="4552249" y="567193"/>
            <a:ext cx="2048575" cy="27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/>
          <a:stretch/>
        </p:blipFill>
        <p:spPr bwMode="auto">
          <a:xfrm>
            <a:off x="76200" y="4000848"/>
            <a:ext cx="3352800" cy="27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1997365" y="3276600"/>
            <a:ext cx="3579172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24806"/>
            <a:ext cx="2531124" cy="4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5576537" y="3276600"/>
            <a:ext cx="1129064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86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 Risks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4327" y="977900"/>
            <a:ext cx="9025310" cy="5139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CAL-108, </a:t>
            </a:r>
            <a:r>
              <a:rPr lang="en-US" sz="2000" b="1" dirty="0" smtClean="0">
                <a:solidFill>
                  <a:srgbClr val="000090"/>
                </a:solidFill>
              </a:rPr>
              <a:t>INFN cannot deliver full in-kind scope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        parallel path of approval being followed</a:t>
            </a:r>
            <a:r>
              <a:rPr lang="en-US" sz="2000" dirty="0" smtClean="0">
                <a:sym typeface="Wingdings"/>
              </a:rPr>
              <a:t>. 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Solid R&amp;D contribution established.</a:t>
            </a:r>
          </a:p>
          <a:p>
            <a:r>
              <a:rPr lang="en-US" sz="2000" dirty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      6</a:t>
            </a:r>
            <a:r>
              <a:rPr lang="en-US" sz="2000" baseline="30000" dirty="0" smtClean="0">
                <a:solidFill>
                  <a:srgbClr val="800000"/>
                </a:solidFill>
                <a:sym typeface="Wingdings"/>
              </a:rPr>
              <a:t>th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July 2014, </a:t>
            </a:r>
            <a:r>
              <a:rPr lang="en-US" sz="2000" dirty="0" smtClean="0">
                <a:sym typeface="Wingdings"/>
              </a:rPr>
              <a:t>CSN1 approved INFN participation in Mu2e, acknowledge strong 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     physics case and relevant contribution to the Detector.</a:t>
            </a:r>
          </a:p>
          <a:p>
            <a:r>
              <a:rPr lang="en-US" dirty="0" smtClean="0"/>
              <a:t>	</a:t>
            </a:r>
            <a:endParaRPr lang="en-US" dirty="0"/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CAL-148, </a:t>
            </a:r>
            <a:r>
              <a:rPr lang="en-US" sz="2000" b="1" dirty="0" smtClean="0"/>
              <a:t>Cannot develop UV-extended solid state </a:t>
            </a:r>
            <a:r>
              <a:rPr lang="en-US" sz="2000" b="1" dirty="0" err="1" smtClean="0"/>
              <a:t>photodetectors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that is blind to longer wavelengths</a:t>
            </a:r>
          </a:p>
          <a:p>
            <a:r>
              <a:rPr lang="en-US" sz="2000" dirty="0" smtClean="0">
                <a:sym typeface="Wingdings"/>
              </a:rPr>
              <a:t>         Active R&amp;D being followed 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Blindness have been proven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    work on backup solution followed by INFN (</a:t>
            </a:r>
            <a:r>
              <a:rPr lang="en-US" sz="2000" dirty="0" err="1" smtClean="0">
                <a:sym typeface="Wingdings"/>
              </a:rPr>
              <a:t>CsI+MPPC</a:t>
            </a:r>
            <a:r>
              <a:rPr lang="en-US" sz="2000" dirty="0" smtClean="0">
                <a:sym typeface="Wingdings"/>
              </a:rPr>
              <a:t>)</a:t>
            </a:r>
            <a:endParaRPr lang="en-US" sz="2000" dirty="0">
              <a:sym typeface="Wingdings"/>
            </a:endParaRPr>
          </a:p>
          <a:p>
            <a:endParaRPr lang="en-US" dirty="0"/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CAL-170 , US/Russia relations could impact the purchase of the </a:t>
            </a:r>
          </a:p>
          <a:p>
            <a:r>
              <a:rPr lang="en-US" dirty="0"/>
              <a:t> </a:t>
            </a:r>
            <a:r>
              <a:rPr lang="en-US" dirty="0" smtClean="0"/>
              <a:t>     calibration system DT generator in FY2017/2018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 It is reasonable to expect that normal commercial relation </a:t>
            </a:r>
          </a:p>
          <a:p>
            <a:r>
              <a:rPr lang="en-US" sz="20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             will be re-established on that time scale.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      There is (a more expensive) US vendor.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209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Requirements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08440"/>
            <a:ext cx="8686800" cy="517031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The calorimeter requirements are described in DOCDB-864</a:t>
            </a:r>
            <a:endParaRPr lang="en-US" sz="20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calorimeter, EMC, should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pPr hangingPunct="0"/>
            <a:r>
              <a:rPr lang="en-US" sz="2000" dirty="0" smtClean="0"/>
              <a:t>Provide </a:t>
            </a:r>
            <a:r>
              <a:rPr lang="en-US" sz="2000" dirty="0"/>
              <a:t>information that, in combination with information from the tracker, can distinguish electrons from </a:t>
            </a:r>
            <a:r>
              <a:rPr lang="en-US" sz="2000" dirty="0" err="1"/>
              <a:t>muons</a:t>
            </a:r>
            <a:r>
              <a:rPr lang="en-US" sz="2000" dirty="0"/>
              <a:t> and </a:t>
            </a:r>
            <a:r>
              <a:rPr lang="en-US" sz="2000" dirty="0" err="1"/>
              <a:t>pions</a:t>
            </a:r>
            <a:r>
              <a:rPr lang="en-US" sz="2000" dirty="0"/>
              <a:t>; </a:t>
            </a:r>
            <a:endParaRPr lang="en-US" sz="2000" dirty="0" smtClean="0"/>
          </a:p>
          <a:p>
            <a:pPr hangingPunct="0"/>
            <a:r>
              <a:rPr lang="en-US" sz="2000" dirty="0" smtClean="0"/>
              <a:t>Provide </a:t>
            </a:r>
            <a:r>
              <a:rPr lang="en-US" sz="2000" dirty="0"/>
              <a:t>a clean, independent, </a:t>
            </a:r>
            <a:r>
              <a:rPr lang="en-US" sz="2000" dirty="0" smtClean="0"/>
              <a:t>software trigger</a:t>
            </a:r>
            <a:r>
              <a:rPr lang="en-US" sz="2000" dirty="0"/>
              <a:t>, based on energy deposition;</a:t>
            </a:r>
          </a:p>
          <a:p>
            <a:pPr hangingPunct="0"/>
            <a:r>
              <a:rPr lang="en-US" sz="2000" dirty="0"/>
              <a:t>Have large acceptance for signal </a:t>
            </a:r>
            <a:r>
              <a:rPr lang="en-US" sz="2000" dirty="0" smtClean="0"/>
              <a:t>electrons</a:t>
            </a:r>
            <a:r>
              <a:rPr lang="en-US" sz="2000" dirty="0"/>
              <a:t>;</a:t>
            </a:r>
            <a:endParaRPr lang="en-US" sz="2000" dirty="0" smtClean="0"/>
          </a:p>
          <a:p>
            <a:pPr hangingPunct="0"/>
            <a:r>
              <a:rPr lang="en-US" sz="2000" dirty="0"/>
              <a:t>Provide a “seed" to improve </a:t>
            </a:r>
            <a:r>
              <a:rPr lang="en-US" sz="2000" dirty="0" smtClean="0"/>
              <a:t>track pattern recognition</a:t>
            </a:r>
            <a:r>
              <a:rPr lang="en-US" sz="2000" dirty="0"/>
              <a:t>.</a:t>
            </a:r>
          </a:p>
          <a:p>
            <a:pPr hangingPunct="0"/>
            <a:endParaRPr lang="en-US" sz="2000" dirty="0" smtClean="0"/>
          </a:p>
          <a:p>
            <a:pPr marL="0" indent="0">
              <a:buFont typeface="Arial" charset="0"/>
              <a:buNone/>
            </a:pPr>
            <a:r>
              <a:rPr lang="en-US" sz="2000" b="1" dirty="0"/>
              <a:t>F</a:t>
            </a:r>
            <a:r>
              <a:rPr lang="en-US" sz="2000" b="1" dirty="0" smtClean="0"/>
              <a:t>unction in the unique mu2e environment:</a:t>
            </a:r>
            <a:endParaRPr lang="en-US" sz="1800" b="1" dirty="0" smtClean="0"/>
          </a:p>
          <a:p>
            <a:pPr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Sustain a Ionization Dose of &lt; 12 </a:t>
            </a:r>
            <a:r>
              <a:rPr lang="en-US" sz="1800" dirty="0" err="1" smtClean="0">
                <a:sym typeface="Wingdings"/>
              </a:rPr>
              <a:t>krad</a:t>
            </a:r>
            <a:r>
              <a:rPr lang="en-US" sz="1800" dirty="0" smtClean="0">
                <a:sym typeface="Wingdings"/>
              </a:rPr>
              <a:t>/year per crystal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and a </a:t>
            </a:r>
            <a:r>
              <a:rPr lang="en-US" sz="1800" dirty="0" err="1" smtClean="0">
                <a:sym typeface="Wingdings"/>
              </a:rPr>
              <a:t>fluence</a:t>
            </a:r>
            <a:r>
              <a:rPr lang="en-US" sz="1800" dirty="0" smtClean="0">
                <a:sym typeface="Wingdings"/>
              </a:rPr>
              <a:t> of ≈10</a:t>
            </a:r>
            <a:r>
              <a:rPr lang="en-US" sz="1800" baseline="30000" dirty="0" smtClean="0">
                <a:sym typeface="Wingdings"/>
              </a:rPr>
              <a:t>12</a:t>
            </a:r>
            <a:r>
              <a:rPr lang="en-US" sz="1800" dirty="0" smtClean="0">
                <a:sym typeface="Wingdings"/>
              </a:rPr>
              <a:t> n/cm</a:t>
            </a:r>
            <a:r>
              <a:rPr lang="en-US" sz="1800" baseline="30000" dirty="0" smtClean="0">
                <a:sym typeface="Wingdings"/>
              </a:rPr>
              <a:t>2</a:t>
            </a:r>
            <a:r>
              <a:rPr lang="en-US" sz="1800" dirty="0" smtClean="0">
                <a:sym typeface="Wingdings"/>
              </a:rPr>
              <a:t>/year </a:t>
            </a:r>
          </a:p>
          <a:p>
            <a:pPr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Work in a B field of 1 Tesla</a:t>
            </a:r>
          </a:p>
          <a:p>
            <a:pPr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Work in a high rate environment 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(from 5-12% occupancy </a:t>
            </a:r>
            <a:r>
              <a:rPr lang="en-US" sz="1800" dirty="0">
                <a:sym typeface="Wingdings"/>
              </a:rPr>
              <a:t>@</a:t>
            </a:r>
            <a:r>
              <a:rPr lang="en-US" sz="1800" dirty="0" smtClean="0">
                <a:sym typeface="Wingdings"/>
              </a:rPr>
              <a:t> 1 MeV threshold)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673" y="3721332"/>
            <a:ext cx="2611591" cy="24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3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Requirements.1  – PID mu/e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101096"/>
            <a:ext cx="8305802" cy="984885"/>
          </a:xfrm>
          <a:prstGeom prst="rect">
            <a:avLst/>
          </a:prstGeom>
          <a:solidFill>
            <a:srgbClr val="CCFFCC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Rejection/efficiency evaluated with  a log-likelihood based on  </a:t>
            </a:r>
            <a:r>
              <a:rPr lang="en-US" sz="1800" dirty="0" err="1" smtClean="0"/>
              <a:t>Eclu</a:t>
            </a:r>
            <a:r>
              <a:rPr lang="en-US" sz="1800" dirty="0" smtClean="0"/>
              <a:t>/P and ΔT =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trk</a:t>
            </a:r>
            <a:r>
              <a:rPr lang="en-US" sz="1800" dirty="0" err="1" smtClean="0"/>
              <a:t>-T</a:t>
            </a:r>
            <a:r>
              <a:rPr lang="en-US" sz="1800" baseline="-25000" dirty="0" err="1" smtClean="0"/>
              <a:t>clu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Toy MC adds </a:t>
            </a:r>
            <a:r>
              <a:rPr lang="en-US" sz="1800" dirty="0" err="1" smtClean="0"/>
              <a:t>gaussian</a:t>
            </a:r>
            <a:r>
              <a:rPr lang="en-US" sz="1800" dirty="0"/>
              <a:t> </a:t>
            </a:r>
            <a:r>
              <a:rPr lang="en-US" sz="1800" dirty="0" smtClean="0"/>
              <a:t>spread on calorimeter energy and timing response  </a:t>
            </a:r>
          </a:p>
          <a:p>
            <a:r>
              <a:rPr lang="en-US" sz="18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>
                <a:sym typeface="Wingdings"/>
              </a:rPr>
              <a:t>Energy res. 5%  and time res. &lt; 500 </a:t>
            </a:r>
            <a:r>
              <a:rPr lang="en-US" sz="2000" b="1" dirty="0" err="1" smtClean="0">
                <a:sym typeface="Wingdings"/>
              </a:rPr>
              <a:t>ps</a:t>
            </a:r>
            <a:r>
              <a:rPr lang="en-US" sz="2000" b="1" dirty="0" smtClean="0">
                <a:sym typeface="Wingdings"/>
              </a:rPr>
              <a:t> look as a reasonable choice.</a:t>
            </a:r>
            <a:endParaRPr lang="en-US" sz="20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5298" y="1112382"/>
            <a:ext cx="39624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Simulation shows that, after</a:t>
            </a:r>
          </a:p>
          <a:p>
            <a:r>
              <a:rPr lang="en-US" sz="2000" dirty="0" smtClean="0">
                <a:sym typeface="Wingdings"/>
              </a:rPr>
              <a:t>full </a:t>
            </a:r>
            <a:r>
              <a:rPr lang="en-US" sz="2000" dirty="0" smtClean="0"/>
              <a:t> Track Selection 1 </a:t>
            </a:r>
            <a:r>
              <a:rPr lang="en-US" sz="2000" dirty="0" err="1" smtClean="0"/>
              <a:t>muon</a:t>
            </a:r>
            <a:r>
              <a:rPr lang="en-US" sz="2000" dirty="0" smtClean="0"/>
              <a:t> that cannot</a:t>
            </a:r>
            <a:r>
              <a:rPr lang="en-US" sz="2000" b="1" dirty="0"/>
              <a:t> </a:t>
            </a:r>
            <a:r>
              <a:rPr lang="en-US" sz="2000" b="1" dirty="0" smtClean="0"/>
              <a:t>be vetoed by the CRV</a:t>
            </a:r>
            <a:r>
              <a:rPr lang="en-US" sz="2000" dirty="0"/>
              <a:t> </a:t>
            </a:r>
            <a:r>
              <a:rPr lang="en-US" sz="2000" dirty="0" smtClean="0"/>
              <a:t>is reconstructed as a CE.</a:t>
            </a:r>
          </a:p>
          <a:p>
            <a:endParaRPr lang="en-US" sz="2000" dirty="0">
              <a:sym typeface="Wingdings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Need to keep the background</a:t>
            </a:r>
          </a:p>
          <a:p>
            <a:r>
              <a:rPr lang="en-US" sz="2000" dirty="0" smtClean="0">
                <a:sym typeface="Wingdings"/>
              </a:rPr>
              <a:t>of these </a:t>
            </a:r>
            <a:r>
              <a:rPr lang="en-US" sz="2000" dirty="0" err="1" smtClean="0">
                <a:sym typeface="Wingdings"/>
              </a:rPr>
              <a:t>muons</a:t>
            </a:r>
            <a:r>
              <a:rPr lang="en-US" sz="2000" dirty="0" smtClean="0">
                <a:sym typeface="Wingdings"/>
              </a:rPr>
              <a:t> faking electrons negligible (below 0.01 events)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</a:t>
            </a:r>
            <a:r>
              <a:rPr lang="en-US" sz="2000" b="1" dirty="0">
                <a:sym typeface="Wingdings"/>
              </a:rPr>
              <a:t> </a:t>
            </a:r>
            <a:r>
              <a:rPr lang="en-US" sz="2000" b="1" dirty="0" err="1" smtClean="0">
                <a:sym typeface="Wingdings"/>
              </a:rPr>
              <a:t>muon</a:t>
            </a:r>
            <a:r>
              <a:rPr lang="en-US" sz="2000" b="1" dirty="0" smtClean="0">
                <a:sym typeface="Wingdings"/>
              </a:rPr>
              <a:t> rejection of 200 while keeping  highest possible efficiency</a:t>
            </a:r>
            <a:endParaRPr lang="en-US" sz="2000" b="1" dirty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86" y="2768600"/>
            <a:ext cx="3596913" cy="22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01" y="852060"/>
            <a:ext cx="3279414" cy="19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4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Requirements.2  – trigger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267" y="1020500"/>
            <a:ext cx="5401732" cy="3582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4737782"/>
            <a:ext cx="8044772" cy="120032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ym typeface="Wingdings"/>
              </a:rPr>
              <a:t>These constraints translate to calorimeter specifications  of: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sym typeface="Wingdings"/>
              </a:rPr>
              <a:t>98%  acceptance for CE tracks, </a:t>
            </a:r>
            <a:r>
              <a:rPr lang="en-US" b="1" dirty="0">
                <a:solidFill>
                  <a:srgbClr val="80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O(5%) energy resolution</a:t>
            </a:r>
            <a:r>
              <a:rPr lang="en-US" b="1" dirty="0">
                <a:solidFill>
                  <a:srgbClr val="800000"/>
                </a:solidFill>
                <a:sym typeface="Wingdings"/>
              </a:rPr>
              <a:t> </a:t>
            </a:r>
            <a:endParaRPr lang="en-US" b="1" dirty="0" smtClean="0">
              <a:solidFill>
                <a:srgbClr val="800000"/>
              </a:solidFill>
              <a:sym typeface="Wingdings"/>
            </a:endParaRPr>
          </a:p>
          <a:p>
            <a:pPr algn="ctr"/>
            <a:r>
              <a:rPr lang="en-US" b="1" dirty="0">
                <a:solidFill>
                  <a:srgbClr val="80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 O(1 cm) position resolution and  a time resolution &lt; 0.5 ns.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1050822"/>
            <a:ext cx="35136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Fast and track-independent</a:t>
            </a:r>
          </a:p>
          <a:p>
            <a:r>
              <a:rPr lang="en-US" sz="2000" dirty="0" smtClean="0">
                <a:sym typeface="Wingdings"/>
              </a:rPr>
              <a:t>HLT selection based on EMC</a:t>
            </a:r>
          </a:p>
          <a:p>
            <a:r>
              <a:rPr lang="en-US" sz="2000" dirty="0" smtClean="0">
                <a:sym typeface="Wingdings"/>
              </a:rPr>
              <a:t>cluster reconstruction.</a:t>
            </a:r>
          </a:p>
          <a:p>
            <a:endParaRPr lang="en-US" sz="2000" dirty="0" smtClean="0">
              <a:sym typeface="Wingdings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b="1" dirty="0" smtClean="0">
                <a:sym typeface="Wingdings"/>
              </a:rPr>
              <a:t>Reduce storage rate to 2 kHz (5 </a:t>
            </a:r>
            <a:r>
              <a:rPr lang="en-US" sz="2000" b="1" dirty="0">
                <a:sym typeface="Wingdings"/>
              </a:rPr>
              <a:t>P</a:t>
            </a:r>
            <a:r>
              <a:rPr lang="en-US" sz="2000" b="1" dirty="0" smtClean="0">
                <a:sym typeface="Wingdings"/>
              </a:rPr>
              <a:t>B/year) .</a:t>
            </a:r>
          </a:p>
          <a:p>
            <a:pPr marL="342900" indent="-342900">
              <a:buFont typeface="Wingdings" charset="2"/>
              <a:buChar char="q"/>
            </a:pPr>
            <a:endParaRPr lang="en-US" sz="2000" dirty="0">
              <a:sym typeface="Wingdings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Toy MC suggests 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a</a:t>
            </a:r>
          </a:p>
          <a:p>
            <a:r>
              <a:rPr lang="en-US" sz="2000" dirty="0" smtClean="0">
                <a:sym typeface="Wingdings"/>
              </a:rPr>
              <a:t>calorimeter with &lt; 7% </a:t>
            </a:r>
          </a:p>
          <a:p>
            <a:r>
              <a:rPr lang="en-US" sz="2000" dirty="0" smtClean="0">
                <a:sym typeface="Wingdings"/>
              </a:rPr>
              <a:t>energy resolution.</a:t>
            </a:r>
          </a:p>
        </p:txBody>
      </p:sp>
    </p:spTree>
    <p:extLst>
      <p:ext uri="{BB962C8B-B14F-4D97-AF65-F5344CB8AC3E}">
        <p14:creationId xmlns:p14="http://schemas.microsoft.com/office/powerpoint/2010/main" val="239909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Calorimeter Layout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 descr="Mu2e_Cal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683" y="2500686"/>
            <a:ext cx="4081717" cy="368060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172852"/>
            <a:ext cx="4605083" cy="45237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The Calorimeter consists of two </a:t>
            </a:r>
            <a:r>
              <a:rPr lang="en-US" sz="2000" dirty="0">
                <a:solidFill>
                  <a:srgbClr val="800000"/>
                </a:solidFill>
              </a:rPr>
              <a:t>d</a:t>
            </a:r>
            <a:r>
              <a:rPr lang="en-US" sz="2000" dirty="0" smtClean="0">
                <a:solidFill>
                  <a:srgbClr val="800000"/>
                </a:solidFill>
              </a:rPr>
              <a:t>isks with 1650 BaF</a:t>
            </a:r>
            <a:r>
              <a:rPr lang="en-US" sz="2000" baseline="-25000" dirty="0" smtClean="0">
                <a:solidFill>
                  <a:srgbClr val="800000"/>
                </a:solidFill>
              </a:rPr>
              <a:t>2 </a:t>
            </a:r>
            <a:r>
              <a:rPr lang="en-US" sz="2000" dirty="0" smtClean="0">
                <a:solidFill>
                  <a:srgbClr val="800000"/>
                </a:solidFill>
              </a:rPr>
              <a:t>hexagonal crystals</a:t>
            </a:r>
            <a:r>
              <a:rPr lang="en-US" sz="2000" dirty="0">
                <a:solidFill>
                  <a:srgbClr val="800000"/>
                </a:solidFill>
              </a:rPr>
              <a:t>:</a:t>
            </a:r>
            <a:endParaRPr lang="en-US" sz="2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charset="0"/>
              <a:buChar char="à"/>
            </a:pPr>
            <a:r>
              <a:rPr lang="en-US" sz="1800" dirty="0" err="1" smtClean="0">
                <a:sym typeface="Wingdings"/>
              </a:rPr>
              <a:t>R</a:t>
            </a:r>
            <a:r>
              <a:rPr lang="en-US" sz="1800" baseline="-25000" dirty="0" err="1" smtClean="0">
                <a:sym typeface="Wingdings"/>
              </a:rPr>
              <a:t>inner</a:t>
            </a:r>
            <a:r>
              <a:rPr lang="en-US" sz="1800" dirty="0" smtClean="0">
                <a:sym typeface="Wingdings"/>
              </a:rPr>
              <a:t> = 351 mm, R</a:t>
            </a:r>
            <a:r>
              <a:rPr lang="en-US" sz="1800" baseline="-25000" dirty="0" smtClean="0">
                <a:sym typeface="Wingdings"/>
              </a:rPr>
              <a:t>outer</a:t>
            </a:r>
            <a:r>
              <a:rPr lang="en-US" sz="1800" dirty="0" smtClean="0">
                <a:sym typeface="Wingdings"/>
              </a:rPr>
              <a:t>=660 mm, depth = 10 X</a:t>
            </a:r>
            <a:r>
              <a:rPr lang="en-US" sz="1800" baseline="-25000" dirty="0" smtClean="0">
                <a:sym typeface="Wingdings"/>
              </a:rPr>
              <a:t>0</a:t>
            </a:r>
            <a:r>
              <a:rPr lang="en-US" sz="1800" dirty="0" smtClean="0">
                <a:sym typeface="Wingdings"/>
              </a:rPr>
              <a:t> (200 mm)</a:t>
            </a:r>
          </a:p>
          <a:p>
            <a:pPr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The distance between disks is  optimized at ½ wavelength ( 70 cm)</a:t>
            </a:r>
          </a:p>
          <a:p>
            <a:pPr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Each crystal is readout by two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large area APD’s (9x9 mm</a:t>
            </a:r>
            <a:r>
              <a:rPr lang="en-US" sz="1800" baseline="30000" dirty="0" smtClean="0">
                <a:sym typeface="Wingdings"/>
              </a:rPr>
              <a:t>2</a:t>
            </a:r>
            <a:r>
              <a:rPr lang="en-US" sz="1800" dirty="0" smtClean="0">
                <a:sym typeface="Wingdings"/>
              </a:rPr>
              <a:t>) (3300 total)</a:t>
            </a:r>
          </a:p>
          <a:p>
            <a:pPr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Analog FEE and </a:t>
            </a:r>
            <a:r>
              <a:rPr lang="en-US" sz="1800" dirty="0" err="1" smtClean="0">
                <a:sym typeface="Wingdings"/>
              </a:rPr>
              <a:t>digitial</a:t>
            </a:r>
            <a:r>
              <a:rPr lang="en-US" sz="1800" dirty="0" smtClean="0">
                <a:sym typeface="Wingdings"/>
              </a:rPr>
              <a:t> electronics are located in near-by electronics crates</a:t>
            </a:r>
          </a:p>
          <a:p>
            <a:pPr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Radioactive source and laser systems provide absolute calibration  as well as  fast and reliable monitoring capability</a:t>
            </a:r>
          </a:p>
          <a:p>
            <a:pPr>
              <a:buFont typeface="Wingdings" charset="0"/>
              <a:buChar char="à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14246" y="529046"/>
            <a:ext cx="2776302" cy="2067470"/>
            <a:chOff x="857887" y="976829"/>
            <a:chExt cx="4049210" cy="33909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971"/>
            <a:stretch/>
          </p:blipFill>
          <p:spPr>
            <a:xfrm>
              <a:off x="857887" y="976829"/>
              <a:ext cx="4049210" cy="3390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846" t="16672" b="17137"/>
            <a:stretch/>
          </p:blipFill>
          <p:spPr>
            <a:xfrm>
              <a:off x="3745148" y="1312843"/>
              <a:ext cx="1161949" cy="265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000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89"/>
            <a:ext cx="8686800" cy="641739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475.07.02: crystals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3033"/>
              </p:ext>
            </p:extLst>
          </p:nvPr>
        </p:nvGraphicFramePr>
        <p:xfrm>
          <a:off x="4314601" y="1028698"/>
          <a:ext cx="4778599" cy="4617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81500"/>
                <a:gridCol w="21970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BaF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Density (g/cm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 length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Moliere Radius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Interaction length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dE/dX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/cm)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Refractive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luminescence</a:t>
                      </a:r>
                      <a:r>
                        <a:rPr lang="en-US" baseline="0" dirty="0" smtClean="0"/>
                        <a:t> (nm)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220</a:t>
                      </a:r>
                      <a:r>
                        <a:rPr lang="en-US" baseline="0" dirty="0" smtClean="0"/>
                        <a:t> (300)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Decay time 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0" dirty="0" smtClean="0"/>
                        <a:t> (650)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yield (rel. to </a:t>
                      </a:r>
                      <a:r>
                        <a:rPr lang="en-US" dirty="0" err="1" smtClean="0"/>
                        <a:t>NaI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5% </a:t>
                      </a:r>
                      <a:r>
                        <a:rPr lang="en-US" dirty="0" smtClean="0"/>
                        <a:t>(42%)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Variation</a:t>
                      </a:r>
                      <a:r>
                        <a:rPr lang="en-US" baseline="0" dirty="0" smtClean="0"/>
                        <a:t> with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0.1% </a:t>
                      </a:r>
                      <a:r>
                        <a:rPr lang="en-US" dirty="0" smtClean="0"/>
                        <a:t>(-1.29)% / °C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7477" y="1028698"/>
            <a:ext cx="4016566" cy="3473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800000"/>
                </a:solidFill>
              </a:rPr>
              <a:t>Barium Fluoride (BaF</a:t>
            </a:r>
            <a:r>
              <a:rPr lang="en-US" sz="26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600" b="1" dirty="0" smtClean="0">
                <a:solidFill>
                  <a:srgbClr val="800000"/>
                </a:solidFill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Radiation hard, non-hygroscopic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very fast (220 nm) scintillating light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Larger slow component at 300 nm. should be  suppress for high rate capability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Photo-sensor should have extended UV sensitivity and be “solar”-blind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Crystal dimension: hexagonal faces of 33 mm across flats, 200 mm length (10 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4597408"/>
            <a:ext cx="3099463" cy="1456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4043" y="6053435"/>
            <a:ext cx="2949545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Breakout talk: </a:t>
            </a:r>
            <a:r>
              <a:rPr lang="en-US" dirty="0" err="1" smtClean="0"/>
              <a:t>R.Y.Zhu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852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5" y="69798"/>
            <a:ext cx="8686800" cy="641739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475.07.04: photo-sensors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CD-2 Review - Calorimeter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6" t="8807" r="16544" b="3153"/>
          <a:stretch/>
        </p:blipFill>
        <p:spPr>
          <a:xfrm>
            <a:off x="3241950" y="4657192"/>
            <a:ext cx="1933718" cy="1842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415" y="2568376"/>
            <a:ext cx="2789858" cy="2088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142704"/>
            <a:ext cx="2580498" cy="212365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800" dirty="0" smtClean="0"/>
              <a:t> 60% QE @ 220 nm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/>
              <a:t>~ 0.1 % QE @ 300 nm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/>
              <a:t> </a:t>
            </a:r>
            <a:r>
              <a:rPr lang="en-US" sz="1800" dirty="0" smtClean="0"/>
              <a:t>capacitance  ~ 60 pF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(1/5 of Ham S8664)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/>
              <a:t>HV ~ 1800 V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/>
              <a:t> </a:t>
            </a:r>
            <a:r>
              <a:rPr lang="en-US" sz="1800" dirty="0" smtClean="0"/>
              <a:t>Operation Gain ~ 500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800" dirty="0" smtClean="0"/>
              <a:t>Decay time ~ 25 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2700" y="1118674"/>
            <a:ext cx="8217936" cy="132343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Caltech/JPL/RMD consortium has been formed to develop a Large area RMD APD </a:t>
            </a:r>
            <a:r>
              <a:rPr lang="en-US" sz="2000" b="1" dirty="0" smtClean="0">
                <a:solidFill>
                  <a:srgbClr val="800000"/>
                </a:solidFill>
              </a:rPr>
              <a:t>into a delta-doped super-lattice APD  with high Q.E. @  220 nm </a:t>
            </a:r>
            <a:r>
              <a:rPr lang="en-US" sz="2000" dirty="0" smtClean="0"/>
              <a:t> incorporating also </a:t>
            </a:r>
            <a:r>
              <a:rPr lang="en-US" sz="2000" b="1" dirty="0" smtClean="0">
                <a:solidFill>
                  <a:srgbClr val="0000FF"/>
                </a:solidFill>
              </a:rPr>
              <a:t>an Atomic </a:t>
            </a:r>
            <a:r>
              <a:rPr lang="en-US" sz="2000" b="1" dirty="0">
                <a:solidFill>
                  <a:srgbClr val="0000FF"/>
                </a:solidFill>
              </a:rPr>
              <a:t>L</a:t>
            </a:r>
            <a:r>
              <a:rPr lang="en-US" sz="2000" b="1" dirty="0" smtClean="0">
                <a:solidFill>
                  <a:srgbClr val="0000FF"/>
                </a:solidFill>
              </a:rPr>
              <a:t>ayer Deposition antireflection filter </a:t>
            </a:r>
            <a:r>
              <a:rPr lang="en-US" sz="2000" dirty="0" smtClean="0"/>
              <a:t>to reduce efficiency for wavelength &gt; 300 nm.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022" y="3874613"/>
            <a:ext cx="3308516" cy="235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9782" y="2781974"/>
            <a:ext cx="3461043" cy="101566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ests on few prototypes with ALD applied proved that “solar” blindness works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265" y="5395453"/>
            <a:ext cx="193995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Breakout talk: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D.Hitlin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579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8178</TotalTime>
  <Words>3288</Words>
  <Application>Microsoft Macintosh PowerPoint</Application>
  <PresentationFormat>On-screen Show (4:3)</PresentationFormat>
  <Paragraphs>642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FermilabTemplate</vt:lpstr>
      <vt:lpstr>Fermilab: Footer Only</vt:lpstr>
      <vt:lpstr>CD-2 Review: Mu2e Calorimeter</vt:lpstr>
      <vt:lpstr>Calorimeter Team leaders</vt:lpstr>
      <vt:lpstr>Calorimeter Team Organization</vt:lpstr>
      <vt:lpstr>Requirements</vt:lpstr>
      <vt:lpstr>Requirements.1  – PID mu/e</vt:lpstr>
      <vt:lpstr>Requirements.2  – trigger</vt:lpstr>
      <vt:lpstr>Calorimeter Layout</vt:lpstr>
      <vt:lpstr>475.07.02: crystals </vt:lpstr>
      <vt:lpstr>475.07.04: photo-sensors</vt:lpstr>
      <vt:lpstr>Calorimeter FEE &amp; Readout</vt:lpstr>
      <vt:lpstr>475.07.06 Calibration system</vt:lpstr>
      <vt:lpstr>Improvements since CD-1</vt:lpstr>
      <vt:lpstr>Performance: Energy resolution</vt:lpstr>
      <vt:lpstr>Performance:  PID (muon vs electrons)</vt:lpstr>
      <vt:lpstr>PowerPoint Presentation</vt:lpstr>
      <vt:lpstr>Integration and Interfaces</vt:lpstr>
      <vt:lpstr>  Risks</vt:lpstr>
      <vt:lpstr>ES&amp;H</vt:lpstr>
      <vt:lpstr>Calorimeter DOE Cost Table</vt:lpstr>
      <vt:lpstr>DOE Calorimeter Cost Breakdown</vt:lpstr>
      <vt:lpstr>Quality of Estimate</vt:lpstr>
      <vt:lpstr>DOE Labor Resources by FY</vt:lpstr>
      <vt:lpstr>Major Calorimeter Milestones</vt:lpstr>
      <vt:lpstr>Calorimeter  schedule</vt:lpstr>
      <vt:lpstr>Summary</vt:lpstr>
      <vt:lpstr>Additional Material</vt:lpstr>
      <vt:lpstr>Requirements.2  – assisting the tracker</vt:lpstr>
      <vt:lpstr>INFN Calorimeter proposed Scope</vt:lpstr>
      <vt:lpstr>INFN expected Labor resources by year</vt:lpstr>
      <vt:lpstr>  Labor/Material spending profile</vt:lpstr>
      <vt:lpstr>BaF2 Performance: Timing &amp; space resolution</vt:lpstr>
      <vt:lpstr>Requirements – PID</vt:lpstr>
      <vt:lpstr>APD RMD/JPL Caltech status: 1 (3x3 mm2)</vt:lpstr>
      <vt:lpstr>Remaining work before CD-3</vt:lpstr>
      <vt:lpstr>PowerPoint Presentation</vt:lpstr>
      <vt:lpstr>  Risks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Microsoft Office User</cp:lastModifiedBy>
  <cp:revision>569</cp:revision>
  <cp:lastPrinted>2014-10-15T08:47:40Z</cp:lastPrinted>
  <dcterms:created xsi:type="dcterms:W3CDTF">2014-01-03T20:18:13Z</dcterms:created>
  <dcterms:modified xsi:type="dcterms:W3CDTF">2014-10-15T08:54:50Z</dcterms:modified>
</cp:coreProperties>
</file>