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648" r:id="rId1"/>
    <p:sldMasterId id="2147483682" r:id="rId2"/>
  </p:sldMasterIdLst>
  <p:notesMasterIdLst>
    <p:notesMasterId r:id="rId13"/>
  </p:notesMasterIdLst>
  <p:handoutMasterIdLst>
    <p:handoutMasterId r:id="rId14"/>
  </p:handoutMasterIdLst>
  <p:sldIdLst>
    <p:sldId id="326" r:id="rId3"/>
    <p:sldId id="314" r:id="rId4"/>
    <p:sldId id="321" r:id="rId5"/>
    <p:sldId id="322" r:id="rId6"/>
    <p:sldId id="325" r:id="rId7"/>
    <p:sldId id="323" r:id="rId8"/>
    <p:sldId id="315" r:id="rId9"/>
    <p:sldId id="316" r:id="rId10"/>
    <p:sldId id="324" r:id="rId11"/>
    <p:sldId id="319" r:id="rId12"/>
  </p:sldIdLst>
  <p:sldSz cx="9144000" cy="6858000" type="screen4x3"/>
  <p:notesSz cx="6858000" cy="9144000"/>
  <p:defaultTextStyle>
    <a:defPPr>
      <a:defRPr lang="en-US"/>
    </a:defPPr>
    <a:lvl1pPr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sz="2400" kern="1200">
        <a:solidFill>
          <a:schemeClr val="tx1"/>
        </a:solidFill>
        <a:latin typeface="Calibri" charset="0"/>
        <a:ea typeface="ＭＳ Ｐゴシック" charset="0"/>
        <a:cs typeface="ＭＳ Ｐゴシック" charset="0"/>
      </a:defRPr>
    </a:lvl5pPr>
    <a:lvl6pPr marL="2286000" algn="l" defTabSz="457200" rtl="0" eaLnBrk="1" latinLnBrk="0" hangingPunct="1">
      <a:defRPr sz="2400" kern="1200">
        <a:solidFill>
          <a:schemeClr val="tx1"/>
        </a:solidFill>
        <a:latin typeface="Calibri" charset="0"/>
        <a:ea typeface="ＭＳ Ｐゴシック" charset="0"/>
        <a:cs typeface="ＭＳ Ｐゴシック" charset="0"/>
      </a:defRPr>
    </a:lvl6pPr>
    <a:lvl7pPr marL="2743200" algn="l" defTabSz="457200" rtl="0" eaLnBrk="1" latinLnBrk="0" hangingPunct="1">
      <a:defRPr sz="2400" kern="1200">
        <a:solidFill>
          <a:schemeClr val="tx1"/>
        </a:solidFill>
        <a:latin typeface="Calibri" charset="0"/>
        <a:ea typeface="ＭＳ Ｐゴシック" charset="0"/>
        <a:cs typeface="ＭＳ Ｐゴシック" charset="0"/>
      </a:defRPr>
    </a:lvl7pPr>
    <a:lvl8pPr marL="3200400" algn="l" defTabSz="457200" rtl="0" eaLnBrk="1" latinLnBrk="0" hangingPunct="1">
      <a:defRPr sz="2400" kern="1200">
        <a:solidFill>
          <a:schemeClr val="tx1"/>
        </a:solidFill>
        <a:latin typeface="Calibri" charset="0"/>
        <a:ea typeface="ＭＳ Ｐゴシック" charset="0"/>
        <a:cs typeface="ＭＳ Ｐゴシック" charset="0"/>
      </a:defRPr>
    </a:lvl8pPr>
    <a:lvl9pPr marL="3657600" algn="l" defTabSz="457200" rtl="0" eaLnBrk="1" latinLnBrk="0" hangingPunct="1">
      <a:defRPr sz="2400" kern="1200">
        <a:solidFill>
          <a:schemeClr val="tx1"/>
        </a:solidFill>
        <a:latin typeface="Calibri"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C6B11"/>
    <a:srgbClr val="BD1F24"/>
    <a:srgbClr val="DA592A"/>
    <a:srgbClr val="808080"/>
    <a:srgbClr val="154D81"/>
    <a:srgbClr val="DF652C"/>
    <a:srgbClr val="E0692D"/>
    <a:srgbClr val="DF6424"/>
    <a:srgbClr val="D3542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125E5076-3810-47DD-B79F-674D7AD40C01}" styleName="Dark Style 1 - Accent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1"/>
          </a:solidFill>
        </a:fill>
      </a:tcStyle>
    </a:wholeTbl>
    <a:band1H>
      <a:tcStyle>
        <a:tcBdr/>
        <a:fill>
          <a:solidFill>
            <a:schemeClr val="accent1">
              <a:shade val="60000"/>
            </a:schemeClr>
          </a:solidFill>
        </a:fill>
      </a:tcStyle>
    </a:band1H>
    <a:band1V>
      <a:tcStyle>
        <a:tcBdr/>
        <a:fill>
          <a:solidFill>
            <a:schemeClr val="accent1">
              <a:shade val="60000"/>
            </a:schemeClr>
          </a:solidFill>
        </a:fill>
      </a:tcStyle>
    </a:band1V>
    <a:lastCol>
      <a:tcTxStyle b="on"/>
      <a:tcStyle>
        <a:tcBdr>
          <a:left>
            <a:ln w="25400" cmpd="sng">
              <a:solidFill>
                <a:schemeClr val="lt1"/>
              </a:solidFill>
            </a:ln>
          </a:left>
        </a:tcBdr>
        <a:fill>
          <a:solidFill>
            <a:schemeClr val="accent1">
              <a:shade val="60000"/>
            </a:schemeClr>
          </a:solidFill>
        </a:fill>
      </a:tcStyle>
    </a:lastCol>
    <a:firstCol>
      <a:tcTxStyle b="on"/>
      <a:tcStyle>
        <a:tcBdr>
          <a:right>
            <a:ln w="25400" cmpd="sng">
              <a:solidFill>
                <a:schemeClr val="lt1"/>
              </a:solidFill>
            </a:ln>
          </a:right>
        </a:tcBdr>
        <a:fill>
          <a:solidFill>
            <a:schemeClr val="accent1">
              <a:shade val="60000"/>
            </a:schemeClr>
          </a:solidFill>
        </a:fill>
      </a:tcStyle>
    </a:firstCol>
    <a:lastRow>
      <a:tcTxStyle b="on"/>
      <a:tcStyle>
        <a:tcBdr>
          <a:top>
            <a:ln w="25400" cmpd="sng">
              <a:solidFill>
                <a:schemeClr val="lt1"/>
              </a:solidFill>
            </a:ln>
          </a:top>
        </a:tcBdr>
        <a:fill>
          <a:solidFill>
            <a:schemeClr val="accent1">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8034E78-7F5D-4C2E-B375-FC64B27BC917}" styleName="Dark Style 1">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left>
            <a:ln w="25400" cmpd="sng">
              <a:solidFill>
                <a:schemeClr val="lt1"/>
              </a:solidFill>
            </a:ln>
          </a:left>
        </a:tcBdr>
        <a:fill>
          <a:solidFill>
            <a:schemeClr val="dk1">
              <a:tint val="60000"/>
            </a:schemeClr>
          </a:solidFill>
        </a:fill>
      </a:tcStyle>
    </a:lastCol>
    <a:firstCol>
      <a:tcTxStyle b="on"/>
      <a:tcStyle>
        <a:tcBdr>
          <a:right>
            <a:ln w="25400" cmpd="sng">
              <a:solidFill>
                <a:schemeClr val="lt1"/>
              </a:solidFill>
            </a:ln>
          </a:right>
        </a:tcBdr>
        <a:fill>
          <a:solidFill>
            <a:schemeClr val="dk1">
              <a:tint val="60000"/>
            </a:schemeClr>
          </a:solidFill>
        </a:fill>
      </a:tcStyle>
    </a:firstCol>
    <a:lastRow>
      <a:tcTxStyle b="on"/>
      <a:tcStyle>
        <a:tcBdr>
          <a:top>
            <a:ln w="25400" cmpd="sng">
              <a:solidFill>
                <a:schemeClr val="lt1"/>
              </a:solidFill>
            </a:ln>
          </a:top>
        </a:tcBdr>
        <a:fill>
          <a:solidFill>
            <a:schemeClr val="dk1">
              <a:tint val="6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6D9F66E-5EB9-4882-86FB-DCBF35E3C3E4}" styleName="Medium Style 4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solidFill>
            <a:schemeClr val="accent6">
              <a:tint val="20000"/>
            </a:schemeClr>
          </a:solidFill>
        </a:fill>
      </a:tcStyle>
    </a:wholeTbl>
    <a:band1H>
      <a:tcStyle>
        <a:tcBdr/>
        <a:fill>
          <a:solidFill>
            <a:schemeClr val="accent6">
              <a:tint val="40000"/>
            </a:schemeClr>
          </a:solidFill>
        </a:fill>
      </a:tcStyle>
    </a:band1H>
    <a:band1V>
      <a:tcStyle>
        <a:tcBdr/>
        <a:fill>
          <a:solidFill>
            <a:schemeClr val="accent6">
              <a:tint val="40000"/>
            </a:schemeClr>
          </a:solidFill>
        </a:fill>
      </a:tcStyle>
    </a:band1V>
    <a:lastCol>
      <a:tcTxStyle b="on"/>
      <a:tcStyle>
        <a:tcBdr/>
      </a:tcStyle>
    </a:lastCol>
    <a:firstCol>
      <a:tcTxStyle b="on"/>
      <a:tcStyle>
        <a:tcBdr/>
      </a:tcStyle>
    </a:firstCol>
    <a:lastRow>
      <a:tcTxStyle b="on"/>
      <a:tcStyle>
        <a:tcBdr>
          <a:top>
            <a:ln w="25400" cmpd="sng">
              <a:solidFill>
                <a:schemeClr val="accent6"/>
              </a:solidFill>
            </a:ln>
          </a:top>
        </a:tcBdr>
        <a:fill>
          <a:solidFill>
            <a:schemeClr val="accent6">
              <a:tint val="20000"/>
            </a:schemeClr>
          </a:solidFill>
        </a:fill>
      </a:tcStyle>
    </a:lastRow>
    <a:firstRow>
      <a:tcTxStyle b="on"/>
      <a:tcStyle>
        <a:tcBdr/>
        <a:fill>
          <a:solidFill>
            <a:schemeClr val="accent6">
              <a:tint val="20000"/>
            </a:schemeClr>
          </a:solidFill>
        </a:fill>
      </a:tcStyle>
    </a:firstRow>
  </a:tblStyle>
  <a:tblStyle styleId="{D7AC3CCA-C797-4891-BE02-D94E43425B78}" styleName="Medium Style 4">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w="12700" cmpd="sng">
              <a:solidFill>
                <a:schemeClr val="dk1"/>
              </a:solidFill>
            </a:ln>
          </a:insideV>
        </a:tcBdr>
        <a:fill>
          <a:solidFill>
            <a:schemeClr val="dk1">
              <a:tint val="20000"/>
            </a:schemeClr>
          </a:solidFill>
        </a:fill>
      </a:tcStyle>
    </a:wholeTbl>
    <a:band1H>
      <a:tcStyle>
        <a:tcBdr/>
        <a:fill>
          <a:solidFill>
            <a:schemeClr val="dk1">
              <a:tint val="40000"/>
            </a:schemeClr>
          </a:solidFill>
        </a:fill>
      </a:tcStyle>
    </a:band1H>
    <a:band1V>
      <a:tcStyle>
        <a:tcBdr/>
        <a:fill>
          <a:solidFill>
            <a:schemeClr val="dk1">
              <a:tint val="40000"/>
            </a:schemeClr>
          </a:solidFill>
        </a:fill>
      </a:tcStyle>
    </a:band1V>
    <a:lastCol>
      <a:tcTxStyle b="on"/>
      <a:tcStyle>
        <a:tcBdr/>
      </a:tcStyle>
    </a:lastCol>
    <a:firstCol>
      <a:tcTxStyle b="on"/>
      <a:tcStyle>
        <a:tcBdr/>
      </a:tcStyle>
    </a:firstCol>
    <a:lastRow>
      <a:tcTxStyle b="on"/>
      <a:tcStyle>
        <a:tcBdr>
          <a:top>
            <a:ln w="25400" cmpd="sng">
              <a:solidFill>
                <a:schemeClr val="dk1"/>
              </a:solidFill>
            </a:ln>
          </a:top>
        </a:tcBdr>
        <a:fill>
          <a:solidFill>
            <a:schemeClr val="dk1">
              <a:tint val="20000"/>
            </a:schemeClr>
          </a:solidFill>
        </a:fill>
      </a:tcStyle>
    </a:lastRow>
    <a:firstRow>
      <a:tcTxStyle b="on"/>
      <a:tcStyle>
        <a:tcBdr/>
        <a:fill>
          <a:solidFill>
            <a:schemeClr val="dk1">
              <a:tint val="20000"/>
            </a:schemeClr>
          </a:solidFill>
        </a:fill>
      </a:tcStyle>
    </a:firstRow>
  </a:tblStyle>
  <a:tblStyle styleId="{69CF1AB2-1976-4502-BF36-3FF5EA218861}" styleName="Medium Style 4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25400" cmpd="sng">
              <a:solidFill>
                <a:schemeClr val="accent1"/>
              </a:solidFill>
            </a:ln>
          </a:top>
        </a:tcBdr>
        <a:fill>
          <a:solidFill>
            <a:schemeClr val="accent1">
              <a:tint val="20000"/>
            </a:schemeClr>
          </a:solidFill>
        </a:fill>
      </a:tcStyle>
    </a:lastRow>
    <a:firstRow>
      <a:tcTxStyle b="on"/>
      <a:tcStyle>
        <a:tcBdr/>
        <a:fill>
          <a:solidFill>
            <a:schemeClr val="accent1">
              <a:tint val="20000"/>
            </a:schemeClr>
          </a:solidFill>
        </a:fill>
      </a:tcStyle>
    </a:firstRow>
  </a:tblStyle>
  <a:tblStyle styleId="{8A107856-5554-42FB-B03E-39F5DBC370BA}" styleName="Medium Style 4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solidFill>
            <a:schemeClr val="accent2">
              <a:tint val="20000"/>
            </a:schemeClr>
          </a:solidFill>
        </a:fill>
      </a:tcStyle>
    </a:wholeTbl>
    <a:band1H>
      <a:tcStyle>
        <a:tcBdr/>
        <a:fill>
          <a:solidFill>
            <a:schemeClr val="accent2">
              <a:tint val="40000"/>
            </a:schemeClr>
          </a:solidFill>
        </a:fill>
      </a:tcStyle>
    </a:band1H>
    <a:band1V>
      <a:tcStyle>
        <a:tcBdr/>
        <a:fill>
          <a:solidFill>
            <a:schemeClr val="accent2">
              <a:tint val="40000"/>
            </a:schemeClr>
          </a:solidFill>
        </a:fill>
      </a:tcStyle>
    </a:band1V>
    <a:lastCol>
      <a:tcTxStyle b="on"/>
      <a:tcStyle>
        <a:tcBdr/>
      </a:tcStyle>
    </a:lastCol>
    <a:firstCol>
      <a:tcTxStyle b="on"/>
      <a:tcStyle>
        <a:tcBdr/>
      </a:tcStyle>
    </a:firstCol>
    <a:lastRow>
      <a:tcTxStyle b="on"/>
      <a:tcStyle>
        <a:tcBdr>
          <a:top>
            <a:ln w="25400" cmpd="sng">
              <a:solidFill>
                <a:schemeClr val="accent2"/>
              </a:solidFill>
            </a:ln>
          </a:top>
        </a:tcBdr>
        <a:fill>
          <a:solidFill>
            <a:schemeClr val="accent2">
              <a:tint val="20000"/>
            </a:schemeClr>
          </a:solidFill>
        </a:fill>
      </a:tcStyle>
    </a:lastRow>
    <a:firstRow>
      <a:tcTxStyle b="on"/>
      <a:tcStyle>
        <a:tcBdr/>
        <a:fill>
          <a:solidFill>
            <a:schemeClr val="accent2">
              <a:tint val="20000"/>
            </a:schemeClr>
          </a:solidFill>
        </a:fill>
      </a:tcStyle>
    </a:firstRow>
  </a:tblStyle>
  <a:tblStyle styleId="{2A488322-F2BA-4B5B-9748-0D474271808F}" styleName="Medium Style 3 - Accent 6">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6"/>
          </a:solidFill>
        </a:fill>
      </a:tcStyle>
    </a:lastCol>
    <a:firstCol>
      <a:tcTxStyle b="on">
        <a:fontRef idx="minor">
          <a:scrgbClr r="0" g="0" b="0"/>
        </a:fontRef>
        <a:schemeClr val="lt1"/>
      </a:tcTxStyle>
      <a:tcStyle>
        <a:tcBdr/>
        <a:fill>
          <a:solidFill>
            <a:schemeClr val="accent6"/>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6"/>
          </a:solidFill>
        </a:fill>
      </a:tcStyle>
    </a:firstRow>
  </a:tblStyle>
  <a:tblStyle styleId="{74C1A8A3-306A-4EB7-A6B1-4F7E0EB9C5D6}" styleName="Medium Style 3 - Accent 5">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5"/>
          </a:solidFill>
        </a:fill>
      </a:tcStyle>
    </a:lastCol>
    <a:firstCol>
      <a:tcTxStyle b="on">
        <a:fontRef idx="minor">
          <a:scrgbClr r="0" g="0" b="0"/>
        </a:fontRef>
        <a:schemeClr val="lt1"/>
      </a:tcTxStyle>
      <a:tcStyle>
        <a:tcBdr/>
        <a:fill>
          <a:solidFill>
            <a:schemeClr val="accent5"/>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5"/>
          </a:solidFill>
        </a:fill>
      </a:tcStyle>
    </a:firstRow>
  </a:tblStyle>
  <a:tblStyle styleId="{EB9631B5-78F2-41C9-869B-9F39066F8104}" styleName="Medium Style 3 - Accent 4">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4"/>
          </a:solidFill>
        </a:fill>
      </a:tcStyle>
    </a:lastCol>
    <a:firstCol>
      <a:tcTxStyle b="on">
        <a:fontRef idx="minor">
          <a:scrgbClr r="0" g="0" b="0"/>
        </a:fontRef>
        <a:schemeClr val="lt1"/>
      </a:tcTxStyle>
      <a:tcStyle>
        <a:tcBdr/>
        <a:fill>
          <a:solidFill>
            <a:schemeClr val="accent4"/>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4"/>
          </a:solidFill>
        </a:fill>
      </a:tcStyle>
    </a:firstRow>
  </a:tblStyle>
  <a:tblStyle styleId="{EB344D84-9AFB-497E-A393-DC336BA19D2E}" styleName="Medium Style 3 - Accent 3">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3"/>
          </a:solidFill>
        </a:fill>
      </a:tcStyle>
    </a:lastCol>
    <a:firstCol>
      <a:tcTxStyle b="on">
        <a:fontRef idx="minor">
          <a:scrgbClr r="0" g="0" b="0"/>
        </a:fontRef>
        <a:schemeClr val="lt1"/>
      </a:tcTxStyle>
      <a:tcStyle>
        <a:tcBdr/>
        <a:fill>
          <a:solidFill>
            <a:schemeClr val="accent3"/>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3"/>
          </a:solidFill>
        </a:fill>
      </a:tcStyle>
    </a:firstRow>
  </a:tblStyle>
  <a:tblStyle styleId="{5A111915-BE36-4E01-A7E5-04B1672EAD32}" styleName="Light Style 2 - Accent 5">
    <a:wholeTbl>
      <a:tcTxStyle>
        <a:fontRef idx="minor">
          <a:scrgbClr r="0" g="0" b="0"/>
        </a:fontRef>
        <a:schemeClr val="tx1"/>
      </a:tcTxStyle>
      <a:tcStyle>
        <a:tcBdr>
          <a:left>
            <a:lnRef idx="1">
              <a:schemeClr val="accent5"/>
            </a:lnRef>
          </a:left>
          <a:right>
            <a:lnRef idx="1">
              <a:schemeClr val="accent5"/>
            </a:lnRef>
          </a:right>
          <a:top>
            <a:lnRef idx="1">
              <a:schemeClr val="accent5"/>
            </a:lnRef>
          </a:top>
          <a:bottom>
            <a:lnRef idx="1">
              <a:schemeClr val="accent5"/>
            </a:lnRef>
          </a:bottom>
          <a:insideH>
            <a:ln>
              <a:noFill/>
            </a:ln>
          </a:insideH>
          <a:insideV>
            <a:ln>
              <a:noFill/>
            </a:ln>
          </a:insideV>
        </a:tcBdr>
        <a:fill>
          <a:noFill/>
        </a:fill>
      </a:tcStyle>
    </a:wholeTbl>
    <a:band1H>
      <a:tcStyle>
        <a:tcBdr>
          <a:top>
            <a:lnRef idx="1">
              <a:schemeClr val="accent5"/>
            </a:lnRef>
          </a:top>
          <a:bottom>
            <a:lnRef idx="1">
              <a:schemeClr val="accent5"/>
            </a:lnRef>
          </a:bottom>
        </a:tcBdr>
      </a:tcStyle>
    </a:band1H>
    <a:band1V>
      <a:tcStyle>
        <a:tcBdr>
          <a:left>
            <a:lnRef idx="1">
              <a:schemeClr val="accent5"/>
            </a:lnRef>
          </a:left>
          <a:right>
            <a:lnRef idx="1">
              <a:schemeClr val="accent5"/>
            </a:lnRef>
          </a:right>
        </a:tcBdr>
      </a:tcStyle>
    </a:band1V>
    <a:band2V>
      <a:tcStyle>
        <a:tcBdr>
          <a:left>
            <a:lnRef idx="1">
              <a:schemeClr val="accent5"/>
            </a:lnRef>
          </a:left>
          <a:right>
            <a:lnRef idx="1">
              <a:schemeClr val="accent5"/>
            </a:lnRef>
          </a:right>
        </a:tcBdr>
      </a:tcStyle>
    </a:band2V>
    <a:lastCol>
      <a:tcTxStyle b="on"/>
      <a:tcStyle>
        <a:tcBdr/>
      </a:tcStyle>
    </a:lastCol>
    <a:firstCol>
      <a:tcTxStyle b="on"/>
      <a:tcStyle>
        <a:tcBdr/>
      </a:tcStyle>
    </a:firstCol>
    <a:lastRow>
      <a:tcTxStyle b="on"/>
      <a:tcStyle>
        <a:tcBdr>
          <a:top>
            <a:ln w="50800" cmpd="dbl">
              <a:solidFill>
                <a:schemeClr val="accent5"/>
              </a:solidFill>
            </a:ln>
          </a:top>
        </a:tcBdr>
      </a:tcStyle>
    </a:lastRow>
    <a:firstRow>
      <a:tcTxStyle b="on">
        <a:fontRef idx="minor">
          <a:scrgbClr r="0" g="0" b="0"/>
        </a:fontRef>
        <a:schemeClr val="bg1"/>
      </a:tcTxStyle>
      <a:tcStyle>
        <a:tcBdr/>
        <a:fillRef idx="1">
          <a:schemeClr val="accent5"/>
        </a:fillRef>
      </a:tcStyle>
    </a:firstRow>
  </a:tblStyle>
  <a:tblStyle styleId="{912C8C85-51F0-491E-9774-3900AFEF0FD7}" styleName="Light Style 2 - Accent 6">
    <a:wholeTbl>
      <a:tcTxStyle>
        <a:fontRef idx="minor">
          <a:scrgbClr r="0" g="0" b="0"/>
        </a:fontRef>
        <a:schemeClr val="tx1"/>
      </a:tcTxStyle>
      <a:tcStyle>
        <a:tcBdr>
          <a:left>
            <a:lnRef idx="1">
              <a:schemeClr val="accent6"/>
            </a:lnRef>
          </a:left>
          <a:right>
            <a:lnRef idx="1">
              <a:schemeClr val="accent6"/>
            </a:lnRef>
          </a:right>
          <a:top>
            <a:lnRef idx="1">
              <a:schemeClr val="accent6"/>
            </a:lnRef>
          </a:top>
          <a:bottom>
            <a:lnRef idx="1">
              <a:schemeClr val="accent6"/>
            </a:lnRef>
          </a:bottom>
          <a:insideH>
            <a:ln>
              <a:noFill/>
            </a:ln>
          </a:insideH>
          <a:insideV>
            <a:ln>
              <a:noFill/>
            </a:ln>
          </a:insideV>
        </a:tcBdr>
        <a:fill>
          <a:noFill/>
        </a:fill>
      </a:tcStyle>
    </a:wholeTbl>
    <a:band1H>
      <a:tcStyle>
        <a:tcBdr>
          <a:top>
            <a:lnRef idx="1">
              <a:schemeClr val="accent6"/>
            </a:lnRef>
          </a:top>
          <a:bottom>
            <a:lnRef idx="1">
              <a:schemeClr val="accent6"/>
            </a:lnRef>
          </a:bottom>
        </a:tcBdr>
      </a:tcStyle>
    </a:band1H>
    <a:band1V>
      <a:tcStyle>
        <a:tcBdr>
          <a:left>
            <a:lnRef idx="1">
              <a:schemeClr val="accent6"/>
            </a:lnRef>
          </a:left>
          <a:right>
            <a:lnRef idx="1">
              <a:schemeClr val="accent6"/>
            </a:lnRef>
          </a:right>
        </a:tcBdr>
      </a:tcStyle>
    </a:band1V>
    <a:band2V>
      <a:tcStyle>
        <a:tcBdr>
          <a:left>
            <a:lnRef idx="1">
              <a:schemeClr val="accent6"/>
            </a:lnRef>
          </a:left>
          <a:right>
            <a:lnRef idx="1">
              <a:schemeClr val="accent6"/>
            </a:lnRef>
          </a:right>
        </a:tcBdr>
      </a:tcStyle>
    </a:band2V>
    <a:lastCol>
      <a:tcTxStyle b="on"/>
      <a:tcStyle>
        <a:tcBdr/>
      </a:tcStyle>
    </a:lastCol>
    <a:firstCol>
      <a:tcTxStyle b="on"/>
      <a:tcStyle>
        <a:tcBdr/>
      </a:tcStyle>
    </a:firstCol>
    <a:lastRow>
      <a:tcTxStyle b="on"/>
      <a:tcStyle>
        <a:tcBdr>
          <a:top>
            <a:ln w="50800" cmpd="dbl">
              <a:solidFill>
                <a:schemeClr val="accent6"/>
              </a:solidFill>
            </a:ln>
          </a:top>
        </a:tcBdr>
      </a:tcStyle>
    </a:lastRow>
    <a:firstRow>
      <a:tcTxStyle b="on">
        <a:fontRef idx="minor">
          <a:scrgbClr r="0" g="0" b="0"/>
        </a:fontRef>
        <a:schemeClr val="bg1"/>
      </a:tcTxStyle>
      <a:tcStyle>
        <a:tcBdr/>
        <a:fillRef idx="1">
          <a:schemeClr val="accent6"/>
        </a:fillRef>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BDBED569-4797-4DF1-A0F4-6AAB3CD982D8}" styleName="Light Style 3 - Accent 5">
    <a:wholeTbl>
      <a:tcTxStyle>
        <a:fontRef idx="minor">
          <a:scrgbClr r="0" g="0" b="0"/>
        </a:fontRef>
        <a:schemeClr val="tx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noFill/>
        </a:fill>
      </a:tcStyle>
    </a:wholeTbl>
    <a:band1H>
      <a:tcStyle>
        <a:tcBdr/>
        <a:fill>
          <a:solidFill>
            <a:schemeClr val="accent5">
              <a:alpha val="20000"/>
            </a:schemeClr>
          </a:solidFill>
        </a:fill>
      </a:tcStyle>
    </a:band1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noFill/>
        </a:fill>
      </a:tcStyle>
    </a:lastRow>
    <a:firstRow>
      <a:tcTxStyle b="on"/>
      <a:tcStyle>
        <a:tcBdr>
          <a:bottom>
            <a:ln w="25400" cmpd="sng">
              <a:solidFill>
                <a:schemeClr val="accent5"/>
              </a:solidFill>
            </a:ln>
          </a:bottom>
        </a:tcBdr>
        <a:fill>
          <a:noFill/>
        </a:fill>
      </a:tcStyle>
    </a:firstRow>
  </a:tblStyle>
  <a:tblStyle styleId="{E8B1032C-EA38-4F05-BA0D-38AFFFC7BED3}" styleName="Light Style 3 - Accent 6">
    <a:wholeTbl>
      <a:tcTxStyle>
        <a:fontRef idx="minor">
          <a:scrgbClr r="0" g="0" b="0"/>
        </a:fontRef>
        <a:schemeClr val="tx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w="12700" cmpd="sng">
              <a:solidFill>
                <a:schemeClr val="accent6"/>
              </a:solidFill>
            </a:ln>
          </a:insideV>
        </a:tcBdr>
        <a:fill>
          <a:noFill/>
        </a:fill>
      </a:tcStyle>
    </a:wholeTbl>
    <a:band1H>
      <a:tcStyle>
        <a:tcBdr/>
        <a:fill>
          <a:solidFill>
            <a:schemeClr val="accent6">
              <a:alpha val="20000"/>
            </a:schemeClr>
          </a:solidFill>
        </a:fill>
      </a:tcStyle>
    </a:band1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noFill/>
        </a:fill>
      </a:tcStyle>
    </a:lastRow>
    <a:firstRow>
      <a:tcTxStyle b="on"/>
      <a:tcStyle>
        <a:tcBdr>
          <a:bottom>
            <a:ln w="25400" cmpd="sng">
              <a:solidFill>
                <a:schemeClr val="accent6"/>
              </a:solidFill>
            </a:ln>
          </a:bottom>
        </a:tcBdr>
        <a:fill>
          <a:noFill/>
        </a:fill>
      </a:tcStyle>
    </a:firstRow>
  </a:tblStyle>
  <a:tblStyle styleId="{793D81CF-94F2-401A-BA57-92F5A7B2D0C5}" styleName="Medium Style 1">
    <a:wholeTbl>
      <a:tcTxStyle>
        <a:fontRef idx="minor">
          <a:scrgbClr r="0" g="0" b="0"/>
        </a:fontRef>
        <a:schemeClr val="dk1"/>
      </a:tcTxStyle>
      <a:tcStyle>
        <a:tcBdr>
          <a:left>
            <a:ln w="12700" cmpd="sng">
              <a:solidFill>
                <a:schemeClr val="dk1"/>
              </a:solidFill>
            </a:ln>
          </a:left>
          <a:right>
            <a:ln w="12700" cmpd="sng">
              <a:solidFill>
                <a:schemeClr val="dk1"/>
              </a:solidFill>
            </a:ln>
          </a:right>
          <a:top>
            <a:ln w="12700" cmpd="sng">
              <a:solidFill>
                <a:schemeClr val="dk1"/>
              </a:solidFill>
            </a:ln>
          </a:top>
          <a:bottom>
            <a:ln w="12700" cmpd="sng">
              <a:solidFill>
                <a:schemeClr val="dk1"/>
              </a:solidFill>
            </a:ln>
          </a:bottom>
          <a:insideH>
            <a:ln w="12700" cmpd="sng">
              <a:solidFill>
                <a:schemeClr val="dk1"/>
              </a:solid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lt1"/>
          </a:solidFill>
        </a:fill>
      </a:tcStyle>
    </a:lastRow>
    <a:firstRow>
      <a:tcTxStyle b="on">
        <a:fontRef idx="minor">
          <a:scrgbClr r="0" g="0" b="0"/>
        </a:fontRef>
        <a:schemeClr val="lt1"/>
      </a:tcTxStyle>
      <a:tcStyle>
        <a:tcBdr/>
        <a:fill>
          <a:solidFill>
            <a:schemeClr val="dk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1E171933-4619-4E11-9A3F-F7608DF75F80}" styleName="Medium Style 1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a:noFill/>
            </a:ln>
          </a:insideV>
        </a:tcBdr>
        <a:fill>
          <a:solidFill>
            <a:schemeClr val="lt1"/>
          </a:solidFill>
        </a:fill>
      </a:tcStyle>
    </a:wholeTbl>
    <a:band1H>
      <a:tcStyle>
        <a:tcBdr/>
        <a:fill>
          <a:solidFill>
            <a:schemeClr val="accent4">
              <a:tint val="20000"/>
            </a:schemeClr>
          </a:solidFill>
        </a:fill>
      </a:tcStyle>
    </a:band1H>
    <a:band1V>
      <a:tcStyle>
        <a:tcBdr/>
        <a:fill>
          <a:solidFill>
            <a:schemeClr val="accent4">
              <a:tint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solidFill>
            <a:schemeClr val="lt1"/>
          </a:solidFill>
        </a:fill>
      </a:tcStyle>
    </a:lastRow>
    <a:firstRow>
      <a:tcTxStyle b="on">
        <a:fontRef idx="minor">
          <a:scrgbClr r="0" g="0" b="0"/>
        </a:fontRef>
        <a:schemeClr val="lt1"/>
      </a:tcTxStyle>
      <a:tcStyle>
        <a:tcBdr/>
        <a:fill>
          <a:solidFill>
            <a:schemeClr val="accent4"/>
          </a:solidFill>
        </a:fill>
      </a:tcStyle>
    </a:firstRow>
  </a:tblStyle>
  <a:tblStyle styleId="{FABFCF23-3B69-468F-B69F-88F6DE6A72F2}" styleName="Medium Style 1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 styleId="{6E25E649-3F16-4E02-A733-19D2CDBF48F0}" styleName="Medium Style 3 - Accent 1">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1"/>
          </a:solidFill>
        </a:fill>
      </a:tcStyle>
    </a:lastCol>
    <a:firstCol>
      <a:tcTxStyle b="on">
        <a:fontRef idx="minor">
          <a:scrgbClr r="0" g="0" b="0"/>
        </a:fontRef>
        <a:schemeClr val="lt1"/>
      </a:tcTxStyle>
      <a:tcStyle>
        <a:tcBdr/>
        <a:fill>
          <a:solidFill>
            <a:schemeClr val="accent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1"/>
          </a:solidFill>
        </a:fill>
      </a:tcStyle>
    </a:firstRow>
  </a:tblStyle>
  <a:tblStyle styleId="{85BE263C-DBD7-4A20-BB59-AAB30ACAA65A}" styleName="Medium Style 3 - Accent 2">
    <a:wholeTbl>
      <a:tcTxStyle>
        <a:fontRef idx="minor">
          <a:scrgbClr r="0" g="0" b="0"/>
        </a:fontRef>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accent2"/>
          </a:solidFill>
        </a:fill>
      </a:tcStyle>
    </a:lastCol>
    <a:firstCol>
      <a:tcTxStyle b="on">
        <a:fontRef idx="minor">
          <a:scrgbClr r="0" g="0" b="0"/>
        </a:fontRef>
        <a:schemeClr val="lt1"/>
      </a:tcTxStyle>
      <a:tcStyle>
        <a:tcBdr/>
        <a:fill>
          <a:solidFill>
            <a:schemeClr val="accent2"/>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accent2"/>
          </a:solidFill>
        </a:fill>
      </a:tcStyle>
    </a:firstRow>
  </a:tblStyle>
  <a:tblStyle styleId="{22838BEF-8BB2-4498-84A7-C5851F593DF1}" styleName="Medium Style 4 - Accent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w="12700" cmpd="sng">
              <a:solidFill>
                <a:schemeClr val="accent5"/>
              </a:solid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25400" cmpd="sng">
              <a:solidFill>
                <a:schemeClr val="accent5"/>
              </a:solidFill>
            </a:ln>
          </a:top>
        </a:tcBdr>
        <a:fill>
          <a:solidFill>
            <a:schemeClr val="accent5">
              <a:tint val="20000"/>
            </a:schemeClr>
          </a:solidFill>
        </a:fill>
      </a:tcStyle>
    </a:lastRow>
    <a:firstRow>
      <a:tcTxStyle b="on"/>
      <a:tcStyle>
        <a:tcBdr/>
        <a:fill>
          <a:solidFill>
            <a:schemeClr val="accent5">
              <a:tint val="20000"/>
            </a:schemeClr>
          </a:solidFill>
        </a:fill>
      </a:tcStyle>
    </a:firstRow>
  </a:tblStyle>
  <a:tblStyle styleId="{37CE84F3-28C3-443E-9E96-99CF82512B78}" styleName="Dark Style 1 - Accent 2">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2"/>
          </a:solidFill>
        </a:fill>
      </a:tcStyle>
    </a:wholeTbl>
    <a:band1H>
      <a:tcStyle>
        <a:tcBdr/>
        <a:fill>
          <a:solidFill>
            <a:schemeClr val="accent2">
              <a:shade val="60000"/>
            </a:schemeClr>
          </a:solidFill>
        </a:fill>
      </a:tcStyle>
    </a:band1H>
    <a:band1V>
      <a:tcStyle>
        <a:tcBdr/>
        <a:fill>
          <a:solidFill>
            <a:schemeClr val="accent2">
              <a:shade val="60000"/>
            </a:schemeClr>
          </a:solidFill>
        </a:fill>
      </a:tcStyle>
    </a:band1V>
    <a:lastCol>
      <a:tcTxStyle b="on"/>
      <a:tcStyle>
        <a:tcBdr>
          <a:left>
            <a:ln w="25400" cmpd="sng">
              <a:solidFill>
                <a:schemeClr val="lt1"/>
              </a:solidFill>
            </a:ln>
          </a:left>
        </a:tcBdr>
        <a:fill>
          <a:solidFill>
            <a:schemeClr val="accent2">
              <a:shade val="60000"/>
            </a:schemeClr>
          </a:solidFill>
        </a:fill>
      </a:tcStyle>
    </a:lastCol>
    <a:firstCol>
      <a:tcTxStyle b="on"/>
      <a:tcStyle>
        <a:tcBdr>
          <a:right>
            <a:ln w="25400" cmpd="sng">
              <a:solidFill>
                <a:schemeClr val="lt1"/>
              </a:solidFill>
            </a:ln>
          </a:right>
        </a:tcBdr>
        <a:fill>
          <a:solidFill>
            <a:schemeClr val="accent2">
              <a:shade val="60000"/>
            </a:schemeClr>
          </a:solidFill>
        </a:fill>
      </a:tcStyle>
    </a:firstCol>
    <a:lastRow>
      <a:tcTxStyle b="on"/>
      <a:tcStyle>
        <a:tcBdr>
          <a:top>
            <a:ln w="25400" cmpd="sng">
              <a:solidFill>
                <a:schemeClr val="lt1"/>
              </a:solidFill>
            </a:ln>
          </a:top>
        </a:tcBdr>
        <a:fill>
          <a:solidFill>
            <a:schemeClr val="accent2">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84E427A-3D55-4303-BF80-6455036E1DE7}" styleName="Themed Style 1 - Accent 2">
    <a:tblBg>
      <a:fillRef idx="2">
        <a:schemeClr val="accent2"/>
      </a:fillRef>
      <a:effectRef idx="1">
        <a:schemeClr val="accent2"/>
      </a:effectRef>
    </a:tblBg>
    <a:wholeTbl>
      <a:tcTxStyle>
        <a:fontRef idx="minor">
          <a:scrgbClr r="0" g="0" b="0"/>
        </a:fontRef>
        <a:schemeClr val="dk1"/>
      </a:tcTxStyle>
      <a:tcStyle>
        <a:tcBdr>
          <a:left>
            <a:lnRef idx="1">
              <a:schemeClr val="accent2"/>
            </a:lnRef>
          </a:left>
          <a:right>
            <a:lnRef idx="1">
              <a:schemeClr val="accent2"/>
            </a:lnRef>
          </a:right>
          <a:top>
            <a:lnRef idx="1">
              <a:schemeClr val="accent2"/>
            </a:lnRef>
          </a:top>
          <a:bottom>
            <a:lnRef idx="1">
              <a:schemeClr val="accent2"/>
            </a:lnRef>
          </a:bottom>
          <a:insideH>
            <a:lnRef idx="1">
              <a:schemeClr val="accent2"/>
            </a:lnRef>
          </a:insideH>
          <a:insideV>
            <a:lnRef idx="1">
              <a:schemeClr val="accent2"/>
            </a:lnRef>
          </a:insideV>
        </a:tcBdr>
        <a:fill>
          <a:noFill/>
        </a:fill>
      </a:tcStyle>
    </a:wholeTbl>
    <a:band1H>
      <a:tcStyle>
        <a:tcBdr/>
        <a:fill>
          <a:solidFill>
            <a:schemeClr val="accent2">
              <a:alpha val="40000"/>
            </a:schemeClr>
          </a:solidFill>
        </a:fill>
      </a:tcStyle>
    </a:band1H>
    <a:band2H>
      <a:tcStyle>
        <a:tcBdr/>
      </a:tcStyle>
    </a:band2H>
    <a:band1V>
      <a:tcStyle>
        <a:tcBdr>
          <a:top>
            <a:lnRef idx="1">
              <a:schemeClr val="accent2"/>
            </a:lnRef>
          </a:top>
          <a:bottom>
            <a:lnRef idx="1">
              <a:schemeClr val="accent2"/>
            </a:lnRef>
          </a:bottom>
        </a:tcBdr>
        <a:fill>
          <a:solidFill>
            <a:schemeClr val="accent2">
              <a:alpha val="40000"/>
            </a:schemeClr>
          </a:solidFill>
        </a:fill>
      </a:tcStyle>
    </a:band1V>
    <a:band2V>
      <a:tcStyle>
        <a:tcBdr/>
      </a:tcStyle>
    </a:band2V>
    <a:lastCol>
      <a:tcTxStyle b="on"/>
      <a:tcStyle>
        <a:tcBdr>
          <a:left>
            <a:lnRef idx="2">
              <a:schemeClr val="accent2"/>
            </a:lnRef>
          </a:left>
          <a:right>
            <a:lnRef idx="1">
              <a:schemeClr val="accent2"/>
            </a:lnRef>
          </a:right>
          <a:top>
            <a:lnRef idx="1">
              <a:schemeClr val="accent2"/>
            </a:lnRef>
          </a:top>
          <a:bottom>
            <a:lnRef idx="1">
              <a:schemeClr val="accent2"/>
            </a:lnRef>
          </a:bottom>
          <a:insideH>
            <a:lnRef idx="1">
              <a:schemeClr val="accent2"/>
            </a:lnRef>
          </a:insideH>
          <a:insideV>
            <a:ln>
              <a:noFill/>
            </a:ln>
          </a:insideV>
        </a:tcBdr>
      </a:tcStyle>
    </a:lastCol>
    <a:firstCol>
      <a:tcTxStyle b="on"/>
      <a:tcStyle>
        <a:tcBdr>
          <a:left>
            <a:lnRef idx="1">
              <a:schemeClr val="accent2"/>
            </a:lnRef>
          </a:left>
          <a:right>
            <a:lnRef idx="2">
              <a:schemeClr val="accent2"/>
            </a:lnRef>
          </a:right>
          <a:top>
            <a:lnRef idx="1">
              <a:schemeClr val="accent2"/>
            </a:lnRef>
          </a:top>
          <a:bottom>
            <a:lnRef idx="1">
              <a:schemeClr val="accent2"/>
            </a:lnRef>
          </a:bottom>
          <a:insideH>
            <a:lnRef idx="1">
              <a:schemeClr val="accent2"/>
            </a:lnRef>
          </a:insideH>
          <a:insideV>
            <a:ln>
              <a:noFill/>
            </a:ln>
          </a:insideV>
        </a:tcBdr>
      </a:tcStyle>
    </a:firstCol>
    <a:lastRow>
      <a:tcTxStyle b="on"/>
      <a:tcStyle>
        <a:tcBdr>
          <a:left>
            <a:lnRef idx="1">
              <a:schemeClr val="accent2"/>
            </a:lnRef>
          </a:left>
          <a:right>
            <a:lnRef idx="1">
              <a:schemeClr val="accent2"/>
            </a:lnRef>
          </a:right>
          <a:top>
            <a:lnRef idx="2">
              <a:schemeClr val="accent2"/>
            </a:lnRef>
          </a:top>
          <a:bottom>
            <a:lnRef idx="2">
              <a:schemeClr val="accent2"/>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2"/>
            </a:lnRef>
          </a:left>
          <a:right>
            <a:lnRef idx="1">
              <a:schemeClr val="accent2"/>
            </a:lnRef>
          </a:right>
          <a:top>
            <a:lnRef idx="1">
              <a:schemeClr val="accent2"/>
            </a:lnRef>
          </a:top>
          <a:bottom>
            <a:lnRef idx="2">
              <a:schemeClr val="lt1"/>
            </a:lnRef>
          </a:bottom>
          <a:insideH>
            <a:ln>
              <a:noFill/>
            </a:ln>
          </a:insideH>
          <a:insideV>
            <a:ln>
              <a:noFill/>
            </a:ln>
          </a:insideV>
        </a:tcBdr>
        <a:fill>
          <a:solidFill>
            <a:schemeClr val="accent2"/>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9D7B26C5-4107-4FEC-AEDC-1716B250A1EF}" styleName="Light Style 1">
    <a:wholeTbl>
      <a:tcTxStyle>
        <a:fontRef idx="minor">
          <a:scrgbClr r="0" g="0" b="0"/>
        </a:fontRef>
        <a:schemeClr val="tx1"/>
      </a:tcTxStyle>
      <a:tcStyle>
        <a:tcBdr>
          <a:left>
            <a:ln>
              <a:noFill/>
            </a:ln>
          </a:left>
          <a:right>
            <a:ln>
              <a:noFill/>
            </a:ln>
          </a:right>
          <a:top>
            <a:ln w="12700" cmpd="sng">
              <a:solidFill>
                <a:schemeClr val="tx1"/>
              </a:solidFill>
            </a:ln>
          </a:top>
          <a:bottom>
            <a:ln w="12700" cmpd="sng">
              <a:solidFill>
                <a:schemeClr val="tx1"/>
              </a:solidFill>
            </a:ln>
          </a:bottom>
          <a:insideH>
            <a:ln>
              <a:noFill/>
            </a:ln>
          </a:insideH>
          <a:insideV>
            <a:ln>
              <a:noFill/>
            </a:ln>
          </a:insideV>
        </a:tcBdr>
        <a:fill>
          <a:noFill/>
        </a:fill>
      </a:tcStyle>
    </a:wholeTbl>
    <a:band1H>
      <a:tcStyle>
        <a:tcBdr/>
        <a:fill>
          <a:solidFill>
            <a:schemeClr val="tx1">
              <a:alpha val="20000"/>
            </a:schemeClr>
          </a:solidFill>
        </a:fill>
      </a:tcStyle>
    </a:band1H>
    <a:band2H>
      <a:tcStyle>
        <a:tcBdr/>
      </a:tcStyle>
    </a:band2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12700" cmpd="sng">
              <a:solidFill>
                <a:schemeClr val="tx1"/>
              </a:solidFill>
            </a:ln>
          </a:top>
        </a:tcBdr>
        <a:fill>
          <a:noFill/>
        </a:fill>
      </a:tcStyle>
    </a:lastRow>
    <a:firstRow>
      <a:tcTxStyle b="on"/>
      <a:tcStyle>
        <a:tcBdr>
          <a:bottom>
            <a:ln w="12700" cmpd="sng">
              <a:solidFill>
                <a:schemeClr val="tx1"/>
              </a:solidFill>
            </a:ln>
          </a:bottom>
        </a:tcBdr>
        <a:fill>
          <a:noFill/>
        </a:fill>
      </a:tcStyle>
    </a:firstRow>
  </a:tblStyle>
  <a:tblStyle styleId="{68D230F3-CF80-4859-8CE7-A43EE81993B5}" styleName="Light Style 1 - Accent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 styleId="{5FD0F851-EC5A-4D38-B0AD-8093EC10F338}" styleName="Light Style 1 - Accent 5">
    <a:wholeTbl>
      <a:tcTxStyle>
        <a:fontRef idx="minor">
          <a:scrgbClr r="0" g="0" b="0"/>
        </a:fontRef>
        <a:schemeClr val="tx1"/>
      </a:tcTxStyle>
      <a:tcStyle>
        <a:tcBdr>
          <a:left>
            <a:ln>
              <a:noFill/>
            </a:ln>
          </a:left>
          <a:right>
            <a:ln>
              <a:noFill/>
            </a:ln>
          </a:right>
          <a:top>
            <a:ln w="12700" cmpd="sng">
              <a:solidFill>
                <a:schemeClr val="accent5"/>
              </a:solidFill>
            </a:ln>
          </a:top>
          <a:bottom>
            <a:ln w="12700" cmpd="sng">
              <a:solidFill>
                <a:schemeClr val="accent5"/>
              </a:solidFill>
            </a:ln>
          </a:bottom>
          <a:insideH>
            <a:ln>
              <a:noFill/>
            </a:ln>
          </a:insideH>
          <a:insideV>
            <a:ln>
              <a:noFill/>
            </a:ln>
          </a:insideV>
        </a:tcBdr>
        <a:fill>
          <a:noFill/>
        </a:fill>
      </a:tcStyle>
    </a:wholeTbl>
    <a:band1H>
      <a:tcStyle>
        <a:tcBdr/>
        <a:fill>
          <a:solidFill>
            <a:schemeClr val="accent5">
              <a:alpha val="20000"/>
            </a:schemeClr>
          </a:solidFill>
        </a:fill>
      </a:tcStyle>
    </a:band1H>
    <a:band2H>
      <a:tcStyle>
        <a:tcBdr/>
      </a:tcStyle>
    </a:band2H>
    <a:band1V>
      <a:tcStyle>
        <a:tcBdr/>
        <a:fill>
          <a:solidFill>
            <a:schemeClr val="accent5">
              <a:alpha val="20000"/>
            </a:schemeClr>
          </a:solidFill>
        </a:fill>
      </a:tcStyle>
    </a:band1V>
    <a:lastCol>
      <a:tcTxStyle b="on"/>
      <a:tcStyle>
        <a:tcBdr/>
      </a:tcStyle>
    </a:lastCol>
    <a:firstCol>
      <a:tcTxStyle b="on"/>
      <a:tcStyle>
        <a:tcBdr/>
      </a:tcStyle>
    </a:firstCol>
    <a:lastRow>
      <a:tcTxStyle b="on"/>
      <a:tcStyle>
        <a:tcBdr>
          <a:top>
            <a:ln w="12700" cmpd="sng">
              <a:solidFill>
                <a:schemeClr val="accent5"/>
              </a:solidFill>
            </a:ln>
          </a:top>
        </a:tcBdr>
        <a:fill>
          <a:noFill/>
        </a:fill>
      </a:tcStyle>
    </a:lastRow>
    <a:firstRow>
      <a:tcTxStyle b="on"/>
      <a:tcStyle>
        <a:tcBdr>
          <a:bottom>
            <a:ln w="12700" cmpd="sng">
              <a:solidFill>
                <a:schemeClr val="accent5"/>
              </a:solidFill>
            </a:ln>
          </a:bottom>
        </a:tcBdr>
        <a:fill>
          <a:noFill/>
        </a:fill>
      </a:tcStyle>
    </a:firstRow>
  </a:tblStyle>
  <a:tblStyle styleId="{69C7853C-536D-4A76-A0AE-DD22124D55A5}" styleName="Themed Style 1 - Accent 3">
    <a:tblBg>
      <a:fillRef idx="2">
        <a:schemeClr val="accent3"/>
      </a:fillRef>
      <a:effectRef idx="1">
        <a:schemeClr val="accent3"/>
      </a:effectRef>
    </a:tblBg>
    <a:wholeTbl>
      <a:tcTxStyle>
        <a:fontRef idx="minor">
          <a:scrgbClr r="0" g="0" b="0"/>
        </a:fontRef>
        <a:schemeClr val="dk1"/>
      </a:tcTxStyle>
      <a:tcStyle>
        <a:tcBdr>
          <a:left>
            <a:lnRef idx="1">
              <a:schemeClr val="accent3"/>
            </a:lnRef>
          </a:left>
          <a:right>
            <a:lnRef idx="1">
              <a:schemeClr val="accent3"/>
            </a:lnRef>
          </a:right>
          <a:top>
            <a:lnRef idx="1">
              <a:schemeClr val="accent3"/>
            </a:lnRef>
          </a:top>
          <a:bottom>
            <a:lnRef idx="1">
              <a:schemeClr val="accent3"/>
            </a:lnRef>
          </a:bottom>
          <a:insideH>
            <a:lnRef idx="1">
              <a:schemeClr val="accent3"/>
            </a:lnRef>
          </a:insideH>
          <a:insideV>
            <a:lnRef idx="1">
              <a:schemeClr val="accent3"/>
            </a:lnRef>
          </a:insideV>
        </a:tcBdr>
        <a:fill>
          <a:noFill/>
        </a:fill>
      </a:tcStyle>
    </a:wholeTbl>
    <a:band1H>
      <a:tcStyle>
        <a:tcBdr/>
        <a:fill>
          <a:solidFill>
            <a:schemeClr val="accent3">
              <a:alpha val="40000"/>
            </a:schemeClr>
          </a:solidFill>
        </a:fill>
      </a:tcStyle>
    </a:band1H>
    <a:band2H>
      <a:tcStyle>
        <a:tcBdr/>
      </a:tcStyle>
    </a:band2H>
    <a:band1V>
      <a:tcStyle>
        <a:tcBdr>
          <a:top>
            <a:lnRef idx="1">
              <a:schemeClr val="accent3"/>
            </a:lnRef>
          </a:top>
          <a:bottom>
            <a:lnRef idx="1">
              <a:schemeClr val="accent3"/>
            </a:lnRef>
          </a:bottom>
        </a:tcBdr>
        <a:fill>
          <a:solidFill>
            <a:schemeClr val="accent3">
              <a:alpha val="40000"/>
            </a:schemeClr>
          </a:solidFill>
        </a:fill>
      </a:tcStyle>
    </a:band1V>
    <a:band2V>
      <a:tcStyle>
        <a:tcBdr/>
      </a:tcStyle>
    </a:band2V>
    <a:lastCol>
      <a:tcTxStyle b="on"/>
      <a:tcStyle>
        <a:tcBdr>
          <a:left>
            <a:lnRef idx="2">
              <a:schemeClr val="accent3"/>
            </a:lnRef>
          </a:left>
          <a:right>
            <a:lnRef idx="1">
              <a:schemeClr val="accent3"/>
            </a:lnRef>
          </a:right>
          <a:top>
            <a:lnRef idx="1">
              <a:schemeClr val="accent3"/>
            </a:lnRef>
          </a:top>
          <a:bottom>
            <a:lnRef idx="1">
              <a:schemeClr val="accent3"/>
            </a:lnRef>
          </a:bottom>
          <a:insideH>
            <a:lnRef idx="1">
              <a:schemeClr val="accent3"/>
            </a:lnRef>
          </a:insideH>
          <a:insideV>
            <a:ln>
              <a:noFill/>
            </a:ln>
          </a:insideV>
        </a:tcBdr>
      </a:tcStyle>
    </a:lastCol>
    <a:firstCol>
      <a:tcTxStyle b="on"/>
      <a:tcStyle>
        <a:tcBdr>
          <a:left>
            <a:lnRef idx="1">
              <a:schemeClr val="accent3"/>
            </a:lnRef>
          </a:left>
          <a:right>
            <a:lnRef idx="2">
              <a:schemeClr val="accent3"/>
            </a:lnRef>
          </a:right>
          <a:top>
            <a:lnRef idx="1">
              <a:schemeClr val="accent3"/>
            </a:lnRef>
          </a:top>
          <a:bottom>
            <a:lnRef idx="1">
              <a:schemeClr val="accent3"/>
            </a:lnRef>
          </a:bottom>
          <a:insideH>
            <a:lnRef idx="1">
              <a:schemeClr val="accent3"/>
            </a:lnRef>
          </a:insideH>
          <a:insideV>
            <a:ln>
              <a:noFill/>
            </a:ln>
          </a:insideV>
        </a:tcBdr>
      </a:tcStyle>
    </a:firstCol>
    <a:lastRow>
      <a:tcTxStyle b="on"/>
      <a:tcStyle>
        <a:tcBdr>
          <a:left>
            <a:lnRef idx="1">
              <a:schemeClr val="accent3"/>
            </a:lnRef>
          </a:left>
          <a:right>
            <a:lnRef idx="1">
              <a:schemeClr val="accent3"/>
            </a:lnRef>
          </a:right>
          <a:top>
            <a:lnRef idx="2">
              <a:schemeClr val="accent3"/>
            </a:lnRef>
          </a:top>
          <a:bottom>
            <a:lnRef idx="2">
              <a:schemeClr val="accent3"/>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3"/>
            </a:lnRef>
          </a:left>
          <a:right>
            <a:lnRef idx="1">
              <a:schemeClr val="accent3"/>
            </a:lnRef>
          </a:right>
          <a:top>
            <a:lnRef idx="1">
              <a:schemeClr val="accent3"/>
            </a:lnRef>
          </a:top>
          <a:bottom>
            <a:lnRef idx="2">
              <a:schemeClr val="lt1"/>
            </a:lnRef>
          </a:bottom>
          <a:insideH>
            <a:ln>
              <a:noFill/>
            </a:ln>
          </a:insideH>
          <a:insideV>
            <a:ln>
              <a:noFill/>
            </a:ln>
          </a:insideV>
        </a:tcBdr>
        <a:fill>
          <a:solidFill>
            <a:schemeClr val="accent3"/>
          </a:solidFill>
        </a:fill>
      </a:tcStyle>
    </a:firstRow>
  </a:tblStyle>
  <a:tblStyle styleId="{775DCB02-9BB8-47FD-8907-85C794F793BA}" styleName="Themed Style 1 - Accent 4">
    <a:tblBg>
      <a:fillRef idx="2">
        <a:schemeClr val="accent4"/>
      </a:fillRef>
      <a:effectRef idx="1">
        <a:schemeClr val="accent4"/>
      </a:effectRef>
    </a:tblBg>
    <a:wholeTbl>
      <a:tcTxStyle>
        <a:fontRef idx="minor">
          <a:scrgbClr r="0" g="0" b="0"/>
        </a:fontRef>
        <a:schemeClr val="dk1"/>
      </a:tcTxStyle>
      <a:tcStyle>
        <a:tcBdr>
          <a:left>
            <a:lnRef idx="1">
              <a:schemeClr val="accent4"/>
            </a:lnRef>
          </a:left>
          <a:right>
            <a:lnRef idx="1">
              <a:schemeClr val="accent4"/>
            </a:lnRef>
          </a:right>
          <a:top>
            <a:lnRef idx="1">
              <a:schemeClr val="accent4"/>
            </a:lnRef>
          </a:top>
          <a:bottom>
            <a:lnRef idx="1">
              <a:schemeClr val="accent4"/>
            </a:lnRef>
          </a:bottom>
          <a:insideH>
            <a:lnRef idx="1">
              <a:schemeClr val="accent4"/>
            </a:lnRef>
          </a:insideH>
          <a:insideV>
            <a:lnRef idx="1">
              <a:schemeClr val="accent4"/>
            </a:lnRef>
          </a:insideV>
        </a:tcBdr>
        <a:fill>
          <a:noFill/>
        </a:fill>
      </a:tcStyle>
    </a:wholeTbl>
    <a:band1H>
      <a:tcStyle>
        <a:tcBdr/>
        <a:fill>
          <a:solidFill>
            <a:schemeClr val="accent4">
              <a:alpha val="40000"/>
            </a:schemeClr>
          </a:solidFill>
        </a:fill>
      </a:tcStyle>
    </a:band1H>
    <a:band2H>
      <a:tcStyle>
        <a:tcBdr/>
      </a:tcStyle>
    </a:band2H>
    <a:band1V>
      <a:tcStyle>
        <a:tcBdr>
          <a:top>
            <a:lnRef idx="1">
              <a:schemeClr val="accent4"/>
            </a:lnRef>
          </a:top>
          <a:bottom>
            <a:lnRef idx="1">
              <a:schemeClr val="accent4"/>
            </a:lnRef>
          </a:bottom>
        </a:tcBdr>
        <a:fill>
          <a:solidFill>
            <a:schemeClr val="accent4">
              <a:alpha val="40000"/>
            </a:schemeClr>
          </a:solidFill>
        </a:fill>
      </a:tcStyle>
    </a:band1V>
    <a:band2V>
      <a:tcStyle>
        <a:tcBdr/>
      </a:tcStyle>
    </a:band2V>
    <a:lastCol>
      <a:tcTxStyle b="on"/>
      <a:tcStyle>
        <a:tcBdr>
          <a:left>
            <a:lnRef idx="2">
              <a:schemeClr val="accent4"/>
            </a:lnRef>
          </a:left>
          <a:right>
            <a:lnRef idx="1">
              <a:schemeClr val="accent4"/>
            </a:lnRef>
          </a:right>
          <a:top>
            <a:lnRef idx="1">
              <a:schemeClr val="accent4"/>
            </a:lnRef>
          </a:top>
          <a:bottom>
            <a:lnRef idx="1">
              <a:schemeClr val="accent4"/>
            </a:lnRef>
          </a:bottom>
          <a:insideH>
            <a:lnRef idx="1">
              <a:schemeClr val="accent4"/>
            </a:lnRef>
          </a:insideH>
          <a:insideV>
            <a:ln>
              <a:noFill/>
            </a:ln>
          </a:insideV>
        </a:tcBdr>
      </a:tcStyle>
    </a:lastCol>
    <a:firstCol>
      <a:tcTxStyle b="on"/>
      <a:tcStyle>
        <a:tcBdr>
          <a:left>
            <a:lnRef idx="1">
              <a:schemeClr val="accent4"/>
            </a:lnRef>
          </a:left>
          <a:right>
            <a:lnRef idx="2">
              <a:schemeClr val="accent4"/>
            </a:lnRef>
          </a:right>
          <a:top>
            <a:lnRef idx="1">
              <a:schemeClr val="accent4"/>
            </a:lnRef>
          </a:top>
          <a:bottom>
            <a:lnRef idx="1">
              <a:schemeClr val="accent4"/>
            </a:lnRef>
          </a:bottom>
          <a:insideH>
            <a:lnRef idx="1">
              <a:schemeClr val="accent4"/>
            </a:lnRef>
          </a:insideH>
          <a:insideV>
            <a:ln>
              <a:noFill/>
            </a:ln>
          </a:insideV>
        </a:tcBdr>
      </a:tcStyle>
    </a:firstCol>
    <a:lastRow>
      <a:tcTxStyle b="on"/>
      <a:tcStyle>
        <a:tcBdr>
          <a:left>
            <a:lnRef idx="1">
              <a:schemeClr val="accent4"/>
            </a:lnRef>
          </a:left>
          <a:right>
            <a:lnRef idx="1">
              <a:schemeClr val="accent4"/>
            </a:lnRef>
          </a:right>
          <a:top>
            <a:lnRef idx="2">
              <a:schemeClr val="accent4"/>
            </a:lnRef>
          </a:top>
          <a:bottom>
            <a:lnRef idx="2">
              <a:schemeClr val="accent4"/>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4"/>
            </a:lnRef>
          </a:left>
          <a:right>
            <a:lnRef idx="1">
              <a:schemeClr val="accent4"/>
            </a:lnRef>
          </a:right>
          <a:top>
            <a:lnRef idx="1">
              <a:schemeClr val="accent4"/>
            </a:lnRef>
          </a:top>
          <a:bottom>
            <a:lnRef idx="2">
              <a:schemeClr val="lt1"/>
            </a:lnRef>
          </a:bottom>
          <a:insideH>
            <a:ln>
              <a:noFill/>
            </a:ln>
          </a:insideH>
          <a:insideV>
            <a:ln>
              <a:noFill/>
            </a:ln>
          </a:insideV>
        </a:tcBdr>
        <a:fill>
          <a:solidFill>
            <a:schemeClr val="accent4"/>
          </a:solidFill>
        </a:fill>
      </a:tcStyle>
    </a:firstRow>
  </a:tblStyle>
  <a:tblStyle styleId="{35758FB7-9AC5-4552-8A53-C91805E547FA}" styleName="Themed Style 1 - Accent 5">
    <a:tblBg>
      <a:fillRef idx="2">
        <a:schemeClr val="accent5"/>
      </a:fillRef>
      <a:effectRef idx="1">
        <a:schemeClr val="accent5"/>
      </a:effectRef>
    </a:tblBg>
    <a:wholeTbl>
      <a:tcTxStyle>
        <a:fontRef idx="minor">
          <a:scrgbClr r="0" g="0" b="0"/>
        </a:fontRef>
        <a:schemeClr val="dk1"/>
      </a:tcTxStyle>
      <a:tcStyle>
        <a:tcBdr>
          <a:left>
            <a:lnRef idx="1">
              <a:schemeClr val="accent5"/>
            </a:lnRef>
          </a:left>
          <a:right>
            <a:lnRef idx="1">
              <a:schemeClr val="accent5"/>
            </a:lnRef>
          </a:right>
          <a:top>
            <a:lnRef idx="1">
              <a:schemeClr val="accent5"/>
            </a:lnRef>
          </a:top>
          <a:bottom>
            <a:lnRef idx="1">
              <a:schemeClr val="accent5"/>
            </a:lnRef>
          </a:bottom>
          <a:insideH>
            <a:lnRef idx="1">
              <a:schemeClr val="accent5"/>
            </a:lnRef>
          </a:insideH>
          <a:insideV>
            <a:lnRef idx="1">
              <a:schemeClr val="accent5"/>
            </a:lnRef>
          </a:insideV>
        </a:tcBdr>
        <a:fill>
          <a:noFill/>
        </a:fill>
      </a:tcStyle>
    </a:wholeTbl>
    <a:band1H>
      <a:tcStyle>
        <a:tcBdr/>
        <a:fill>
          <a:solidFill>
            <a:schemeClr val="accent5">
              <a:alpha val="40000"/>
            </a:schemeClr>
          </a:solidFill>
        </a:fill>
      </a:tcStyle>
    </a:band1H>
    <a:band2H>
      <a:tcStyle>
        <a:tcBdr/>
      </a:tcStyle>
    </a:band2H>
    <a:band1V>
      <a:tcStyle>
        <a:tcBdr>
          <a:top>
            <a:lnRef idx="1">
              <a:schemeClr val="accent5"/>
            </a:lnRef>
          </a:top>
          <a:bottom>
            <a:lnRef idx="1">
              <a:schemeClr val="accent5"/>
            </a:lnRef>
          </a:bottom>
        </a:tcBdr>
        <a:fill>
          <a:solidFill>
            <a:schemeClr val="accent5">
              <a:alpha val="40000"/>
            </a:schemeClr>
          </a:solidFill>
        </a:fill>
      </a:tcStyle>
    </a:band1V>
    <a:band2V>
      <a:tcStyle>
        <a:tcBdr/>
      </a:tcStyle>
    </a:band2V>
    <a:lastCol>
      <a:tcTxStyle b="on"/>
      <a:tcStyle>
        <a:tcBdr>
          <a:left>
            <a:lnRef idx="2">
              <a:schemeClr val="accent5"/>
            </a:lnRef>
          </a:left>
          <a:right>
            <a:lnRef idx="1">
              <a:schemeClr val="accent5"/>
            </a:lnRef>
          </a:right>
          <a:top>
            <a:lnRef idx="1">
              <a:schemeClr val="accent5"/>
            </a:lnRef>
          </a:top>
          <a:bottom>
            <a:lnRef idx="1">
              <a:schemeClr val="accent5"/>
            </a:lnRef>
          </a:bottom>
          <a:insideH>
            <a:lnRef idx="1">
              <a:schemeClr val="accent5"/>
            </a:lnRef>
          </a:insideH>
          <a:insideV>
            <a:ln>
              <a:noFill/>
            </a:ln>
          </a:insideV>
        </a:tcBdr>
      </a:tcStyle>
    </a:lastCol>
    <a:firstCol>
      <a:tcTxStyle b="on"/>
      <a:tcStyle>
        <a:tcBdr>
          <a:left>
            <a:lnRef idx="1">
              <a:schemeClr val="accent5"/>
            </a:lnRef>
          </a:left>
          <a:right>
            <a:lnRef idx="2">
              <a:schemeClr val="accent5"/>
            </a:lnRef>
          </a:right>
          <a:top>
            <a:lnRef idx="1">
              <a:schemeClr val="accent5"/>
            </a:lnRef>
          </a:top>
          <a:bottom>
            <a:lnRef idx="1">
              <a:schemeClr val="accent5"/>
            </a:lnRef>
          </a:bottom>
          <a:insideH>
            <a:lnRef idx="1">
              <a:schemeClr val="accent5"/>
            </a:lnRef>
          </a:insideH>
          <a:insideV>
            <a:ln>
              <a:noFill/>
            </a:ln>
          </a:insideV>
        </a:tcBdr>
      </a:tcStyle>
    </a:firstCol>
    <a:lastRow>
      <a:tcTxStyle b="on"/>
      <a:tcStyle>
        <a:tcBdr>
          <a:left>
            <a:lnRef idx="1">
              <a:schemeClr val="accent5"/>
            </a:lnRef>
          </a:left>
          <a:right>
            <a:lnRef idx="1">
              <a:schemeClr val="accent5"/>
            </a:lnRef>
          </a:right>
          <a:top>
            <a:lnRef idx="2">
              <a:schemeClr val="accent5"/>
            </a:lnRef>
          </a:top>
          <a:bottom>
            <a:lnRef idx="2">
              <a:schemeClr val="accent5"/>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5"/>
            </a:lnRef>
          </a:left>
          <a:right>
            <a:lnRef idx="1">
              <a:schemeClr val="accent5"/>
            </a:lnRef>
          </a:right>
          <a:top>
            <a:lnRef idx="1">
              <a:schemeClr val="accent5"/>
            </a:lnRef>
          </a:top>
          <a:bottom>
            <a:lnRef idx="2">
              <a:schemeClr val="lt1"/>
            </a:lnRef>
          </a:bottom>
          <a:insideH>
            <a:ln>
              <a:noFill/>
            </a:ln>
          </a:insideH>
          <a:insideV>
            <a:ln>
              <a:noFill/>
            </a:ln>
          </a:insideV>
        </a:tcBdr>
        <a:fill>
          <a:solidFill>
            <a:schemeClr val="accent5"/>
          </a:solidFill>
        </a:fill>
      </a:tcStyle>
    </a:firstRow>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18603FDC-E32A-4AB5-989C-0864C3EAD2B8}" styleName="Themed Style 2 - Accent 2">
    <a:tblBg>
      <a:fillRef idx="3">
        <a:schemeClr val="accent2"/>
      </a:fillRef>
      <a:effectRef idx="3">
        <a:schemeClr val="accent2"/>
      </a:effectRef>
    </a:tblBg>
    <a:wholeTbl>
      <a:tcTxStyle>
        <a:fontRef idx="minor">
          <a:scrgbClr r="0" g="0" b="0"/>
        </a:fontRef>
        <a:schemeClr val="lt1"/>
      </a:tcTxStyle>
      <a:tcStyle>
        <a:tcBdr>
          <a:left>
            <a:lnRef idx="1">
              <a:schemeClr val="accent2">
                <a:tint val="50000"/>
              </a:schemeClr>
            </a:lnRef>
          </a:left>
          <a:right>
            <a:lnRef idx="1">
              <a:schemeClr val="accent2">
                <a:tint val="50000"/>
              </a:schemeClr>
            </a:lnRef>
          </a:right>
          <a:top>
            <a:lnRef idx="1">
              <a:schemeClr val="accent2">
                <a:tint val="50000"/>
              </a:schemeClr>
            </a:lnRef>
          </a:top>
          <a:bottom>
            <a:lnRef idx="1">
              <a:schemeClr val="accent2">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E269D01E-BC32-4049-B463-5C60D7B0CCD2}" styleName="Themed Style 2 - Accent 4">
    <a:tblBg>
      <a:fillRef idx="3">
        <a:schemeClr val="accent4"/>
      </a:fillRef>
      <a:effectRef idx="3">
        <a:schemeClr val="accent4"/>
      </a:effectRef>
    </a:tblBg>
    <a:wholeTbl>
      <a:tcTxStyle>
        <a:fontRef idx="minor">
          <a:scrgbClr r="0" g="0" b="0"/>
        </a:fontRef>
        <a:schemeClr val="lt1"/>
      </a:tcTxStyle>
      <a:tcStyle>
        <a:tcBdr>
          <a:left>
            <a:lnRef idx="1">
              <a:schemeClr val="accent4">
                <a:tint val="50000"/>
              </a:schemeClr>
            </a:lnRef>
          </a:left>
          <a:right>
            <a:lnRef idx="1">
              <a:schemeClr val="accent4">
                <a:tint val="50000"/>
              </a:schemeClr>
            </a:lnRef>
          </a:right>
          <a:top>
            <a:lnRef idx="1">
              <a:schemeClr val="accent4">
                <a:tint val="50000"/>
              </a:schemeClr>
            </a:lnRef>
          </a:top>
          <a:bottom>
            <a:lnRef idx="1">
              <a:schemeClr val="accent4">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327F97BB-C833-4FB7-BDE5-3F7075034690}" styleName="Themed Style 2 - Accent 5">
    <a:tblBg>
      <a:fillRef idx="3">
        <a:schemeClr val="accent5"/>
      </a:fillRef>
      <a:effectRef idx="3">
        <a:schemeClr val="accent5"/>
      </a:effectRef>
    </a:tblBg>
    <a:wholeTbl>
      <a:tcTxStyle>
        <a:fontRef idx="minor">
          <a:scrgbClr r="0" g="0" b="0"/>
        </a:fontRef>
        <a:schemeClr val="lt1"/>
      </a:tcTxStyle>
      <a:tcStyle>
        <a:tcBdr>
          <a:left>
            <a:lnRef idx="1">
              <a:schemeClr val="accent5">
                <a:tint val="50000"/>
              </a:schemeClr>
            </a:lnRef>
          </a:left>
          <a:right>
            <a:lnRef idx="1">
              <a:schemeClr val="accent5">
                <a:tint val="50000"/>
              </a:schemeClr>
            </a:lnRef>
          </a:right>
          <a:top>
            <a:lnRef idx="1">
              <a:schemeClr val="accent5">
                <a:tint val="50000"/>
              </a:schemeClr>
            </a:lnRef>
          </a:top>
          <a:bottom>
            <a:lnRef idx="1">
              <a:schemeClr val="accent5">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38B1855-1B75-4FBE-930C-398BA8C253C6}" styleName="Themed Style 2 - Accent 6">
    <a:tblBg>
      <a:fillRef idx="3">
        <a:schemeClr val="accent6"/>
      </a:fillRef>
      <a:effectRef idx="3">
        <a:schemeClr val="accent6"/>
      </a:effectRef>
    </a:tblBg>
    <a:wholeTbl>
      <a:tcTxStyle>
        <a:fontRef idx="minor">
          <a:scrgbClr r="0" g="0" b="0"/>
        </a:fontRef>
        <a:schemeClr val="lt1"/>
      </a:tcTxStyle>
      <a:tcStyle>
        <a:tcBdr>
          <a:left>
            <a:lnRef idx="1">
              <a:schemeClr val="accent6">
                <a:tint val="50000"/>
              </a:schemeClr>
            </a:lnRef>
          </a:left>
          <a:right>
            <a:lnRef idx="1">
              <a:schemeClr val="accent6">
                <a:tint val="50000"/>
              </a:schemeClr>
            </a:lnRef>
          </a:right>
          <a:top>
            <a:lnRef idx="1">
              <a:schemeClr val="accent6">
                <a:tint val="50000"/>
              </a:schemeClr>
            </a:lnRef>
          </a:top>
          <a:bottom>
            <a:lnRef idx="1">
              <a:schemeClr val="accent6">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 styleId="{0505E3EF-67EA-436B-97B2-0124C06EBD24}" styleName="Medium Style 4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80" d="100"/>
          <a:sy n="80" d="100"/>
        </p:scale>
        <p:origin x="-2082" y="-1332"/>
      </p:cViewPr>
      <p:guideLst>
        <p:guide orient="horz" pos="2160"/>
        <p:guide pos="2880"/>
      </p:guideLst>
    </p:cSldViewPr>
  </p:slideViewPr>
  <p:notesTextViewPr>
    <p:cViewPr>
      <p:scale>
        <a:sx n="100" d="100"/>
        <a:sy n="100" d="100"/>
      </p:scale>
      <p:origin x="0" y="0"/>
    </p:cViewPr>
  </p:notesTextViewPr>
  <p:notesViewPr>
    <p:cSldViewPr snapToGrid="0" snapToObjects="1">
      <p:cViewPr varScale="1">
        <p:scale>
          <a:sx n="66" d="100"/>
          <a:sy n="66" d="100"/>
        </p:scale>
        <p:origin x="0" y="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presProps" Target="presProps.xml"/><Relationship Id="rId10" Type="http://schemas.openxmlformats.org/officeDocument/2006/relationships/slide" Target="slides/slide8.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4C190591-D543-7449-A828-559C08D06478}" type="datetimeFigureOut">
              <a:rPr lang="en-US"/>
              <a:pPr>
                <a:defRPr/>
              </a:pPr>
              <a:t>10/17/2014</a:t>
            </a:fld>
            <a:endParaRPr lang="en-US" dirty="0"/>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83F73473-3CFB-5241-BF82-E3884D4E82D7}" type="slidenum">
              <a:rPr lang="en-US"/>
              <a:pPr>
                <a:defRPr/>
              </a:pPr>
              <a:t>‹#›</a:t>
            </a:fld>
            <a:endParaRPr lang="en-US" dirty="0"/>
          </a:p>
        </p:txBody>
      </p:sp>
    </p:spTree>
    <p:extLst>
      <p:ext uri="{BB962C8B-B14F-4D97-AF65-F5344CB8AC3E}">
        <p14:creationId xmlns:p14="http://schemas.microsoft.com/office/powerpoint/2010/main" val="3982180984"/>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Helvetica"/>
                <a:ea typeface="+mn-ea"/>
                <a:cs typeface="+mn-cs"/>
              </a:defRPr>
            </a:lvl1pPr>
          </a:lstStyle>
          <a:p>
            <a:pPr>
              <a:defRPr/>
            </a:pPr>
            <a:fld id="{82702176-6DAC-6B4F-B700-3AD3B8686ACC}" type="datetimeFigureOut">
              <a:rPr lang="en-US"/>
              <a:pPr>
                <a:defRPr/>
              </a:pPr>
              <a:t>10/17/2014</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dirty="0" smtClean="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noProof="0" dirty="0" smtClean="0"/>
              <a:t>Click to edit Master text styles</a:t>
            </a:r>
          </a:p>
          <a:p>
            <a:pPr lvl="1"/>
            <a:r>
              <a:rPr lang="en-US" noProof="0" dirty="0" smtClean="0"/>
              <a:t>Second level</a:t>
            </a:r>
          </a:p>
          <a:p>
            <a:pPr lvl="2"/>
            <a:r>
              <a:rPr lang="en-US" noProof="0" dirty="0" smtClean="0"/>
              <a:t>Third level</a:t>
            </a:r>
          </a:p>
          <a:p>
            <a:pPr lvl="3"/>
            <a:r>
              <a:rPr lang="en-US" noProof="0" dirty="0" smtClean="0"/>
              <a:t>Fourth level</a:t>
            </a:r>
          </a:p>
          <a:p>
            <a:pPr lvl="4"/>
            <a:r>
              <a:rPr lang="en-US" noProof="0" dirty="0" smtClean="0"/>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Helvetica"/>
                <a:ea typeface="+mn-ea"/>
                <a:cs typeface="+mn-cs"/>
              </a:defRPr>
            </a:lvl1pPr>
          </a:lstStyle>
          <a:p>
            <a:pPr>
              <a:defRPr/>
            </a:pPr>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Helvetica"/>
                <a:ea typeface="+mn-ea"/>
                <a:cs typeface="+mn-cs"/>
              </a:defRPr>
            </a:lvl1pPr>
          </a:lstStyle>
          <a:p>
            <a:pPr>
              <a:defRPr/>
            </a:pPr>
            <a:fld id="{4649E3D0-3FEA-B642-9F67-967BE3D8E8DB}" type="slidenum">
              <a:rPr lang="en-US"/>
              <a:pPr>
                <a:defRPr/>
              </a:pPr>
              <a:t>‹#›</a:t>
            </a:fld>
            <a:endParaRPr lang="en-US" dirty="0"/>
          </a:p>
        </p:txBody>
      </p:sp>
    </p:spTree>
    <p:extLst>
      <p:ext uri="{BB962C8B-B14F-4D97-AF65-F5344CB8AC3E}">
        <p14:creationId xmlns:p14="http://schemas.microsoft.com/office/powerpoint/2010/main" val="1243314828"/>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Helvetica"/>
        <a:ea typeface="ＭＳ Ｐゴシック" charset="0"/>
        <a:cs typeface="ＭＳ Ｐゴシック" charset="0"/>
      </a:defRPr>
    </a:lvl1pPr>
    <a:lvl2pPr marL="4572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2pPr>
    <a:lvl3pPr marL="9144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3pPr>
    <a:lvl4pPr marL="13716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4pPr>
    <a:lvl5pPr marL="1828800" algn="l" defTabSz="457200" rtl="0" eaLnBrk="0" fontAlgn="base" hangingPunct="0">
      <a:spcBef>
        <a:spcPct val="30000"/>
      </a:spcBef>
      <a:spcAft>
        <a:spcPct val="0"/>
      </a:spcAft>
      <a:defRPr sz="1200" kern="1200">
        <a:solidFill>
          <a:schemeClr val="tx1"/>
        </a:solidFill>
        <a:latin typeface="Helvetica"/>
        <a:ea typeface="ＭＳ Ｐゴシック" charset="0"/>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image" Target="../media/image2.emf"/><Relationship Id="rId1" Type="http://schemas.openxmlformats.org/officeDocument/2006/relationships/slideMaster" Target="../slideMasters/slideMaster1.xml"/><Relationship Id="rId4" Type="http://schemas.openxmlformats.org/officeDocument/2006/relationships/image" Target="../media/image4.emf"/></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bg>
      <p:bgPr>
        <a:blipFill dpi="0" rotWithShape="0">
          <a:blip r:embed="rId2"/>
          <a:srcRect/>
          <a:stretch>
            <a:fillRect/>
          </a:stretch>
        </a:blipFill>
        <a:effectLst/>
      </p:bgPr>
    </p:bg>
    <p:spTree>
      <p:nvGrpSpPr>
        <p:cNvPr id="1" name=""/>
        <p:cNvGrpSpPr/>
        <p:nvPr/>
      </p:nvGrpSpPr>
      <p:grpSpPr>
        <a:xfrm>
          <a:off x="0" y="0"/>
          <a:ext cx="0" cy="0"/>
          <a:chOff x="0" y="0"/>
          <a:chExt cx="0" cy="0"/>
        </a:xfrm>
      </p:grpSpPr>
      <p:pic>
        <p:nvPicPr>
          <p:cNvPr id="4" name="Picture 4" descr="Blue-Seal_c100m56y0k23-Mark_SC_Horizontal.eps"/>
          <p:cNvPicPr>
            <a:picLocks noChangeAspect="1"/>
          </p:cNvPicPr>
          <p:nvPr/>
        </p:nvPicPr>
        <p:blipFill>
          <a:blip r:embed="rId3">
            <a:extLst>
              <a:ext uri="{28A0092B-C50C-407E-A947-70E740481C1C}">
                <a14:useLocalDpi xmlns:a14="http://schemas.microsoft.com/office/drawing/2010/main" val="0"/>
              </a:ext>
            </a:extLst>
          </a:blip>
          <a:srcRect/>
          <a:stretch>
            <a:fillRect/>
          </a:stretch>
        </p:blipFill>
        <p:spPr bwMode="auto">
          <a:xfrm>
            <a:off x="4691063" y="1358900"/>
            <a:ext cx="3644900" cy="6159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5" descr="FermilabLogo_100c56m0y23k.eps"/>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806450" y="1447800"/>
            <a:ext cx="2901950" cy="527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2" name="Title 21"/>
          <p:cNvSpPr>
            <a:spLocks noGrp="1"/>
          </p:cNvSpPr>
          <p:nvPr>
            <p:ph type="title"/>
          </p:nvPr>
        </p:nvSpPr>
        <p:spPr>
          <a:xfrm>
            <a:off x="806450" y="3559283"/>
            <a:ext cx="7526338" cy="1139271"/>
          </a:xfrm>
          <a:prstGeom prst="rect">
            <a:avLst/>
          </a:prstGeom>
        </p:spPr>
        <p:txBody>
          <a:bodyPr wrap="square" lIns="0" tIns="0" rIns="0" bIns="0" anchor="t"/>
          <a:lstStyle>
            <a:lvl1pPr algn="l">
              <a:defRPr sz="3200" b="1" i="0" baseline="0">
                <a:solidFill>
                  <a:srgbClr val="154D81"/>
                </a:solidFill>
                <a:latin typeface="Helvetica"/>
              </a:defRPr>
            </a:lvl1pPr>
          </a:lstStyle>
          <a:p>
            <a:r>
              <a:rPr lang="en-US" smtClean="0"/>
              <a:t>Click to edit Master title style</a:t>
            </a:r>
            <a:endParaRPr lang="en-US" dirty="0"/>
          </a:p>
        </p:txBody>
      </p:sp>
      <p:sp>
        <p:nvSpPr>
          <p:cNvPr id="24" name="Text Placeholder 23"/>
          <p:cNvSpPr>
            <a:spLocks noGrp="1"/>
          </p:cNvSpPr>
          <p:nvPr>
            <p:ph type="body" sz="quarter" idx="10"/>
          </p:nvPr>
        </p:nvSpPr>
        <p:spPr>
          <a:xfrm>
            <a:off x="806450" y="4841093"/>
            <a:ext cx="7526338" cy="1489952"/>
          </a:xfrm>
          <a:prstGeom prst="rect">
            <a:avLst/>
          </a:prstGeom>
        </p:spPr>
        <p:txBody>
          <a:bodyPr lIns="0" tIns="0" rIns="0" bIns="0"/>
          <a:lstStyle>
            <a:lvl1pPr marL="0" indent="0">
              <a:buFontTx/>
              <a:buNone/>
              <a:defRPr sz="2000">
                <a:solidFill>
                  <a:srgbClr val="154D81"/>
                </a:solidFill>
                <a:latin typeface="Helvetica"/>
              </a:defRPr>
            </a:lvl1pPr>
            <a:lvl2pPr marL="457200" indent="0">
              <a:buFontTx/>
              <a:buNone/>
              <a:defRPr sz="1600">
                <a:solidFill>
                  <a:srgbClr val="2E5286"/>
                </a:solidFill>
                <a:latin typeface="Helvetica"/>
              </a:defRPr>
            </a:lvl2pPr>
            <a:lvl3pPr marL="914400" indent="0">
              <a:buFontTx/>
              <a:buNone/>
              <a:defRPr sz="1600">
                <a:solidFill>
                  <a:srgbClr val="2E5286"/>
                </a:solidFill>
                <a:latin typeface="Helvetica"/>
              </a:defRPr>
            </a:lvl3pPr>
            <a:lvl4pPr marL="1371600" indent="0">
              <a:buFontTx/>
              <a:buNone/>
              <a:defRPr sz="1600">
                <a:solidFill>
                  <a:srgbClr val="2E5286"/>
                </a:solidFill>
                <a:latin typeface="Helvetica"/>
              </a:defRPr>
            </a:lvl4pPr>
            <a:lvl5pPr marL="1828800" indent="0">
              <a:buFontTx/>
              <a:buNone/>
              <a:defRPr sz="1600">
                <a:solidFill>
                  <a:srgbClr val="2E5286"/>
                </a:solidFill>
                <a:latin typeface="Helvetica"/>
              </a:defRPr>
            </a:lvl5pPr>
          </a:lstStyle>
          <a:p>
            <a:pPr lvl="0"/>
            <a:r>
              <a:rPr lang="en-US" smtClean="0"/>
              <a:t>Click to edit Master text styles</a:t>
            </a:r>
          </a:p>
        </p:txBody>
      </p:sp>
    </p:spTree>
    <p:extLst>
      <p:ext uri="{BB962C8B-B14F-4D97-AF65-F5344CB8AC3E}">
        <p14:creationId xmlns:p14="http://schemas.microsoft.com/office/powerpoint/2010/main" val="119384600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28600" y="103664"/>
            <a:ext cx="8686800" cy="641739"/>
          </a:xfrm>
          <a:prstGeom prst="rect">
            <a:avLst/>
          </a:prstGeom>
        </p:spPr>
        <p:txBody>
          <a:bodyPr lIns="0" tIns="0" rIns="0" bIns="0" anchor="b" anchorCtr="0"/>
          <a:lstStyle>
            <a:lvl1pPr>
              <a:defRPr sz="3200">
                <a:solidFill>
                  <a:srgbClr val="154D8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6450013" y="6515100"/>
            <a:ext cx="1076325" cy="241300"/>
          </a:xfrm>
        </p:spPr>
        <p:txBody>
          <a:bodyPr/>
          <a:lstStyle>
            <a:lvl1pPr>
              <a:defRPr sz="900">
                <a:solidFill>
                  <a:srgbClr val="154D81"/>
                </a:solidFill>
              </a:defRPr>
            </a:lvl1pPr>
          </a:lstStyle>
          <a:p>
            <a:pPr>
              <a:defRPr/>
            </a:pPr>
            <a:r>
              <a:rPr lang="en-US" smtClean="0"/>
              <a:t>10/22//2014</a:t>
            </a:r>
            <a:endParaRPr lang="en-US" dirty="0"/>
          </a:p>
        </p:txBody>
      </p:sp>
      <p:sp>
        <p:nvSpPr>
          <p:cNvPr id="5" name="Footer Placeholder 4"/>
          <p:cNvSpPr>
            <a:spLocks noGrp="1"/>
          </p:cNvSpPr>
          <p:nvPr>
            <p:ph type="ftr" sz="quarter" idx="11"/>
          </p:nvPr>
        </p:nvSpPr>
        <p:spPr/>
        <p:txBody>
          <a:bodyPr/>
          <a:lstStyle>
            <a:lvl1pPr>
              <a:defRPr sz="900">
                <a:solidFill>
                  <a:srgbClr val="154D81"/>
                </a:solidFill>
              </a:defRPr>
            </a:lvl1pPr>
          </a:lstStyle>
          <a:p>
            <a:pPr>
              <a:defRPr/>
            </a:pPr>
            <a:r>
              <a:rPr lang="en-US" smtClean="0"/>
              <a:t>E.Huedem- CD-2/3b review</a:t>
            </a:r>
            <a:endParaRPr lang="en-US" b="1" dirty="0"/>
          </a:p>
        </p:txBody>
      </p:sp>
      <p:sp>
        <p:nvSpPr>
          <p:cNvPr id="6" name="Slide Number Placeholder 5"/>
          <p:cNvSpPr>
            <a:spLocks noGrp="1"/>
          </p:cNvSpPr>
          <p:nvPr>
            <p:ph type="sldNum" sz="quarter" idx="12"/>
          </p:nvPr>
        </p:nvSpPr>
        <p:spPr/>
        <p:txBody>
          <a:bodyPr/>
          <a:lstStyle>
            <a:lvl1pPr>
              <a:defRPr sz="900">
                <a:solidFill>
                  <a:srgbClr val="154D81"/>
                </a:solidFill>
              </a:defRPr>
            </a:lvl1pPr>
          </a:lstStyle>
          <a:p>
            <a:pPr>
              <a:defRPr/>
            </a:pPr>
            <a:fld id="{2A0CCE80-3B22-F34E-81B2-E096627812DD}" type="slidenum">
              <a:rPr lang="en-US"/>
              <a:pPr>
                <a:defRPr/>
              </a:pPr>
              <a:t>‹#›</a:t>
            </a:fld>
            <a:endParaRPr lang="en-US" dirty="0"/>
          </a:p>
        </p:txBody>
      </p:sp>
    </p:spTree>
    <p:extLst>
      <p:ext uri="{BB962C8B-B14F-4D97-AF65-F5344CB8AC3E}">
        <p14:creationId xmlns:p14="http://schemas.microsoft.com/office/powerpoint/2010/main" val="11742347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wo Content with Caption">
    <p:spTree>
      <p:nvGrpSpPr>
        <p:cNvPr id="1" name=""/>
        <p:cNvGrpSpPr/>
        <p:nvPr/>
      </p:nvGrpSpPr>
      <p:grpSpPr>
        <a:xfrm>
          <a:off x="0" y="0"/>
          <a:ext cx="0" cy="0"/>
          <a:chOff x="0" y="0"/>
          <a:chExt cx="0" cy="0"/>
        </a:xfrm>
      </p:grpSpPr>
      <p:sp>
        <p:nvSpPr>
          <p:cNvPr id="13" name="Text Placeholder 3"/>
          <p:cNvSpPr>
            <a:spLocks noGrp="1"/>
          </p:cNvSpPr>
          <p:nvPr>
            <p:ph type="body" sz="half" idx="12"/>
          </p:nvPr>
        </p:nvSpPr>
        <p:spPr>
          <a:xfrm>
            <a:off x="229365" y="4765101"/>
            <a:ext cx="425196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3"/>
          <p:cNvSpPr>
            <a:spLocks noGrp="1"/>
          </p:cNvSpPr>
          <p:nvPr>
            <p:ph type="body" sz="half" idx="13"/>
          </p:nvPr>
        </p:nvSpPr>
        <p:spPr>
          <a:xfrm>
            <a:off x="4654550" y="4765101"/>
            <a:ext cx="4260850"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1" name="Content Placeholder 2"/>
          <p:cNvSpPr>
            <a:spLocks noGrp="1"/>
          </p:cNvSpPr>
          <p:nvPr>
            <p:ph sz="half" idx="17"/>
          </p:nvPr>
        </p:nvSpPr>
        <p:spPr>
          <a:xfrm>
            <a:off x="228601" y="1043694"/>
            <a:ext cx="4251324"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sz="half" idx="18"/>
          </p:nvPr>
        </p:nvSpPr>
        <p:spPr>
          <a:xfrm>
            <a:off x="4654550" y="1043694"/>
            <a:ext cx="4260851" cy="3568701"/>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7" name="Date Placeholder 3"/>
          <p:cNvSpPr>
            <a:spLocks noGrp="1"/>
          </p:cNvSpPr>
          <p:nvPr>
            <p:ph type="dt" sz="half" idx="19"/>
          </p:nvPr>
        </p:nvSpPr>
        <p:spPr/>
        <p:txBody>
          <a:bodyPr/>
          <a:lstStyle>
            <a:lvl1pPr>
              <a:defRPr/>
            </a:lvl1pPr>
          </a:lstStyle>
          <a:p>
            <a:pPr>
              <a:defRPr/>
            </a:pPr>
            <a:r>
              <a:rPr lang="en-US" smtClean="0"/>
              <a:t>10/22//2014</a:t>
            </a:r>
            <a:endParaRPr lang="en-US" dirty="0"/>
          </a:p>
        </p:txBody>
      </p:sp>
      <p:sp>
        <p:nvSpPr>
          <p:cNvPr id="8" name="Footer Placeholder 4"/>
          <p:cNvSpPr>
            <a:spLocks noGrp="1"/>
          </p:cNvSpPr>
          <p:nvPr>
            <p:ph type="ftr" sz="quarter" idx="20"/>
          </p:nvPr>
        </p:nvSpPr>
        <p:spPr/>
        <p:txBody>
          <a:bodyPr/>
          <a:lstStyle>
            <a:lvl1pPr>
              <a:defRPr/>
            </a:lvl1pPr>
          </a:lstStyle>
          <a:p>
            <a:pPr>
              <a:defRPr/>
            </a:pPr>
            <a:r>
              <a:rPr lang="en-US" smtClean="0"/>
              <a:t>E.Huedem- CD-2/3b review</a:t>
            </a:r>
            <a:endParaRPr lang="en-US" b="1" dirty="0"/>
          </a:p>
        </p:txBody>
      </p:sp>
      <p:sp>
        <p:nvSpPr>
          <p:cNvPr id="9" name="Slide Number Placeholder 5"/>
          <p:cNvSpPr>
            <a:spLocks noGrp="1"/>
          </p:cNvSpPr>
          <p:nvPr>
            <p:ph type="sldNum" sz="quarter" idx="21"/>
          </p:nvPr>
        </p:nvSpPr>
        <p:spPr/>
        <p:txBody>
          <a:bodyPr/>
          <a:lstStyle>
            <a:lvl1pPr>
              <a:defRPr/>
            </a:lvl1pPr>
          </a:lstStyle>
          <a:p>
            <a:pPr>
              <a:defRPr/>
            </a:pPr>
            <a:fld id="{5E820688-F7AE-7441-85BB-0E205217A28E}" type="slidenum">
              <a:rPr lang="en-US"/>
              <a:pPr>
                <a:defRPr/>
              </a:pPr>
              <a:t>‹#›</a:t>
            </a:fld>
            <a:endParaRPr lang="en-US" dirty="0"/>
          </a:p>
        </p:txBody>
      </p:sp>
    </p:spTree>
    <p:extLst>
      <p:ext uri="{BB962C8B-B14F-4D97-AF65-F5344CB8AC3E}">
        <p14:creationId xmlns:p14="http://schemas.microsoft.com/office/powerpoint/2010/main" val="39963817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28600" y="1043693"/>
            <a:ext cx="3027894" cy="4994276"/>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sz="half" idx="15"/>
          </p:nvPr>
        </p:nvSpPr>
        <p:spPr>
          <a:xfrm>
            <a:off x="3469958" y="1043694"/>
            <a:ext cx="5420360" cy="4994275"/>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9"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6"/>
          </p:nvPr>
        </p:nvSpPr>
        <p:spPr/>
        <p:txBody>
          <a:bodyPr/>
          <a:lstStyle>
            <a:lvl1pPr>
              <a:defRPr/>
            </a:lvl1pPr>
          </a:lstStyle>
          <a:p>
            <a:pPr>
              <a:defRPr/>
            </a:pPr>
            <a:r>
              <a:rPr lang="en-US" smtClean="0"/>
              <a:t>10/22//2014</a:t>
            </a:r>
            <a:endParaRPr lang="en-US" dirty="0"/>
          </a:p>
        </p:txBody>
      </p:sp>
      <p:sp>
        <p:nvSpPr>
          <p:cNvPr id="6" name="Footer Placeholder 4"/>
          <p:cNvSpPr>
            <a:spLocks noGrp="1"/>
          </p:cNvSpPr>
          <p:nvPr>
            <p:ph type="ftr" sz="quarter" idx="17"/>
          </p:nvPr>
        </p:nvSpPr>
        <p:spPr/>
        <p:txBody>
          <a:bodyPr/>
          <a:lstStyle>
            <a:lvl1pPr>
              <a:defRPr/>
            </a:lvl1pPr>
          </a:lstStyle>
          <a:p>
            <a:pPr>
              <a:defRPr/>
            </a:pPr>
            <a:r>
              <a:rPr lang="en-US" smtClean="0"/>
              <a:t>E.Huedem- CD-2/3b review</a:t>
            </a:r>
            <a:endParaRPr lang="en-US" b="1" dirty="0"/>
          </a:p>
        </p:txBody>
      </p:sp>
      <p:sp>
        <p:nvSpPr>
          <p:cNvPr id="7" name="Slide Number Placeholder 5"/>
          <p:cNvSpPr>
            <a:spLocks noGrp="1"/>
          </p:cNvSpPr>
          <p:nvPr>
            <p:ph type="sldNum" sz="quarter" idx="18"/>
          </p:nvPr>
        </p:nvSpPr>
        <p:spPr/>
        <p:txBody>
          <a:bodyPr/>
          <a:lstStyle>
            <a:lvl1pPr>
              <a:defRPr/>
            </a:lvl1pPr>
          </a:lstStyle>
          <a:p>
            <a:pPr>
              <a:defRPr/>
            </a:pPr>
            <a:fld id="{DE78B61D-3477-4845-9DF6-695E34DA1F91}" type="slidenum">
              <a:rPr lang="en-US"/>
              <a:pPr>
                <a:defRPr/>
              </a:pPr>
              <a:t>‹#›</a:t>
            </a:fld>
            <a:endParaRPr lang="en-US" dirty="0"/>
          </a:p>
        </p:txBody>
      </p:sp>
    </p:spTree>
    <p:extLst>
      <p:ext uri="{BB962C8B-B14F-4D97-AF65-F5344CB8AC3E}">
        <p14:creationId xmlns:p14="http://schemas.microsoft.com/office/powerpoint/2010/main" val="115453238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224073" y="1043694"/>
            <a:ext cx="8700851" cy="3695054"/>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4"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smtClean="0"/>
              <a:t>Click to edit Master title style</a:t>
            </a:r>
            <a:endParaRPr lang="en-US" dirty="0"/>
          </a:p>
        </p:txBody>
      </p:sp>
      <p:sp>
        <p:nvSpPr>
          <p:cNvPr id="5" name="Date Placeholder 3"/>
          <p:cNvSpPr>
            <a:spLocks noGrp="1"/>
          </p:cNvSpPr>
          <p:nvPr>
            <p:ph type="dt" sz="half" idx="10"/>
          </p:nvPr>
        </p:nvSpPr>
        <p:spPr/>
        <p:txBody>
          <a:bodyPr/>
          <a:lstStyle>
            <a:lvl1pPr>
              <a:defRPr/>
            </a:lvl1pPr>
          </a:lstStyle>
          <a:p>
            <a:pPr>
              <a:defRPr/>
            </a:pPr>
            <a:r>
              <a:rPr lang="en-US" smtClean="0"/>
              <a:t>10/22//2014</a:t>
            </a:r>
            <a:endParaRPr lang="en-US" dirty="0"/>
          </a:p>
        </p:txBody>
      </p:sp>
      <p:sp>
        <p:nvSpPr>
          <p:cNvPr id="6" name="Footer Placeholder 4"/>
          <p:cNvSpPr>
            <a:spLocks noGrp="1"/>
          </p:cNvSpPr>
          <p:nvPr>
            <p:ph type="ftr" sz="quarter" idx="11"/>
          </p:nvPr>
        </p:nvSpPr>
        <p:spPr/>
        <p:txBody>
          <a:bodyPr/>
          <a:lstStyle>
            <a:lvl1pPr>
              <a:defRPr/>
            </a:lvl1pPr>
          </a:lstStyle>
          <a:p>
            <a:pPr>
              <a:defRPr/>
            </a:pPr>
            <a:r>
              <a:rPr lang="en-US" smtClean="0"/>
              <a:t>E.Huedem- CD-2/3b review</a:t>
            </a:r>
            <a:endParaRPr lang="en-US" b="1" dirty="0"/>
          </a:p>
        </p:txBody>
      </p:sp>
      <p:sp>
        <p:nvSpPr>
          <p:cNvPr id="7" name="Slide Number Placeholder 5"/>
          <p:cNvSpPr>
            <a:spLocks noGrp="1"/>
          </p:cNvSpPr>
          <p:nvPr>
            <p:ph type="sldNum" sz="quarter" idx="12"/>
          </p:nvPr>
        </p:nvSpPr>
        <p:spPr/>
        <p:txBody>
          <a:bodyPr/>
          <a:lstStyle>
            <a:lvl1pPr>
              <a:defRPr/>
            </a:lvl1pPr>
          </a:lstStyle>
          <a:p>
            <a:pPr>
              <a:defRPr/>
            </a:pPr>
            <a:fld id="{AB4790FE-81D3-D341-890A-EF9117775F6C}" type="slidenum">
              <a:rPr lang="en-US"/>
              <a:pPr>
                <a:defRPr/>
              </a:pPr>
              <a:t>‹#›</a:t>
            </a:fld>
            <a:endParaRPr lang="en-US" dirty="0"/>
          </a:p>
        </p:txBody>
      </p:sp>
    </p:spTree>
    <p:extLst>
      <p:ext uri="{BB962C8B-B14F-4D97-AF65-F5344CB8AC3E}">
        <p14:creationId xmlns:p14="http://schemas.microsoft.com/office/powerpoint/2010/main" val="239485233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11" name="Content Placeholder 2"/>
          <p:cNvSpPr>
            <a:spLocks noGrp="1"/>
          </p:cNvSpPr>
          <p:nvPr>
            <p:ph sz="half" idx="13"/>
          </p:nvPr>
        </p:nvSpPr>
        <p:spPr>
          <a:xfrm>
            <a:off x="22860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Content Placeholder 2"/>
          <p:cNvSpPr>
            <a:spLocks noGrp="1"/>
          </p:cNvSpPr>
          <p:nvPr>
            <p:ph sz="half" idx="15"/>
          </p:nvPr>
        </p:nvSpPr>
        <p:spPr>
          <a:xfrm>
            <a:off x="4709161" y="355192"/>
            <a:ext cx="4206240" cy="4250146"/>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9" name="Text Placeholder 3"/>
          <p:cNvSpPr>
            <a:spLocks noGrp="1"/>
          </p:cNvSpPr>
          <p:nvPr>
            <p:ph type="body" sz="half" idx="12"/>
          </p:nvPr>
        </p:nvSpPr>
        <p:spPr>
          <a:xfrm>
            <a:off x="229365" y="4765101"/>
            <a:ext cx="4205476"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14" name="Text Placeholder 3"/>
          <p:cNvSpPr>
            <a:spLocks noGrp="1"/>
          </p:cNvSpPr>
          <p:nvPr>
            <p:ph type="body" sz="half" idx="19"/>
          </p:nvPr>
        </p:nvSpPr>
        <p:spPr>
          <a:xfrm>
            <a:off x="4709160" y="4765101"/>
            <a:ext cx="4206239" cy="1265812"/>
          </a:xfrm>
          <a:prstGeom prst="rect">
            <a:avLst/>
          </a:prstGeom>
        </p:spPr>
        <p:txBody>
          <a:bodyPr lIns="0" tIns="0" rIns="0" bIns="0"/>
          <a:lstStyle>
            <a:lvl1pPr marL="0" indent="0">
              <a:buNone/>
              <a:defRPr sz="2000">
                <a:solidFill>
                  <a:srgbClr val="404040"/>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Date Placeholder 3"/>
          <p:cNvSpPr>
            <a:spLocks noGrp="1"/>
          </p:cNvSpPr>
          <p:nvPr>
            <p:ph type="dt" sz="half" idx="20"/>
          </p:nvPr>
        </p:nvSpPr>
        <p:spPr>
          <a:xfrm>
            <a:off x="6445250" y="6515100"/>
            <a:ext cx="1076325" cy="241300"/>
          </a:xfrm>
        </p:spPr>
        <p:txBody>
          <a:bodyPr/>
          <a:lstStyle>
            <a:lvl1pPr>
              <a:defRPr/>
            </a:lvl1pPr>
          </a:lstStyle>
          <a:p>
            <a:pPr>
              <a:defRPr/>
            </a:pPr>
            <a:r>
              <a:rPr lang="en-US" smtClean="0"/>
              <a:t>10/22//2014</a:t>
            </a:r>
            <a:endParaRPr lang="en-US" dirty="0"/>
          </a:p>
        </p:txBody>
      </p:sp>
      <p:sp>
        <p:nvSpPr>
          <p:cNvPr id="7" name="Footer Placeholder 4"/>
          <p:cNvSpPr>
            <a:spLocks noGrp="1"/>
          </p:cNvSpPr>
          <p:nvPr>
            <p:ph type="ftr" sz="quarter" idx="21"/>
          </p:nvPr>
        </p:nvSpPr>
        <p:spPr/>
        <p:txBody>
          <a:bodyPr/>
          <a:lstStyle>
            <a:lvl1pPr>
              <a:defRPr/>
            </a:lvl1pPr>
          </a:lstStyle>
          <a:p>
            <a:pPr>
              <a:defRPr/>
            </a:pPr>
            <a:r>
              <a:rPr lang="en-US" smtClean="0"/>
              <a:t>E.Huedem- CD-2/3b review</a:t>
            </a:r>
            <a:endParaRPr lang="en-US" b="1" dirty="0"/>
          </a:p>
        </p:txBody>
      </p:sp>
      <p:sp>
        <p:nvSpPr>
          <p:cNvPr id="8" name="Slide Number Placeholder 5"/>
          <p:cNvSpPr>
            <a:spLocks noGrp="1"/>
          </p:cNvSpPr>
          <p:nvPr>
            <p:ph type="sldNum" sz="quarter" idx="22"/>
          </p:nvPr>
        </p:nvSpPr>
        <p:spPr/>
        <p:txBody>
          <a:bodyPr/>
          <a:lstStyle>
            <a:lvl1pPr>
              <a:defRPr/>
            </a:lvl1pPr>
          </a:lstStyle>
          <a:p>
            <a:pPr>
              <a:defRPr/>
            </a:pPr>
            <a:fld id="{D5468A71-83C6-EF40-AD36-EC1683BCD1EF}" type="slidenum">
              <a:rPr lang="en-US"/>
              <a:pPr>
                <a:defRPr/>
              </a:pPr>
              <a:t>‹#›</a:t>
            </a:fld>
            <a:endParaRPr lang="en-US" dirty="0"/>
          </a:p>
        </p:txBody>
      </p:sp>
    </p:spTree>
    <p:extLst>
      <p:ext uri="{BB962C8B-B14F-4D97-AF65-F5344CB8AC3E}">
        <p14:creationId xmlns:p14="http://schemas.microsoft.com/office/powerpoint/2010/main" val="271488207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Blank">
    <p:spTree>
      <p:nvGrpSpPr>
        <p:cNvPr id="1" name=""/>
        <p:cNvGrpSpPr/>
        <p:nvPr/>
      </p:nvGrpSpPr>
      <p:grpSpPr>
        <a:xfrm>
          <a:off x="0" y="0"/>
          <a:ext cx="0" cy="0"/>
          <a:chOff x="0" y="0"/>
          <a:chExt cx="0" cy="0"/>
        </a:xfrm>
      </p:grpSpPr>
      <p:sp>
        <p:nvSpPr>
          <p:cNvPr id="8" name="Content Placeholder 2"/>
          <p:cNvSpPr>
            <a:spLocks noGrp="1"/>
          </p:cNvSpPr>
          <p:nvPr>
            <p:ph sz="half" idx="13"/>
          </p:nvPr>
        </p:nvSpPr>
        <p:spPr>
          <a:xfrm>
            <a:off x="228601" y="361950"/>
            <a:ext cx="8675688" cy="5668963"/>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3" name="Date Placeholder 3"/>
          <p:cNvSpPr>
            <a:spLocks noGrp="1"/>
          </p:cNvSpPr>
          <p:nvPr>
            <p:ph type="dt" sz="half" idx="14"/>
          </p:nvPr>
        </p:nvSpPr>
        <p:spPr>
          <a:xfrm>
            <a:off x="6445250" y="6515100"/>
            <a:ext cx="1076325" cy="241300"/>
          </a:xfrm>
        </p:spPr>
        <p:txBody>
          <a:bodyPr/>
          <a:lstStyle>
            <a:lvl1pPr>
              <a:defRPr/>
            </a:lvl1pPr>
          </a:lstStyle>
          <a:p>
            <a:pPr>
              <a:defRPr/>
            </a:pPr>
            <a:r>
              <a:rPr lang="en-US" smtClean="0"/>
              <a:t>10/22//2014</a:t>
            </a:r>
            <a:endParaRPr lang="en-US" dirty="0"/>
          </a:p>
        </p:txBody>
      </p:sp>
      <p:sp>
        <p:nvSpPr>
          <p:cNvPr id="4" name="Footer Placeholder 4"/>
          <p:cNvSpPr>
            <a:spLocks noGrp="1"/>
          </p:cNvSpPr>
          <p:nvPr>
            <p:ph type="ftr" sz="quarter" idx="15"/>
          </p:nvPr>
        </p:nvSpPr>
        <p:spPr/>
        <p:txBody>
          <a:bodyPr/>
          <a:lstStyle>
            <a:lvl1pPr>
              <a:defRPr/>
            </a:lvl1pPr>
          </a:lstStyle>
          <a:p>
            <a:pPr>
              <a:defRPr/>
            </a:pPr>
            <a:r>
              <a:rPr lang="en-US" smtClean="0"/>
              <a:t>E.Huedem- CD-2/3b review</a:t>
            </a:r>
            <a:endParaRPr lang="en-US" b="1" dirty="0"/>
          </a:p>
        </p:txBody>
      </p:sp>
      <p:sp>
        <p:nvSpPr>
          <p:cNvPr id="5" name="Slide Number Placeholder 5"/>
          <p:cNvSpPr>
            <a:spLocks noGrp="1"/>
          </p:cNvSpPr>
          <p:nvPr>
            <p:ph type="sldNum" sz="quarter" idx="16"/>
          </p:nvPr>
        </p:nvSpPr>
        <p:spPr/>
        <p:txBody>
          <a:bodyPr/>
          <a:lstStyle>
            <a:lvl1pPr>
              <a:defRPr/>
            </a:lvl1pPr>
          </a:lstStyle>
          <a:p>
            <a:pPr>
              <a:defRPr/>
            </a:pPr>
            <a:fld id="{5D92DCEB-21D2-CD4C-B55A-F3EADD9B8B6E}" type="slidenum">
              <a:rPr lang="en-US"/>
              <a:pPr>
                <a:defRPr/>
              </a:pPr>
              <a:t>‹#›</a:t>
            </a:fld>
            <a:endParaRPr lang="en-US" dirty="0"/>
          </a:p>
        </p:txBody>
      </p:sp>
    </p:spTree>
    <p:extLst>
      <p:ext uri="{BB962C8B-B14F-4D97-AF65-F5344CB8AC3E}">
        <p14:creationId xmlns:p14="http://schemas.microsoft.com/office/powerpoint/2010/main" val="337851657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8" name="Picture Placeholder 2"/>
          <p:cNvSpPr>
            <a:spLocks noGrp="1"/>
          </p:cNvSpPr>
          <p:nvPr>
            <p:ph type="pic" idx="13"/>
          </p:nvPr>
        </p:nvSpPr>
        <p:spPr>
          <a:xfrm>
            <a:off x="224073" y="361950"/>
            <a:ext cx="8700851" cy="4369742"/>
          </a:xfrm>
          <a:prstGeom prst="rect">
            <a:avLst/>
          </a:prstGeom>
        </p:spPr>
        <p:txBody>
          <a:bodyPr lIns="0" tIns="0" rIns="0" bIns="0" rtlCol="0">
            <a:normAutofit/>
          </a:bodyPr>
          <a:lstStyle>
            <a:lvl1pPr marL="0" indent="0">
              <a:buNone/>
              <a:defRPr sz="1600">
                <a:solidFill>
                  <a:srgbClr val="404040"/>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Drag picture to placeholder or click icon to add</a:t>
            </a:r>
          </a:p>
        </p:txBody>
      </p:sp>
      <p:sp>
        <p:nvSpPr>
          <p:cNvPr id="10" name="Text Placeholder 3"/>
          <p:cNvSpPr>
            <a:spLocks noGrp="1"/>
          </p:cNvSpPr>
          <p:nvPr>
            <p:ph type="body" sz="half" idx="2"/>
          </p:nvPr>
        </p:nvSpPr>
        <p:spPr>
          <a:xfrm>
            <a:off x="224073" y="4943005"/>
            <a:ext cx="8700851" cy="1091259"/>
          </a:xfrm>
          <a:prstGeom prst="rect">
            <a:avLst/>
          </a:prstGeom>
        </p:spPr>
        <p:txBody>
          <a:bodyPr lIns="0" tIns="0" rIns="0" bIns="0"/>
          <a:lstStyle>
            <a:lvl1pPr marL="0" indent="0">
              <a:buNone/>
              <a:defRPr sz="2000">
                <a:solidFill>
                  <a:schemeClr val="accent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4" name="Date Placeholder 3"/>
          <p:cNvSpPr>
            <a:spLocks noGrp="1"/>
          </p:cNvSpPr>
          <p:nvPr>
            <p:ph type="dt" sz="half" idx="14"/>
          </p:nvPr>
        </p:nvSpPr>
        <p:spPr>
          <a:xfrm>
            <a:off x="6445250" y="6515100"/>
            <a:ext cx="1076325" cy="241300"/>
          </a:xfrm>
        </p:spPr>
        <p:txBody>
          <a:bodyPr/>
          <a:lstStyle>
            <a:lvl1pPr>
              <a:defRPr/>
            </a:lvl1pPr>
          </a:lstStyle>
          <a:p>
            <a:pPr>
              <a:defRPr/>
            </a:pPr>
            <a:r>
              <a:rPr lang="en-US" smtClean="0"/>
              <a:t>10/22//2014</a:t>
            </a:r>
            <a:endParaRPr lang="en-US" dirty="0"/>
          </a:p>
        </p:txBody>
      </p:sp>
      <p:sp>
        <p:nvSpPr>
          <p:cNvPr id="5" name="Footer Placeholder 4"/>
          <p:cNvSpPr>
            <a:spLocks noGrp="1"/>
          </p:cNvSpPr>
          <p:nvPr>
            <p:ph type="ftr" sz="quarter" idx="15"/>
          </p:nvPr>
        </p:nvSpPr>
        <p:spPr/>
        <p:txBody>
          <a:bodyPr/>
          <a:lstStyle>
            <a:lvl1pPr>
              <a:defRPr/>
            </a:lvl1pPr>
          </a:lstStyle>
          <a:p>
            <a:pPr>
              <a:defRPr/>
            </a:pPr>
            <a:r>
              <a:rPr lang="en-US" smtClean="0"/>
              <a:t>E.Huedem- CD-2/3b review</a:t>
            </a:r>
            <a:endParaRPr lang="en-US" b="1" dirty="0"/>
          </a:p>
        </p:txBody>
      </p:sp>
      <p:sp>
        <p:nvSpPr>
          <p:cNvPr id="6" name="Slide Number Placeholder 5"/>
          <p:cNvSpPr>
            <a:spLocks noGrp="1"/>
          </p:cNvSpPr>
          <p:nvPr>
            <p:ph type="sldNum" sz="quarter" idx="16"/>
          </p:nvPr>
        </p:nvSpPr>
        <p:spPr/>
        <p:txBody>
          <a:bodyPr/>
          <a:lstStyle>
            <a:lvl1pPr>
              <a:defRPr/>
            </a:lvl1pPr>
          </a:lstStyle>
          <a:p>
            <a:pPr>
              <a:defRPr/>
            </a:pPr>
            <a:fld id="{D89B2117-9F9F-7143-9723-4103C8BEA5E0}" type="slidenum">
              <a:rPr lang="en-US"/>
              <a:pPr>
                <a:defRPr/>
              </a:pPr>
              <a:t>‹#›</a:t>
            </a:fld>
            <a:endParaRPr lang="en-US" dirty="0"/>
          </a:p>
        </p:txBody>
      </p:sp>
    </p:spTree>
    <p:extLst>
      <p:ext uri="{BB962C8B-B14F-4D97-AF65-F5344CB8AC3E}">
        <p14:creationId xmlns:p14="http://schemas.microsoft.com/office/powerpoint/2010/main" val="14280639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Without Line">
    <p:spTree>
      <p:nvGrpSpPr>
        <p:cNvPr id="1" name=""/>
        <p:cNvGrpSpPr/>
        <p:nvPr/>
      </p:nvGrpSpPr>
      <p:grpSpPr>
        <a:xfrm>
          <a:off x="0" y="0"/>
          <a:ext cx="0" cy="0"/>
          <a:chOff x="0" y="0"/>
          <a:chExt cx="0" cy="0"/>
        </a:xfrm>
      </p:grpSpPr>
      <p:sp>
        <p:nvSpPr>
          <p:cNvPr id="6" name="Title 1"/>
          <p:cNvSpPr>
            <a:spLocks noGrp="1"/>
          </p:cNvSpPr>
          <p:nvPr>
            <p:ph type="title"/>
          </p:nvPr>
        </p:nvSpPr>
        <p:spPr>
          <a:xfrm>
            <a:off x="228600" y="103664"/>
            <a:ext cx="8686800" cy="641739"/>
          </a:xfrm>
          <a:prstGeom prst="rect">
            <a:avLst/>
          </a:prstGeom>
        </p:spPr>
        <p:txBody>
          <a:bodyPr lIns="0" tIns="0" rIns="0" bIns="0" anchor="b" anchorCtr="0"/>
          <a:lstStyle>
            <a:lvl1pPr>
              <a:defRPr sz="2400">
                <a:solidFill>
                  <a:srgbClr val="154D81"/>
                </a:solidFill>
              </a:defRPr>
            </a:lvl1pPr>
          </a:lstStyle>
          <a:p>
            <a:r>
              <a:rPr lang="en-US" dirty="0" smtClean="0"/>
              <a:t>Click to edit Master title style</a:t>
            </a:r>
            <a:endParaRPr lang="en-US" dirty="0"/>
          </a:p>
        </p:txBody>
      </p:sp>
      <p:sp>
        <p:nvSpPr>
          <p:cNvPr id="7" name="Content Placeholder 2"/>
          <p:cNvSpPr>
            <a:spLocks noGrp="1"/>
          </p:cNvSpPr>
          <p:nvPr>
            <p:ph idx="1"/>
          </p:nvPr>
        </p:nvSpPr>
        <p:spPr>
          <a:xfrm>
            <a:off x="228600" y="1043046"/>
            <a:ext cx="8672513" cy="4987867"/>
          </a:xfrm>
          <a:prstGeom prst="rect">
            <a:avLst/>
          </a:prstGeom>
        </p:spPr>
        <p:txBody>
          <a:bodyPr lIns="0" tIns="0" rIns="0" bIns="0"/>
          <a:lstStyle>
            <a:lvl1pPr>
              <a:defRPr sz="2400">
                <a:solidFill>
                  <a:srgbClr val="404040"/>
                </a:solidFill>
              </a:defRPr>
            </a:lvl1pPr>
            <a:lvl2pPr>
              <a:defRPr sz="2200">
                <a:solidFill>
                  <a:srgbClr val="404040"/>
                </a:solidFill>
              </a:defRPr>
            </a:lvl2pPr>
            <a:lvl3pPr>
              <a:defRPr sz="2000">
                <a:solidFill>
                  <a:srgbClr val="404040"/>
                </a:solidFill>
              </a:defRPr>
            </a:lvl3pPr>
            <a:lvl4pPr>
              <a:defRPr sz="1800">
                <a:solidFill>
                  <a:srgbClr val="404040"/>
                </a:solidFill>
              </a:defRPr>
            </a:lvl4pPr>
            <a:lvl5pPr marL="2057400" indent="-228600">
              <a:buFont typeface="Arial"/>
              <a:buChar char="•"/>
              <a:defRPr sz="1800">
                <a:solidFill>
                  <a:srgbClr val="404040"/>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a:xfrm>
            <a:off x="6445250" y="6515100"/>
            <a:ext cx="1076325" cy="241300"/>
          </a:xfrm>
        </p:spPr>
        <p:txBody>
          <a:bodyPr/>
          <a:lstStyle>
            <a:lvl1pPr>
              <a:defRPr/>
            </a:lvl1pPr>
          </a:lstStyle>
          <a:p>
            <a:pPr>
              <a:defRPr/>
            </a:pPr>
            <a:r>
              <a:rPr lang="en-US" smtClean="0"/>
              <a:t>10/22//2014</a:t>
            </a:r>
            <a:endParaRPr lang="en-US" dirty="0"/>
          </a:p>
        </p:txBody>
      </p:sp>
      <p:sp>
        <p:nvSpPr>
          <p:cNvPr id="5" name="Footer Placeholder 4"/>
          <p:cNvSpPr>
            <a:spLocks noGrp="1"/>
          </p:cNvSpPr>
          <p:nvPr>
            <p:ph type="ftr" sz="quarter" idx="11"/>
          </p:nvPr>
        </p:nvSpPr>
        <p:spPr/>
        <p:txBody>
          <a:bodyPr/>
          <a:lstStyle>
            <a:lvl1pPr>
              <a:defRPr/>
            </a:lvl1pPr>
          </a:lstStyle>
          <a:p>
            <a:pPr>
              <a:defRPr/>
            </a:pPr>
            <a:r>
              <a:rPr lang="en-US" smtClean="0"/>
              <a:t>E.Huedem- CD-2/3b review</a:t>
            </a:r>
            <a:endParaRPr lang="en-US" b="1" dirty="0"/>
          </a:p>
        </p:txBody>
      </p:sp>
      <p:sp>
        <p:nvSpPr>
          <p:cNvPr id="8" name="Slide Number Placeholder 5"/>
          <p:cNvSpPr>
            <a:spLocks noGrp="1"/>
          </p:cNvSpPr>
          <p:nvPr>
            <p:ph type="sldNum" sz="quarter" idx="12"/>
          </p:nvPr>
        </p:nvSpPr>
        <p:spPr/>
        <p:txBody>
          <a:bodyPr/>
          <a:lstStyle>
            <a:lvl1pPr>
              <a:defRPr/>
            </a:lvl1pPr>
          </a:lstStyle>
          <a:p>
            <a:pPr>
              <a:defRPr/>
            </a:pPr>
            <a:fld id="{B6EB6373-8500-2042-A196-2287B72DC720}" type="slidenum">
              <a:rPr lang="en-US"/>
              <a:pPr>
                <a:defRPr/>
              </a:pPr>
              <a:t>‹#›</a:t>
            </a:fld>
            <a:endParaRPr lang="en-US" dirty="0"/>
          </a:p>
        </p:txBody>
      </p:sp>
    </p:spTree>
    <p:extLst>
      <p:ext uri="{BB962C8B-B14F-4D97-AF65-F5344CB8AC3E}">
        <p14:creationId xmlns:p14="http://schemas.microsoft.com/office/powerpoint/2010/main" val="398369042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image" Target="../media/image1.emf"/><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theme" Target="../theme/theme1.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8.xml"/><Relationship Id="rId2" Type="http://schemas.openxmlformats.org/officeDocument/2006/relationships/slideLayout" Target="../slideLayouts/slideLayout7.xml"/><Relationship Id="rId1" Type="http://schemas.openxmlformats.org/officeDocument/2006/relationships/slideLayout" Target="../slideLayouts/slideLayout6.xml"/><Relationship Id="rId6" Type="http://schemas.openxmlformats.org/officeDocument/2006/relationships/image" Target="../media/image5.emf"/><Relationship Id="rId5" Type="http://schemas.openxmlformats.org/officeDocument/2006/relationships/theme" Target="../theme/theme2.xml"/><Relationship Id="rId4"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7"/>
          <a:srcRect/>
          <a:stretch>
            <a:fillRect/>
          </a:stretch>
        </a:blipFill>
        <a:effectLst/>
      </p:bgPr>
    </p:bg>
    <p:spTree>
      <p:nvGrpSpPr>
        <p:cNvPr id="1" name=""/>
        <p:cNvGrpSpPr/>
        <p:nvPr/>
      </p:nvGrpSpPr>
      <p:grpSpPr>
        <a:xfrm>
          <a:off x="0" y="0"/>
          <a:ext cx="0" cy="0"/>
          <a:chOff x="0" y="0"/>
          <a:chExt cx="0" cy="0"/>
        </a:xfrm>
      </p:grpSpPr>
      <p:sp>
        <p:nvSpPr>
          <p:cNvPr id="10" name="Date Placeholder 3"/>
          <p:cNvSpPr>
            <a:spLocks noGrp="1"/>
          </p:cNvSpPr>
          <p:nvPr>
            <p:ph type="dt" sz="half" idx="2"/>
          </p:nvPr>
        </p:nvSpPr>
        <p:spPr>
          <a:xfrm>
            <a:off x="6459538" y="6515100"/>
            <a:ext cx="1076325" cy="241300"/>
          </a:xfrm>
          <a:prstGeom prst="rect">
            <a:avLst/>
          </a:prstGeom>
        </p:spPr>
        <p:txBody>
          <a:bodyPr lIns="0" tIns="0" rIns="0" bIns="0" anchor="t" anchorCtr="0"/>
          <a:lstStyle>
            <a:lvl1pPr marL="0" algn="r">
              <a:defRPr sz="900">
                <a:solidFill>
                  <a:srgbClr val="154D81"/>
                </a:solidFill>
                <a:latin typeface="Helvetica"/>
              </a:defRPr>
            </a:lvl1pPr>
          </a:lstStyle>
          <a:p>
            <a:pPr>
              <a:defRPr/>
            </a:pPr>
            <a:r>
              <a:rPr lang="en-US" smtClean="0"/>
              <a:t>10/22//2014</a:t>
            </a:r>
            <a:endParaRPr lang="en-US" dirty="0"/>
          </a:p>
        </p:txBody>
      </p:sp>
      <p:sp>
        <p:nvSpPr>
          <p:cNvPr id="11" name="Footer Placeholder 4"/>
          <p:cNvSpPr>
            <a:spLocks noGrp="1"/>
          </p:cNvSpPr>
          <p:nvPr>
            <p:ph type="ftr" sz="quarter" idx="3"/>
          </p:nvPr>
        </p:nvSpPr>
        <p:spPr>
          <a:xfrm>
            <a:off x="806450" y="6515100"/>
            <a:ext cx="5373688" cy="241300"/>
          </a:xfrm>
          <a:prstGeom prst="rect">
            <a:avLst/>
          </a:prstGeom>
        </p:spPr>
        <p:txBody>
          <a:bodyPr lIns="0" tIns="0" rIns="0" bIns="0" anchor="t" anchorCtr="0"/>
          <a:lstStyle>
            <a:lvl1pPr marL="0" algn="l">
              <a:defRPr sz="900">
                <a:solidFill>
                  <a:srgbClr val="154D81"/>
                </a:solidFill>
                <a:latin typeface="Helvetica"/>
              </a:defRPr>
            </a:lvl1pPr>
          </a:lstStyle>
          <a:p>
            <a:pPr>
              <a:defRPr/>
            </a:pPr>
            <a:r>
              <a:rPr lang="en-US" smtClean="0"/>
              <a:t>E.Huedem- CD-2/3b review</a:t>
            </a:r>
            <a:endParaRPr lang="en-US" b="1" dirty="0"/>
          </a:p>
        </p:txBody>
      </p:sp>
      <p:sp>
        <p:nvSpPr>
          <p:cNvPr id="13" name="Slide Number Placeholder 5"/>
          <p:cNvSpPr>
            <a:spLocks noGrp="1"/>
          </p:cNvSpPr>
          <p:nvPr>
            <p:ph type="sldNum" sz="quarter" idx="4"/>
          </p:nvPr>
        </p:nvSpPr>
        <p:spPr>
          <a:xfrm>
            <a:off x="228600" y="6515100"/>
            <a:ext cx="447675" cy="241300"/>
          </a:xfrm>
          <a:prstGeom prst="rect">
            <a:avLst/>
          </a:prstGeom>
        </p:spPr>
        <p:txBody>
          <a:bodyPr lIns="0" tIns="0" rIns="0" bIns="0" anchor="t" anchorCtr="0"/>
          <a:lstStyle>
            <a:lvl1pPr marL="0" algn="l">
              <a:defRPr sz="900">
                <a:solidFill>
                  <a:srgbClr val="154D81"/>
                </a:solidFill>
                <a:latin typeface="Helvetica"/>
              </a:defRPr>
            </a:lvl1pPr>
          </a:lstStyle>
          <a:p>
            <a:pPr>
              <a:defRPr/>
            </a:pPr>
            <a:fld id="{762C15F7-22DB-1448-B34D-3F8D2909FD0C}" type="slidenum">
              <a:rPr lang="en-US"/>
              <a:pPr>
                <a:defRPr/>
              </a:pPr>
              <a:t>‹#›</a:t>
            </a:fld>
            <a:endParaRPr lang="en-US" dirty="0"/>
          </a:p>
        </p:txBody>
      </p:sp>
      <p:sp>
        <p:nvSpPr>
          <p:cNvPr id="4" name="TextBox 3"/>
          <p:cNvSpPr txBox="1"/>
          <p:nvPr userDrawn="1"/>
        </p:nvSpPr>
        <p:spPr>
          <a:xfrm>
            <a:off x="118529" y="6114990"/>
            <a:ext cx="840269" cy="400110"/>
          </a:xfrm>
          <a:prstGeom prst="rect">
            <a:avLst/>
          </a:prstGeom>
          <a:solidFill>
            <a:schemeClr val="bg1"/>
          </a:solidFill>
        </p:spPr>
        <p:txBody>
          <a:bodyPr wrap="none" rtlCol="0">
            <a:spAutoFit/>
          </a:bodyPr>
          <a:lstStyle/>
          <a:p>
            <a:r>
              <a:rPr lang="en-US" sz="2000" b="1" i="0" dirty="0" smtClean="0">
                <a:solidFill>
                  <a:schemeClr val="tx2"/>
                </a:solidFill>
                <a:latin typeface="Helvetica"/>
                <a:cs typeface="Helvetica"/>
              </a:rPr>
              <a:t>Mu2e</a:t>
            </a:r>
            <a:endParaRPr lang="en-US" sz="2000" b="1" i="0" dirty="0">
              <a:solidFill>
                <a:schemeClr val="tx2"/>
              </a:solidFill>
              <a:latin typeface="Helvetica"/>
              <a:cs typeface="Helvetica"/>
            </a:endParaRPr>
          </a:p>
        </p:txBody>
      </p:sp>
    </p:spTree>
  </p:cSld>
  <p:clrMap bg1="lt1" tx1="dk1" bg2="lt2" tx2="dk2" accent1="accent1" accent2="accent2" accent3="accent3" accent4="accent4" accent5="accent5" accent6="accent6" hlink="hlink" folHlink="folHlink"/>
  <p:sldLayoutIdLst>
    <p:sldLayoutId id="2147483999" r:id="rId1"/>
    <p:sldLayoutId id="2147484000" r:id="rId2"/>
    <p:sldLayoutId id="2147483996" r:id="rId3"/>
    <p:sldLayoutId id="2147483997" r:id="rId4"/>
    <p:sldLayoutId id="2147483998" r:id="rId5"/>
  </p:sldLayoutIdLst>
  <p:timing>
    <p:tnLst>
      <p:par>
        <p:cTn id="1" dur="indefinite" restart="never" nodeType="tmRoot"/>
      </p:par>
    </p:tnLst>
  </p:timing>
  <p:hf hdr="0"/>
  <p:txStyles>
    <p:titleStyle>
      <a:lvl1pPr algn="l" defTabSz="457200" rtl="0" eaLnBrk="1" fontAlgn="base" hangingPunct="1">
        <a:spcBef>
          <a:spcPct val="0"/>
        </a:spcBef>
        <a:spcAft>
          <a:spcPct val="0"/>
        </a:spcAft>
        <a:defRPr sz="1700" b="1" kern="1200">
          <a:solidFill>
            <a:srgbClr val="074184"/>
          </a:solidFill>
          <a:latin typeface="Helvetica"/>
          <a:ea typeface="ＭＳ Ｐゴシック" charset="0"/>
          <a:cs typeface="ＭＳ Ｐゴシック" charset="0"/>
        </a:defRPr>
      </a:lvl1pPr>
      <a:lvl2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2pPr>
      <a:lvl3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3pPr>
      <a:lvl4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4pPr>
      <a:lvl5pPr algn="l" defTabSz="457200" rtl="0" eaLnBrk="1" fontAlgn="base" hangingPunct="1">
        <a:spcBef>
          <a:spcPct val="0"/>
        </a:spcBef>
        <a:spcAft>
          <a:spcPct val="0"/>
        </a:spcAft>
        <a:defRPr sz="1700" b="1">
          <a:solidFill>
            <a:srgbClr val="074184"/>
          </a:solidFill>
          <a:latin typeface="Helvetica" charset="0"/>
          <a:ea typeface="ＭＳ Ｐゴシック" charset="0"/>
          <a:cs typeface="ＭＳ Ｐゴシック" charset="0"/>
        </a:defRPr>
      </a:lvl5pPr>
      <a:lvl6pPr marL="4572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6pPr>
      <a:lvl7pPr marL="9144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7pPr>
      <a:lvl8pPr marL="13716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8pPr>
      <a:lvl9pPr marL="1828800" algn="ctr" defTabSz="457200" rtl="0" eaLnBrk="1" fontAlgn="base" hangingPunct="1">
        <a:spcBef>
          <a:spcPct val="0"/>
        </a:spcBef>
        <a:spcAft>
          <a:spcPct val="0"/>
        </a:spcAft>
        <a:defRPr sz="4400">
          <a:solidFill>
            <a:schemeClr val="tx1"/>
          </a:solidFill>
          <a:latin typeface="Calibri" charset="0"/>
          <a:ea typeface="ＭＳ Ｐゴシック" charset="0"/>
          <a:cs typeface="ＭＳ Ｐゴシック" charset="0"/>
        </a:defRPr>
      </a:lvl9pPr>
    </p:titleStyle>
    <p:bodyStyle>
      <a:lvl1pPr marL="342900" indent="-342900" algn="l" defTabSz="457200" rtl="0" eaLnBrk="1" fontAlgn="base" hangingPunct="1">
        <a:spcBef>
          <a:spcPct val="20000"/>
        </a:spcBef>
        <a:spcAft>
          <a:spcPct val="0"/>
        </a:spcAft>
        <a:buFont typeface="Arial" charset="0"/>
        <a:buChar char="•"/>
        <a:defRPr kern="1200">
          <a:solidFill>
            <a:srgbClr val="595959"/>
          </a:solidFill>
          <a:latin typeface="Helvetica"/>
          <a:ea typeface="ＭＳ Ｐゴシック" charset="0"/>
          <a:cs typeface="ＭＳ Ｐゴシック" charset="0"/>
        </a:defRPr>
      </a:lvl1pPr>
      <a:lvl2pPr marL="742950" indent="-285750" algn="l" defTabSz="457200" rtl="0" eaLnBrk="1" fontAlgn="base" hangingPunct="1">
        <a:spcBef>
          <a:spcPct val="20000"/>
        </a:spcBef>
        <a:spcAft>
          <a:spcPct val="0"/>
        </a:spcAft>
        <a:buFont typeface="Arial" charset="0"/>
        <a:buChar char="–"/>
        <a:defRPr sz="1600" kern="1200">
          <a:solidFill>
            <a:srgbClr val="595959"/>
          </a:solidFill>
          <a:latin typeface="Helvetica"/>
          <a:ea typeface="ＭＳ Ｐゴシック" charset="0"/>
          <a:cs typeface="+mn-cs"/>
        </a:defRPr>
      </a:lvl2pPr>
      <a:lvl3pPr marL="1143000" indent="-228600" algn="l" defTabSz="457200" rtl="0" eaLnBrk="1" fontAlgn="base" hangingPunct="1">
        <a:spcBef>
          <a:spcPct val="20000"/>
        </a:spcBef>
        <a:spcAft>
          <a:spcPct val="0"/>
        </a:spcAft>
        <a:buFont typeface="Arial" charset="0"/>
        <a:buChar char="•"/>
        <a:defRPr sz="1400" kern="1200">
          <a:solidFill>
            <a:srgbClr val="595959"/>
          </a:solidFill>
          <a:latin typeface="Helvetica"/>
          <a:ea typeface="ＭＳ Ｐゴシック" charset="0"/>
          <a:cs typeface="+mn-cs"/>
        </a:defRPr>
      </a:lvl3pPr>
      <a:lvl4pPr marL="16002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4pPr>
      <a:lvl5pPr marL="2057400" indent="-228600" algn="l" defTabSz="457200" rtl="0" eaLnBrk="1" fontAlgn="base" hangingPunct="1">
        <a:spcBef>
          <a:spcPct val="20000"/>
        </a:spcBef>
        <a:spcAft>
          <a:spcPct val="0"/>
        </a:spcAft>
        <a:buFont typeface="Arial" charset="0"/>
        <a:buChar char="»"/>
        <a:defRPr sz="1200" kern="1200">
          <a:solidFill>
            <a:srgbClr val="595959"/>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0">
          <a:blip r:embed="rId6"/>
          <a:srcRect/>
          <a:stretch>
            <a:fillRect/>
          </a:stretch>
        </a:blipFill>
        <a:effectLst/>
      </p:bgPr>
    </p:bg>
    <p:spTree>
      <p:nvGrpSpPr>
        <p:cNvPr id="1" name=""/>
        <p:cNvGrpSpPr/>
        <p:nvPr/>
      </p:nvGrpSpPr>
      <p:grpSpPr>
        <a:xfrm>
          <a:off x="0" y="0"/>
          <a:ext cx="0" cy="0"/>
          <a:chOff x="0" y="0"/>
          <a:chExt cx="0" cy="0"/>
        </a:xfrm>
      </p:grpSpPr>
      <p:sp>
        <p:nvSpPr>
          <p:cNvPr id="9218" name="Date Placeholder 3"/>
          <p:cNvSpPr>
            <a:spLocks noGrp="1"/>
          </p:cNvSpPr>
          <p:nvPr>
            <p:ph type="dt" sz="half" idx="2"/>
          </p:nvPr>
        </p:nvSpPr>
        <p:spPr bwMode="auto">
          <a:xfrm>
            <a:off x="6450013" y="6515100"/>
            <a:ext cx="107632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algn="r" defTabSz="914400">
              <a:defRPr sz="900">
                <a:solidFill>
                  <a:srgbClr val="154D81"/>
                </a:solidFill>
                <a:latin typeface="Helvetica" charset="0"/>
                <a:cs typeface="Helvetica" charset="0"/>
              </a:defRPr>
            </a:lvl1pPr>
          </a:lstStyle>
          <a:p>
            <a:pPr>
              <a:defRPr/>
            </a:pPr>
            <a:r>
              <a:rPr lang="en-US" smtClean="0"/>
              <a:t>10/22//2014</a:t>
            </a:r>
            <a:endParaRPr lang="en-US" dirty="0"/>
          </a:p>
        </p:txBody>
      </p:sp>
      <p:sp>
        <p:nvSpPr>
          <p:cNvPr id="9219" name="Footer Placeholder 4"/>
          <p:cNvSpPr>
            <a:spLocks noGrp="1"/>
          </p:cNvSpPr>
          <p:nvPr>
            <p:ph type="ftr" sz="quarter" idx="3"/>
          </p:nvPr>
        </p:nvSpPr>
        <p:spPr bwMode="auto">
          <a:xfrm>
            <a:off x="806450" y="6515100"/>
            <a:ext cx="5373688"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r>
              <a:rPr lang="en-US" smtClean="0"/>
              <a:t>E.Huedem- CD-2/3b review</a:t>
            </a:r>
            <a:endParaRPr lang="en-US" b="1" dirty="0"/>
          </a:p>
        </p:txBody>
      </p:sp>
      <p:sp>
        <p:nvSpPr>
          <p:cNvPr id="9220" name="Slide Number Placeholder 5"/>
          <p:cNvSpPr>
            <a:spLocks noGrp="1"/>
          </p:cNvSpPr>
          <p:nvPr>
            <p:ph type="sldNum" sz="quarter" idx="4"/>
          </p:nvPr>
        </p:nvSpPr>
        <p:spPr bwMode="auto">
          <a:xfrm>
            <a:off x="228600" y="6515100"/>
            <a:ext cx="447675" cy="2413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0" tIns="0" rIns="0" bIns="0" numCol="1" anchor="t" anchorCtr="0" compatLnSpc="1">
            <a:prstTxWarp prst="textNoShape">
              <a:avLst/>
            </a:prstTxWarp>
          </a:bodyPr>
          <a:lstStyle>
            <a:lvl1pPr defTabSz="914400">
              <a:defRPr sz="900">
                <a:solidFill>
                  <a:srgbClr val="154D81"/>
                </a:solidFill>
                <a:latin typeface="Helvetica" charset="0"/>
              </a:defRPr>
            </a:lvl1pPr>
          </a:lstStyle>
          <a:p>
            <a:pPr>
              <a:defRPr/>
            </a:pPr>
            <a:fld id="{ABC452BA-E2D2-7F48-9628-85048FBCF9B3}"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4001" r:id="rId1"/>
    <p:sldLayoutId id="2147484002" r:id="rId2"/>
    <p:sldLayoutId id="2147484003" r:id="rId3"/>
    <p:sldLayoutId id="2147484004" r:id="rId4"/>
  </p:sldLayoutIdLst>
  <p:timing>
    <p:tnLst>
      <p:par>
        <p:cTn id="1" dur="indefinite" restart="never" nodeType="tmRoot"/>
      </p:par>
    </p:tnLst>
  </p:timing>
  <p:hf hdr="0"/>
  <p:txStyles>
    <p:titleStyle>
      <a:lvl1pPr algn="l" defTabSz="457200" rtl="0" eaLnBrk="0" fontAlgn="base" hangingPunct="0">
        <a:spcBef>
          <a:spcPct val="0"/>
        </a:spcBef>
        <a:spcAft>
          <a:spcPct val="0"/>
        </a:spcAft>
        <a:defRPr sz="1700" b="1" kern="1200">
          <a:solidFill>
            <a:srgbClr val="2E5286"/>
          </a:solidFill>
          <a:latin typeface="Helvetica"/>
          <a:ea typeface="ＭＳ Ｐゴシック" charset="0"/>
          <a:cs typeface="ＭＳ Ｐゴシック" charset="0"/>
        </a:defRPr>
      </a:lvl1pPr>
      <a:lvl2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2pPr>
      <a:lvl3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3pPr>
      <a:lvl4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4pPr>
      <a:lvl5pPr algn="l" defTabSz="457200" rtl="0" eaLnBrk="0" fontAlgn="base" hangingPunct="0">
        <a:spcBef>
          <a:spcPct val="0"/>
        </a:spcBef>
        <a:spcAft>
          <a:spcPct val="0"/>
        </a:spcAft>
        <a:defRPr sz="1700" b="1">
          <a:solidFill>
            <a:srgbClr val="2E5286"/>
          </a:solidFill>
          <a:latin typeface="Helvetica" charset="0"/>
          <a:ea typeface="ＭＳ Ｐゴシック" charset="0"/>
          <a:cs typeface="ＭＳ Ｐゴシック" charset="0"/>
        </a:defRPr>
      </a:lvl5pPr>
      <a:lvl6pPr marL="4572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6pPr>
      <a:lvl7pPr marL="9144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7pPr>
      <a:lvl8pPr marL="13716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8pPr>
      <a:lvl9pPr marL="1828800" algn="l" defTabSz="457200" rtl="0" fontAlgn="base">
        <a:spcBef>
          <a:spcPct val="0"/>
        </a:spcBef>
        <a:spcAft>
          <a:spcPct val="0"/>
        </a:spcAft>
        <a:defRPr sz="1700" b="1">
          <a:solidFill>
            <a:srgbClr val="2E5286"/>
          </a:solidFill>
          <a:latin typeface="Helvetica" charset="0"/>
          <a:ea typeface="ＭＳ Ｐゴシック" charset="0"/>
          <a:cs typeface="ＭＳ Ｐゴシック" charset="0"/>
        </a:defRPr>
      </a:lvl9pPr>
    </p:titleStyle>
    <p:bodyStyle>
      <a:lvl1pPr marL="342900" indent="-342900" algn="l" defTabSz="457200" rtl="0" eaLnBrk="0" fontAlgn="base" hangingPunct="0">
        <a:spcBef>
          <a:spcPct val="20000"/>
        </a:spcBef>
        <a:spcAft>
          <a:spcPct val="0"/>
        </a:spcAft>
        <a:buFont typeface="Arial" charset="0"/>
        <a:buChar char="•"/>
        <a:defRPr kern="1200">
          <a:solidFill>
            <a:srgbClr val="7F7F7F"/>
          </a:solidFill>
          <a:latin typeface="Helvetica"/>
          <a:ea typeface="ＭＳ Ｐゴシック" charset="0"/>
          <a:cs typeface="ＭＳ Ｐゴシック" charset="0"/>
        </a:defRPr>
      </a:lvl1pPr>
      <a:lvl2pPr marL="742950" indent="-285750" algn="l" defTabSz="457200" rtl="0" eaLnBrk="0" fontAlgn="base" hangingPunct="0">
        <a:spcBef>
          <a:spcPct val="20000"/>
        </a:spcBef>
        <a:spcAft>
          <a:spcPct val="0"/>
        </a:spcAft>
        <a:buFont typeface="Arial" charset="0"/>
        <a:buChar char="–"/>
        <a:defRPr sz="1600" kern="1200">
          <a:solidFill>
            <a:srgbClr val="7F7F7F"/>
          </a:solidFill>
          <a:latin typeface="Helvetica"/>
          <a:ea typeface="ＭＳ Ｐゴシック" charset="0"/>
          <a:cs typeface="+mn-cs"/>
        </a:defRPr>
      </a:lvl2pPr>
      <a:lvl3pPr marL="1143000" indent="-228600" algn="l" defTabSz="457200" rtl="0" eaLnBrk="0" fontAlgn="base" hangingPunct="0">
        <a:spcBef>
          <a:spcPct val="20000"/>
        </a:spcBef>
        <a:spcAft>
          <a:spcPct val="0"/>
        </a:spcAft>
        <a:buFont typeface="Arial" charset="0"/>
        <a:buChar char="•"/>
        <a:defRPr sz="1400" kern="1200">
          <a:solidFill>
            <a:srgbClr val="7F7F7F"/>
          </a:solidFill>
          <a:latin typeface="Helvetica"/>
          <a:ea typeface="ＭＳ Ｐゴシック" charset="0"/>
          <a:cs typeface="+mn-cs"/>
        </a:defRPr>
      </a:lvl3pPr>
      <a:lvl4pPr marL="16002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4pPr>
      <a:lvl5pPr marL="2057400" indent="-228600" algn="l" defTabSz="457200" rtl="0" eaLnBrk="0" fontAlgn="base" hangingPunct="0">
        <a:spcBef>
          <a:spcPct val="20000"/>
        </a:spcBef>
        <a:spcAft>
          <a:spcPct val="0"/>
        </a:spcAft>
        <a:buFont typeface="Arial" charset="0"/>
        <a:buChar char="»"/>
        <a:defRPr sz="1200" kern="1200">
          <a:solidFill>
            <a:srgbClr val="7F7F7F"/>
          </a:solidFill>
          <a:latin typeface="Helvetica"/>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em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7" name="Title 1"/>
          <p:cNvSpPr>
            <a:spLocks noGrp="1"/>
          </p:cNvSpPr>
          <p:nvPr>
            <p:ph type="title"/>
          </p:nvPr>
        </p:nvSpPr>
        <p:spPr bwMode="auto">
          <a:xfrm>
            <a:off x="541867" y="3559175"/>
            <a:ext cx="8051799" cy="1139825"/>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numCol="1" anchorCtr="0" compatLnSpc="1">
            <a:prstTxWarp prst="textNoShape">
              <a:avLst/>
            </a:prstTxWarp>
          </a:bodyPr>
          <a:lstStyle/>
          <a:p>
            <a:r>
              <a:rPr lang="en-US" dirty="0">
                <a:solidFill>
                  <a:schemeClr val="tx2"/>
                </a:solidFill>
                <a:latin typeface="Helvetica" charset="0"/>
              </a:rPr>
              <a:t>Mu2e CD-2 – Conventional Construction-</a:t>
            </a:r>
            <a:br>
              <a:rPr lang="en-US" dirty="0">
                <a:solidFill>
                  <a:schemeClr val="tx2"/>
                </a:solidFill>
                <a:latin typeface="Helvetica" charset="0"/>
              </a:rPr>
            </a:br>
            <a:r>
              <a:rPr lang="en-US" dirty="0">
                <a:solidFill>
                  <a:schemeClr val="tx2"/>
                </a:solidFill>
                <a:latin typeface="Helvetica" charset="0"/>
              </a:rPr>
              <a:t>High Performance &amp; Sustainability / Guiding Principle</a:t>
            </a:r>
          </a:p>
        </p:txBody>
      </p:sp>
      <p:sp>
        <p:nvSpPr>
          <p:cNvPr id="14338" name="Text Placeholder 2"/>
          <p:cNvSpPr>
            <a:spLocks noGrp="1"/>
          </p:cNvSpPr>
          <p:nvPr>
            <p:ph type="body" sz="quarter" idx="10"/>
          </p:nvPr>
        </p:nvSpPr>
        <p:spPr bwMode="auto">
          <a:xfrm>
            <a:off x="806450" y="5162509"/>
            <a:ext cx="7556500" cy="929533"/>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numCol="1" anchor="t" anchorCtr="0" compatLnSpc="1">
            <a:prstTxWarp prst="textNoShape">
              <a:avLst/>
            </a:prstTxWarp>
          </a:bodyPr>
          <a:lstStyle/>
          <a:p>
            <a:r>
              <a:rPr lang="en-US" dirty="0">
                <a:solidFill>
                  <a:schemeClr val="tx2"/>
                </a:solidFill>
                <a:latin typeface="Helvetica" charset="0"/>
              </a:rPr>
              <a:t>Emil Huedem</a:t>
            </a:r>
          </a:p>
          <a:p>
            <a:r>
              <a:rPr lang="en-US" dirty="0" smtClean="0">
                <a:solidFill>
                  <a:schemeClr val="tx2"/>
                </a:solidFill>
                <a:latin typeface="Helvetica" charset="0"/>
              </a:rPr>
              <a:t>10</a:t>
            </a:r>
            <a:r>
              <a:rPr lang="en-US" dirty="0" smtClean="0">
                <a:solidFill>
                  <a:schemeClr val="tx2"/>
                </a:solidFill>
                <a:latin typeface="Helvetica" charset="0"/>
              </a:rPr>
              <a:t>/22/2014</a:t>
            </a:r>
            <a:endParaRPr lang="en-US" dirty="0">
              <a:solidFill>
                <a:schemeClr val="tx2"/>
              </a:solidFill>
              <a:latin typeface="Helvetica" charset="0"/>
            </a:endParaRPr>
          </a:p>
        </p:txBody>
      </p:sp>
      <p:pic>
        <p:nvPicPr>
          <p:cNvPr id="4" name="Picture 6"/>
          <p:cNvPicPr>
            <a:picLocks noChangeAspect="1" noChangeArrowheads="1"/>
          </p:cNvPicPr>
          <p:nvPr/>
        </p:nvPicPr>
        <p:blipFill>
          <a:blip r:embed="rId2"/>
          <a:srcRect/>
          <a:stretch>
            <a:fillRect/>
          </a:stretch>
        </p:blipFill>
        <p:spPr bwMode="auto">
          <a:xfrm>
            <a:off x="7472810" y="4348956"/>
            <a:ext cx="1219200" cy="700088"/>
          </a:xfrm>
          <a:prstGeom prst="rect">
            <a:avLst/>
          </a:prstGeom>
          <a:noFill/>
          <a:ln w="25400">
            <a:noFill/>
            <a:miter lim="800000"/>
            <a:headEnd/>
            <a:tailEnd/>
          </a:ln>
        </p:spPr>
      </p:pic>
      <p:sp>
        <p:nvSpPr>
          <p:cNvPr id="3" name="Rectangle 2"/>
          <p:cNvSpPr/>
          <p:nvPr/>
        </p:nvSpPr>
        <p:spPr>
          <a:xfrm>
            <a:off x="84667" y="5873750"/>
            <a:ext cx="914400" cy="914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
        <p:nvSpPr>
          <p:cNvPr id="7" name="Rectangle 6"/>
          <p:cNvSpPr/>
          <p:nvPr/>
        </p:nvSpPr>
        <p:spPr>
          <a:xfrm>
            <a:off x="4317999" y="1143000"/>
            <a:ext cx="4275667" cy="91440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17376856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Some excerpt from GP report</a:t>
            </a:r>
            <a:endParaRPr lang="en-US"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10</a:t>
            </a:fld>
            <a:endParaRPr lang="en-US" dirty="0"/>
          </a:p>
        </p:txBody>
      </p:sp>
      <p:sp>
        <p:nvSpPr>
          <p:cNvPr id="7" name="Content Placeholder 6"/>
          <p:cNvSpPr>
            <a:spLocks noGrp="1"/>
          </p:cNvSpPr>
          <p:nvPr>
            <p:ph idx="1"/>
          </p:nvPr>
        </p:nvSpPr>
        <p:spPr/>
        <p:txBody>
          <a:bodyPr/>
          <a:lstStyle/>
          <a:p>
            <a:r>
              <a:rPr lang="en-US" sz="1200" b="1" dirty="0"/>
              <a:t>Item 5 Commissioning</a:t>
            </a:r>
          </a:p>
          <a:p>
            <a:pPr lvl="1"/>
            <a:r>
              <a:rPr lang="en-US" sz="1000" dirty="0"/>
              <a:t>Building commissioning is covered in the bid documents from an overview level through </a:t>
            </a:r>
            <a:r>
              <a:rPr lang="en-US" sz="1000" dirty="0" smtClean="0"/>
              <a:t>detailed commissioning </a:t>
            </a:r>
            <a:r>
              <a:rPr lang="en-US" sz="1000" dirty="0"/>
              <a:t>checklists for each system used in the building</a:t>
            </a:r>
            <a:r>
              <a:rPr lang="en-US" sz="1000" dirty="0" smtClean="0"/>
              <a:t>.</a:t>
            </a:r>
          </a:p>
          <a:p>
            <a:r>
              <a:rPr lang="en-US" sz="1200" b="1" dirty="0"/>
              <a:t>Item 6 / 7 Energy Efficiency</a:t>
            </a:r>
          </a:p>
          <a:p>
            <a:pPr lvl="1"/>
            <a:r>
              <a:rPr lang="en-US" sz="1000" dirty="0"/>
              <a:t>Building energy efficiency has been checked utilizing Trane Trace modeling software with </a:t>
            </a:r>
            <a:r>
              <a:rPr lang="en-US" sz="1000" dirty="0" smtClean="0"/>
              <a:t>input according </a:t>
            </a:r>
            <a:r>
              <a:rPr lang="en-US" sz="1000" dirty="0"/>
              <a:t>to ASHRAE 90.1 – 2007, Appendix G. The current Trace output indicates a </a:t>
            </a:r>
            <a:r>
              <a:rPr lang="en-US" sz="1000" dirty="0" smtClean="0"/>
              <a:t>15% savings </a:t>
            </a:r>
            <a:r>
              <a:rPr lang="en-US" sz="1000" dirty="0"/>
              <a:t>relative to ASHRAE 90.1. A significant issue that is limiting the energy savings of </a:t>
            </a:r>
            <a:r>
              <a:rPr lang="en-US" sz="1000" dirty="0" smtClean="0"/>
              <a:t>this building </a:t>
            </a:r>
            <a:r>
              <a:rPr lang="en-US" sz="1000" dirty="0"/>
              <a:t>is the high energy consumption of the experimental </a:t>
            </a:r>
            <a:r>
              <a:rPr lang="en-US" sz="1000" dirty="0" smtClean="0"/>
              <a:t>equipment</a:t>
            </a:r>
          </a:p>
          <a:p>
            <a:r>
              <a:rPr lang="en-US" sz="1200" b="1" dirty="0"/>
              <a:t>Item 10 / 11 Measurement and Verification</a:t>
            </a:r>
          </a:p>
          <a:p>
            <a:pPr lvl="1"/>
            <a:r>
              <a:rPr lang="en-US" sz="1000" dirty="0"/>
              <a:t>Metering has been provided for natural gas, electricity and domestic water. Metering is </a:t>
            </a:r>
            <a:r>
              <a:rPr lang="en-US" sz="1000" dirty="0" smtClean="0"/>
              <a:t>being monitored </a:t>
            </a:r>
            <a:r>
              <a:rPr lang="en-US" sz="1000" dirty="0"/>
              <a:t>by the building automation system</a:t>
            </a:r>
            <a:r>
              <a:rPr lang="en-US" sz="1000" dirty="0" smtClean="0"/>
              <a:t>.</a:t>
            </a:r>
          </a:p>
          <a:p>
            <a:r>
              <a:rPr lang="en-US" sz="1200" b="1" dirty="0"/>
              <a:t>Item 13 Indoor Water - Water Savings Calculations</a:t>
            </a:r>
          </a:p>
          <a:p>
            <a:pPr lvl="1"/>
            <a:r>
              <a:rPr lang="en-US" sz="1000" dirty="0"/>
              <a:t>Plumbing fixtures have been selected to achieve 31.2% water savings following LEED Version </a:t>
            </a:r>
            <a:r>
              <a:rPr lang="en-US" sz="1000" dirty="0" smtClean="0"/>
              <a:t>3 calculation </a:t>
            </a:r>
            <a:r>
              <a:rPr lang="en-US" sz="1000" dirty="0"/>
              <a:t>methodology. Savings have exceeded the 20% </a:t>
            </a:r>
            <a:r>
              <a:rPr lang="en-US" sz="1000" dirty="0" smtClean="0"/>
              <a:t>goal</a:t>
            </a:r>
          </a:p>
          <a:p>
            <a:r>
              <a:rPr lang="en-US" sz="1200" b="1" dirty="0"/>
              <a:t>Item 14 Indoor Water - Measurement and Verification</a:t>
            </a:r>
          </a:p>
          <a:p>
            <a:pPr lvl="1"/>
            <a:r>
              <a:rPr lang="en-US" sz="1000" dirty="0"/>
              <a:t>Domestic water meter is being provided and is monitored by the building automation system</a:t>
            </a:r>
            <a:r>
              <a:rPr lang="en-US" sz="1000" dirty="0" smtClean="0"/>
              <a:t>.</a:t>
            </a:r>
          </a:p>
          <a:p>
            <a:r>
              <a:rPr lang="en-US" sz="1200" b="1" dirty="0"/>
              <a:t>Item 21 / 22 Water Efficient </a:t>
            </a:r>
            <a:r>
              <a:rPr lang="en-US" sz="1200" b="1" dirty="0" smtClean="0"/>
              <a:t>Products</a:t>
            </a:r>
          </a:p>
          <a:p>
            <a:pPr lvl="1"/>
            <a:r>
              <a:rPr lang="en-US" sz="1000" dirty="0"/>
              <a:t>Products and services that have earned the </a:t>
            </a:r>
            <a:r>
              <a:rPr lang="en-US" sz="1000" dirty="0" err="1"/>
              <a:t>WaterSense</a:t>
            </a:r>
            <a:r>
              <a:rPr lang="en-US" sz="1000" dirty="0"/>
              <a:t> label have been certified to be at </a:t>
            </a:r>
            <a:r>
              <a:rPr lang="en-US" sz="1000" dirty="0" smtClean="0"/>
              <a:t>least 20 </a:t>
            </a:r>
            <a:r>
              <a:rPr lang="en-US" sz="1000" dirty="0"/>
              <a:t>percent more efficient without sacrificing performance.” Applicable products for the </a:t>
            </a:r>
            <a:r>
              <a:rPr lang="en-US" sz="1000" dirty="0" smtClean="0"/>
              <a:t>Mu2e project</a:t>
            </a:r>
            <a:r>
              <a:rPr lang="en-US" sz="1000" dirty="0"/>
              <a:t> </a:t>
            </a:r>
            <a:r>
              <a:rPr lang="en-US" sz="1000" dirty="0" smtClean="0"/>
              <a:t>are toilets and </a:t>
            </a:r>
            <a:r>
              <a:rPr lang="en-US" sz="1000" dirty="0" err="1" smtClean="0"/>
              <a:t>facuets</a:t>
            </a:r>
            <a:endParaRPr lang="en-US" sz="1000" dirty="0" smtClean="0"/>
          </a:p>
          <a:p>
            <a:r>
              <a:rPr lang="en-US" sz="1200" b="1" dirty="0"/>
              <a:t>Item 23 Ventilation and Thermal Control - ASHRAE 55-2004 </a:t>
            </a:r>
            <a:r>
              <a:rPr lang="en-US" sz="1200" b="1" dirty="0" smtClean="0"/>
              <a:t>Data</a:t>
            </a:r>
          </a:p>
          <a:p>
            <a:pPr lvl="1"/>
            <a:r>
              <a:rPr lang="en-US" sz="1000" dirty="0" smtClean="0"/>
              <a:t>Chart and </a:t>
            </a:r>
            <a:r>
              <a:rPr lang="en-US" sz="1000" dirty="0" err="1" smtClean="0"/>
              <a:t>Calc</a:t>
            </a:r>
            <a:endParaRPr lang="en-US" sz="1000" dirty="0" smtClean="0"/>
          </a:p>
          <a:p>
            <a:r>
              <a:rPr lang="en-US" sz="1200" b="1" dirty="0"/>
              <a:t>Item </a:t>
            </a:r>
            <a:r>
              <a:rPr lang="en-US" sz="1200" b="1" dirty="0" smtClean="0"/>
              <a:t>24 </a:t>
            </a:r>
            <a:r>
              <a:rPr lang="en-US" sz="1200" b="1" dirty="0"/>
              <a:t>Ventilation and Thermal Control - ASHRAE 62-2007 </a:t>
            </a:r>
            <a:r>
              <a:rPr lang="en-US" sz="1200" b="1" dirty="0" smtClean="0"/>
              <a:t>Calculations</a:t>
            </a:r>
          </a:p>
          <a:p>
            <a:pPr lvl="1"/>
            <a:r>
              <a:rPr lang="en-US" sz="1000" dirty="0"/>
              <a:t>Chart and </a:t>
            </a:r>
            <a:r>
              <a:rPr lang="en-US" sz="1000" dirty="0" err="1" smtClean="0"/>
              <a:t>Calc</a:t>
            </a:r>
            <a:endParaRPr lang="en-US" sz="1000" dirty="0"/>
          </a:p>
        </p:txBody>
      </p:sp>
      <p:sp>
        <p:nvSpPr>
          <p:cNvPr id="3" name="TextBox 2"/>
          <p:cNvSpPr txBox="1"/>
          <p:nvPr/>
        </p:nvSpPr>
        <p:spPr>
          <a:xfrm rot="20167240">
            <a:off x="4500749" y="4975761"/>
            <a:ext cx="2493818" cy="830997"/>
          </a:xfrm>
          <a:prstGeom prst="rect">
            <a:avLst/>
          </a:prstGeom>
          <a:noFill/>
        </p:spPr>
        <p:txBody>
          <a:bodyPr wrap="square" rtlCol="0">
            <a:spAutoFit/>
          </a:bodyPr>
          <a:lstStyle/>
          <a:p>
            <a:r>
              <a:rPr lang="en-US" dirty="0" smtClean="0"/>
              <a:t>FULL GP REPORT </a:t>
            </a:r>
            <a:r>
              <a:rPr lang="en-US" dirty="0" err="1" smtClean="0"/>
              <a:t>Docdb</a:t>
            </a:r>
            <a:r>
              <a:rPr lang="en-US" dirty="0" smtClean="0"/>
              <a:t> 2081</a:t>
            </a:r>
            <a:endParaRPr lang="en-US" dirty="0"/>
          </a:p>
        </p:txBody>
      </p:sp>
      <p:sp>
        <p:nvSpPr>
          <p:cNvPr id="10" name="Date Placeholder 3"/>
          <p:cNvSpPr>
            <a:spLocks noGrp="1"/>
          </p:cNvSpPr>
          <p:nvPr>
            <p:ph type="dt" sz="half" idx="10"/>
          </p:nvPr>
        </p:nvSpPr>
        <p:spPr>
          <a:xfrm>
            <a:off x="6450013" y="6515100"/>
            <a:ext cx="1076325" cy="241300"/>
          </a:xfrm>
        </p:spPr>
        <p:txBody>
          <a:bodyPr/>
          <a:lstStyle/>
          <a:p>
            <a:pPr>
              <a:defRPr/>
            </a:pPr>
            <a:r>
              <a:rPr lang="en-US" smtClean="0"/>
              <a:t>10/22//2014</a:t>
            </a:r>
            <a:endParaRPr lang="en-US" dirty="0"/>
          </a:p>
        </p:txBody>
      </p:sp>
      <p:sp>
        <p:nvSpPr>
          <p:cNvPr id="11" name="Footer Placeholder 4"/>
          <p:cNvSpPr>
            <a:spLocks noGrp="1"/>
          </p:cNvSpPr>
          <p:nvPr>
            <p:ph type="ftr" sz="quarter" idx="11"/>
          </p:nvPr>
        </p:nvSpPr>
        <p:spPr>
          <a:xfrm>
            <a:off x="806450" y="6515100"/>
            <a:ext cx="5373688" cy="241300"/>
          </a:xfrm>
        </p:spPr>
        <p:txBody>
          <a:bodyPr/>
          <a:lstStyle/>
          <a:p>
            <a:pPr>
              <a:defRPr/>
            </a:pPr>
            <a:r>
              <a:rPr lang="en-US" smtClean="0"/>
              <a:t>E.Huedem- CD-2/3b review</a:t>
            </a:r>
            <a:endParaRPr lang="en-US" b="1" dirty="0"/>
          </a:p>
        </p:txBody>
      </p:sp>
    </p:spTree>
    <p:extLst>
      <p:ext uri="{BB962C8B-B14F-4D97-AF65-F5344CB8AC3E}">
        <p14:creationId xmlns:p14="http://schemas.microsoft.com/office/powerpoint/2010/main" val="294346187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High Performance &amp; Sustainability /Guiding Principle (GP)</a:t>
            </a:r>
            <a:endParaRPr lang="en-US" sz="2400" dirty="0"/>
          </a:p>
        </p:txBody>
      </p:sp>
      <p:sp>
        <p:nvSpPr>
          <p:cNvPr id="3" name="Content Placeholder 2"/>
          <p:cNvSpPr>
            <a:spLocks noGrp="1"/>
          </p:cNvSpPr>
          <p:nvPr>
            <p:ph idx="1"/>
          </p:nvPr>
        </p:nvSpPr>
        <p:spPr>
          <a:xfrm>
            <a:off x="546265" y="888667"/>
            <a:ext cx="8369135" cy="5286502"/>
          </a:xfrm>
        </p:spPr>
        <p:txBody>
          <a:bodyPr/>
          <a:lstStyle/>
          <a:p>
            <a:pPr marL="342900" lvl="1" indent="-342900">
              <a:buFont typeface="Arial" charset="0"/>
              <a:buChar char="•"/>
            </a:pPr>
            <a:r>
              <a:rPr lang="en-US" sz="2000" dirty="0" smtClean="0"/>
              <a:t>Requirement – DOE order 436.1 </a:t>
            </a:r>
            <a:r>
              <a:rPr lang="en-US" sz="1600" i="1" dirty="0">
                <a:solidFill>
                  <a:srgbClr val="FF0000"/>
                </a:solidFill>
              </a:rPr>
              <a:t>EO 13423, Section 2(f), and EO 13514 Section 2(g), Federal agencies are required to ensure that new construction and major renovation of agency buildings comply with the Guiding Principles for Federal Leadership in High Performance and Sustainable Buildings set forth in the Federal Leadership in High Performance and Sustainable Buildings Memorandum of Understanding</a:t>
            </a:r>
          </a:p>
          <a:p>
            <a:r>
              <a:rPr lang="en-US" sz="2000" dirty="0" smtClean="0"/>
              <a:t>Mu2e project is committed to comply with sustainability requirements. </a:t>
            </a:r>
            <a:r>
              <a:rPr lang="en-US" sz="2000" dirty="0"/>
              <a:t>E</a:t>
            </a:r>
            <a:r>
              <a:rPr lang="en-US" sz="2000" dirty="0" smtClean="0"/>
              <a:t>arly in the project lifecycle we looked at. </a:t>
            </a:r>
          </a:p>
          <a:p>
            <a:pPr lvl="1">
              <a:buFont typeface="Courier New" pitchFamily="49" charset="0"/>
              <a:buChar char="o"/>
            </a:pPr>
            <a:r>
              <a:rPr lang="en-US" sz="2000" dirty="0" smtClean="0"/>
              <a:t>GP &amp; </a:t>
            </a:r>
            <a:r>
              <a:rPr lang="en-US" sz="2000" dirty="0" smtClean="0"/>
              <a:t>LEED </a:t>
            </a:r>
            <a:r>
              <a:rPr lang="en-US" sz="2000" dirty="0" smtClean="0"/>
              <a:t>checklists: </a:t>
            </a:r>
          </a:p>
          <a:p>
            <a:pPr lvl="1">
              <a:buFont typeface="Courier New" pitchFamily="49" charset="0"/>
              <a:buChar char="o"/>
            </a:pPr>
            <a:r>
              <a:rPr lang="en-US" sz="2000" dirty="0" smtClean="0"/>
              <a:t>other guides (ASHRAE AEDG-advanced energy design guide)</a:t>
            </a:r>
          </a:p>
          <a:p>
            <a:pPr lvl="1">
              <a:buFont typeface="Courier New" pitchFamily="49" charset="0"/>
              <a:buChar char="o"/>
            </a:pPr>
            <a:r>
              <a:rPr lang="en-US" sz="2000" dirty="0" smtClean="0"/>
              <a:t>Previous proj (cmtf 2010, DOE workshop Apr 2011, OTE) </a:t>
            </a:r>
          </a:p>
          <a:p>
            <a:pPr marL="347472" lvl="1" indent="-347472">
              <a:buFont typeface="Arial" pitchFamily="34" charset="0"/>
              <a:buChar char="•"/>
            </a:pPr>
            <a:r>
              <a:rPr lang="en-US" sz="2000" dirty="0" smtClean="0"/>
              <a:t>LEED-NC is not appropriate for Mu2e (</a:t>
            </a:r>
            <a:r>
              <a:rPr lang="en-US" sz="2000" i="1" dirty="0" smtClean="0"/>
              <a:t>DocDB# 2081</a:t>
            </a:r>
            <a:r>
              <a:rPr lang="en-US" sz="2000" i="1" smtClean="0"/>
              <a:t>, </a:t>
            </a:r>
            <a:r>
              <a:rPr lang="en-US" sz="1600" i="1" smtClean="0">
                <a:solidFill>
                  <a:srgbClr val="FF0000"/>
                </a:solidFill>
              </a:rPr>
              <a:t>LEED </a:t>
            </a:r>
            <a:r>
              <a:rPr lang="en-US" sz="1600" i="1" dirty="0" smtClean="0">
                <a:solidFill>
                  <a:srgbClr val="FF0000"/>
                </a:solidFill>
              </a:rPr>
              <a:t>Analysis Memo  dated Aug 04 2011 documented the reasoning</a:t>
            </a:r>
            <a:r>
              <a:rPr lang="en-US" sz="2000" dirty="0" smtClean="0"/>
              <a:t>). </a:t>
            </a:r>
          </a:p>
          <a:p>
            <a:r>
              <a:rPr lang="en-US" sz="2000" dirty="0" smtClean="0"/>
              <a:t>The identification and incorporation of GP elements that are lifecycle  efficient </a:t>
            </a:r>
            <a:r>
              <a:rPr lang="en-US" sz="2000" dirty="0"/>
              <a:t>into the design represents </a:t>
            </a:r>
            <a:r>
              <a:rPr lang="en-US" sz="2000" dirty="0" smtClean="0"/>
              <a:t>the project’s commitment to incorporating sustainability.</a:t>
            </a:r>
          </a:p>
        </p:txBody>
      </p:sp>
      <p:sp>
        <p:nvSpPr>
          <p:cNvPr id="4" name="Date Placeholder 3"/>
          <p:cNvSpPr>
            <a:spLocks noGrp="1"/>
          </p:cNvSpPr>
          <p:nvPr>
            <p:ph type="dt" sz="half" idx="10"/>
          </p:nvPr>
        </p:nvSpPr>
        <p:spPr/>
        <p:txBody>
          <a:bodyPr/>
          <a:lstStyle/>
          <a:p>
            <a:pPr>
              <a:defRPr/>
            </a:pPr>
            <a:r>
              <a:rPr lang="en-US" dirty="0" smtClean="0"/>
              <a:t>10/22//2014</a:t>
            </a:r>
            <a:endParaRPr lang="en-US" dirty="0"/>
          </a:p>
        </p:txBody>
      </p:sp>
      <p:sp>
        <p:nvSpPr>
          <p:cNvPr id="5" name="Footer Placeholder 4"/>
          <p:cNvSpPr>
            <a:spLocks noGrp="1"/>
          </p:cNvSpPr>
          <p:nvPr>
            <p:ph type="ftr" sz="quarter" idx="11"/>
          </p:nvPr>
        </p:nvSpPr>
        <p:spPr/>
        <p:txBody>
          <a:bodyPr/>
          <a:lstStyle/>
          <a:p>
            <a:pPr>
              <a:defRPr/>
            </a:pPr>
            <a:r>
              <a:rPr lang="en-US" dirty="0" smtClean="0"/>
              <a:t>E.Huedem-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2</a:t>
            </a:fld>
            <a:endParaRPr lang="en-US" dirty="0"/>
          </a:p>
        </p:txBody>
      </p:sp>
    </p:spTree>
    <p:extLst>
      <p:ext uri="{BB962C8B-B14F-4D97-AF65-F5344CB8AC3E}">
        <p14:creationId xmlns:p14="http://schemas.microsoft.com/office/powerpoint/2010/main" val="3014336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High Performance &amp; Sustainability /Guiding Principle (GP)</a:t>
            </a:r>
            <a:endParaRPr lang="en-US" sz="2400" dirty="0"/>
          </a:p>
        </p:txBody>
      </p:sp>
      <p:sp>
        <p:nvSpPr>
          <p:cNvPr id="3" name="Content Placeholder 2"/>
          <p:cNvSpPr>
            <a:spLocks noGrp="1"/>
          </p:cNvSpPr>
          <p:nvPr>
            <p:ph idx="1"/>
          </p:nvPr>
        </p:nvSpPr>
        <p:spPr>
          <a:xfrm>
            <a:off x="521897" y="888667"/>
            <a:ext cx="8170842" cy="5286502"/>
          </a:xfrm>
        </p:spPr>
        <p:txBody>
          <a:bodyPr/>
          <a:lstStyle/>
          <a:p>
            <a:r>
              <a:rPr lang="en-US" sz="2000" dirty="0" smtClean="0"/>
              <a:t>About 60% of </a:t>
            </a:r>
            <a:r>
              <a:rPr lang="en-US" sz="2000" dirty="0"/>
              <a:t>GP items are </a:t>
            </a:r>
            <a:r>
              <a:rPr lang="en-US" sz="2000" dirty="0" smtClean="0"/>
              <a:t>already met, either </a:t>
            </a:r>
            <a:r>
              <a:rPr lang="en-US" sz="2000" dirty="0"/>
              <a:t>already in </a:t>
            </a:r>
            <a:r>
              <a:rPr lang="en-US" sz="2000" dirty="0" smtClean="0"/>
              <a:t>placed by current policies and procedures or are life cycle efficient.  The remaining 20 </a:t>
            </a:r>
            <a:r>
              <a:rPr lang="en-US" sz="2000" dirty="0"/>
              <a:t>of the 35 </a:t>
            </a:r>
            <a:r>
              <a:rPr lang="en-US" sz="2000" dirty="0" smtClean="0"/>
              <a:t>GP items are addressed by the project. </a:t>
            </a:r>
          </a:p>
          <a:p>
            <a:r>
              <a:rPr lang="en-US" sz="2000" dirty="0" smtClean="0"/>
              <a:t>Final </a:t>
            </a:r>
            <a:r>
              <a:rPr lang="en-US" sz="2000" dirty="0"/>
              <a:t>GP report, and various backup documentation are submitted (posted under Doc# 2081</a:t>
            </a:r>
            <a:r>
              <a:rPr lang="en-US" sz="2000" dirty="0" smtClean="0"/>
              <a:t>)</a:t>
            </a:r>
          </a:p>
          <a:p>
            <a:r>
              <a:rPr lang="en-US" sz="2000" dirty="0" smtClean="0"/>
              <a:t>A number of the GP items are included in the design specifications. (Division 1 Spec and technical spec) and few are calculation documentation</a:t>
            </a:r>
            <a:endParaRPr lang="en-US" sz="2000" dirty="0"/>
          </a:p>
          <a:p>
            <a:r>
              <a:rPr lang="en-US" sz="2000" dirty="0" smtClean="0"/>
              <a:t>Two </a:t>
            </a:r>
            <a:r>
              <a:rPr lang="en-US" sz="2000" dirty="0"/>
              <a:t>major </a:t>
            </a:r>
            <a:r>
              <a:rPr lang="en-US" sz="2000" dirty="0" smtClean="0"/>
              <a:t>GP items:</a:t>
            </a:r>
          </a:p>
          <a:p>
            <a:pPr lvl="1"/>
            <a:r>
              <a:rPr lang="en-US" sz="1800" u="sng" dirty="0" smtClean="0"/>
              <a:t>Commissioning </a:t>
            </a:r>
            <a:r>
              <a:rPr lang="en-US" sz="1800" u="sng" dirty="0"/>
              <a:t>(Cx</a:t>
            </a:r>
            <a:r>
              <a:rPr lang="en-US" sz="1800" u="sng" dirty="0" smtClean="0"/>
              <a:t>):</a:t>
            </a:r>
            <a:r>
              <a:rPr lang="en-US" sz="1800" dirty="0" smtClean="0"/>
              <a:t>.</a:t>
            </a:r>
          </a:p>
          <a:p>
            <a:pPr lvl="1"/>
            <a:r>
              <a:rPr lang="en-US" sz="1800" u="sng" dirty="0" smtClean="0"/>
              <a:t>Building </a:t>
            </a:r>
            <a:r>
              <a:rPr lang="en-US" sz="1800" u="sng" dirty="0"/>
              <a:t>energy efficiency</a:t>
            </a:r>
            <a:r>
              <a:rPr lang="en-US" sz="1800" dirty="0"/>
              <a:t>: </a:t>
            </a:r>
            <a:endParaRPr lang="en-US" sz="1800" dirty="0" smtClean="0"/>
          </a:p>
          <a:p>
            <a:endParaRPr lang="en-US" sz="2000" dirty="0" smtClean="0"/>
          </a:p>
        </p:txBody>
      </p:sp>
      <p:sp>
        <p:nvSpPr>
          <p:cNvPr id="4" name="Date Placeholder 3"/>
          <p:cNvSpPr>
            <a:spLocks noGrp="1"/>
          </p:cNvSpPr>
          <p:nvPr>
            <p:ph type="dt" sz="half" idx="10"/>
          </p:nvPr>
        </p:nvSpPr>
        <p:spPr/>
        <p:txBody>
          <a:bodyPr/>
          <a:lstStyle/>
          <a:p>
            <a:pPr>
              <a:defRPr/>
            </a:pPr>
            <a:r>
              <a:rPr lang="en-US" dirty="0" smtClean="0"/>
              <a:t>10/22//2014</a:t>
            </a:r>
            <a:endParaRPr lang="en-US" dirty="0"/>
          </a:p>
        </p:txBody>
      </p:sp>
      <p:sp>
        <p:nvSpPr>
          <p:cNvPr id="5" name="Footer Placeholder 4"/>
          <p:cNvSpPr>
            <a:spLocks noGrp="1"/>
          </p:cNvSpPr>
          <p:nvPr>
            <p:ph type="ftr" sz="quarter" idx="11"/>
          </p:nvPr>
        </p:nvSpPr>
        <p:spPr/>
        <p:txBody>
          <a:bodyPr/>
          <a:lstStyle/>
          <a:p>
            <a:pPr>
              <a:defRPr/>
            </a:pPr>
            <a:r>
              <a:rPr lang="en-US" dirty="0" smtClean="0"/>
              <a:t>E.Huedem-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3</a:t>
            </a:fld>
            <a:endParaRPr lang="en-US" dirty="0"/>
          </a:p>
        </p:txBody>
      </p:sp>
    </p:spTree>
    <p:extLst>
      <p:ext uri="{BB962C8B-B14F-4D97-AF65-F5344CB8AC3E}">
        <p14:creationId xmlns:p14="http://schemas.microsoft.com/office/powerpoint/2010/main" val="388740493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High Performance &amp; Sustainability /Guiding Principle (GP)</a:t>
            </a:r>
            <a:endParaRPr lang="en-US" sz="2400" dirty="0"/>
          </a:p>
        </p:txBody>
      </p:sp>
      <p:sp>
        <p:nvSpPr>
          <p:cNvPr id="3" name="Content Placeholder 2"/>
          <p:cNvSpPr>
            <a:spLocks noGrp="1"/>
          </p:cNvSpPr>
          <p:nvPr>
            <p:ph idx="1"/>
          </p:nvPr>
        </p:nvSpPr>
        <p:spPr>
          <a:xfrm>
            <a:off x="521897" y="888667"/>
            <a:ext cx="8206468" cy="5286502"/>
          </a:xfrm>
        </p:spPr>
        <p:txBody>
          <a:bodyPr/>
          <a:lstStyle/>
          <a:p>
            <a:pPr marL="347472" lvl="1" indent="-347472">
              <a:buFont typeface="Arial" pitchFamily="34" charset="0"/>
              <a:buChar char="•"/>
            </a:pPr>
            <a:r>
              <a:rPr lang="en-US" sz="1800" u="sng" dirty="0" smtClean="0"/>
              <a:t>Commissioning </a:t>
            </a:r>
            <a:r>
              <a:rPr lang="en-US" sz="1800" u="sng" dirty="0"/>
              <a:t>(Cx): </a:t>
            </a:r>
            <a:endParaRPr lang="en-US" sz="1800" u="sng" dirty="0" smtClean="0"/>
          </a:p>
          <a:p>
            <a:pPr marL="747522" lvl="2" indent="-347472">
              <a:buFont typeface="Arial" pitchFamily="34" charset="0"/>
              <a:buChar char="•"/>
            </a:pPr>
            <a:r>
              <a:rPr lang="en-US" sz="1600" dirty="0" smtClean="0"/>
              <a:t>This </a:t>
            </a:r>
            <a:r>
              <a:rPr lang="en-US" sz="1600" dirty="0"/>
              <a:t>is included in the current project and contract has been issued for a </a:t>
            </a:r>
            <a:r>
              <a:rPr lang="en-US" sz="1600" dirty="0" smtClean="0"/>
              <a:t>3</a:t>
            </a:r>
            <a:r>
              <a:rPr lang="en-US" sz="1600" baseline="30000" dirty="0" smtClean="0"/>
              <a:t>rd</a:t>
            </a:r>
            <a:r>
              <a:rPr lang="en-US" sz="1600" dirty="0" smtClean="0"/>
              <a:t> party Cx </a:t>
            </a:r>
            <a:r>
              <a:rPr lang="en-US" sz="1600" dirty="0"/>
              <a:t>agent (Primera Engrs). This Cx </a:t>
            </a:r>
            <a:r>
              <a:rPr lang="en-US" sz="1600" dirty="0" smtClean="0"/>
              <a:t>agent </a:t>
            </a:r>
            <a:r>
              <a:rPr lang="en-US" sz="1600" dirty="0"/>
              <a:t>have successfully commissioned </a:t>
            </a:r>
            <a:r>
              <a:rPr lang="en-US" sz="1600" dirty="0" smtClean="0"/>
              <a:t>two recent project onsite. (Fundamental commissioning)</a:t>
            </a:r>
          </a:p>
          <a:p>
            <a:pPr lvl="1">
              <a:buFont typeface="Arial" pitchFamily="34" charset="0"/>
              <a:buChar char="•"/>
            </a:pPr>
            <a:r>
              <a:rPr lang="en-US" sz="1600" dirty="0" smtClean="0"/>
              <a:t>Due to the nature of the project schedule once the CF bldg project is completed, spaces </a:t>
            </a:r>
            <a:r>
              <a:rPr lang="en-US" sz="1600" dirty="0"/>
              <a:t>will </a:t>
            </a:r>
            <a:r>
              <a:rPr lang="en-US" sz="1600" dirty="0" smtClean="0"/>
              <a:t>remain open to each other for few years. Cx will try to simulate final condition as best as possible. A  re commissioning (off project) is plan later when the final experiment equipment are installed and spaces between are closed and sealed.</a:t>
            </a:r>
          </a:p>
          <a:p>
            <a:pPr lvl="1">
              <a:buFont typeface="Arial" pitchFamily="34" charset="0"/>
              <a:buChar char="•"/>
            </a:pPr>
            <a:r>
              <a:rPr lang="en-US" sz="1600" dirty="0" smtClean="0"/>
              <a:t>Scope</a:t>
            </a:r>
          </a:p>
          <a:p>
            <a:pPr lvl="2">
              <a:buFont typeface="Courier New" pitchFamily="49" charset="0"/>
              <a:buChar char="o"/>
            </a:pPr>
            <a:r>
              <a:rPr lang="en-US" sz="1400" dirty="0" smtClean="0"/>
              <a:t>Review </a:t>
            </a:r>
            <a:r>
              <a:rPr lang="en-US" sz="1400" dirty="0"/>
              <a:t>of Owners Project Requirement &amp; Basis of Design</a:t>
            </a:r>
          </a:p>
          <a:p>
            <a:pPr lvl="2">
              <a:buFont typeface="Courier New" pitchFamily="49" charset="0"/>
              <a:buChar char="o"/>
            </a:pPr>
            <a:r>
              <a:rPr lang="en-US" sz="1400" dirty="0"/>
              <a:t>Maintain and Update the Commissioning Plan</a:t>
            </a:r>
          </a:p>
          <a:p>
            <a:pPr lvl="2">
              <a:buFont typeface="Courier New" pitchFamily="49" charset="0"/>
              <a:buChar char="o"/>
            </a:pPr>
            <a:r>
              <a:rPr lang="en-US" sz="1400" dirty="0"/>
              <a:t>CF Mech systems, lighting control and BAS will be commissioned</a:t>
            </a:r>
          </a:p>
          <a:p>
            <a:pPr marL="1657350" lvl="3" indent="-342900">
              <a:buFont typeface="Wingdings" pitchFamily="2" charset="2"/>
              <a:buChar char="ü"/>
            </a:pPr>
            <a:r>
              <a:rPr lang="en-US" sz="1400" dirty="0"/>
              <a:t>Review startup procedure &amp; witness random sampling</a:t>
            </a:r>
          </a:p>
          <a:p>
            <a:pPr marL="1657350" lvl="3" indent="-342900">
              <a:buFont typeface="Wingdings" pitchFamily="2" charset="2"/>
              <a:buChar char="ü"/>
            </a:pPr>
            <a:r>
              <a:rPr lang="en-US" sz="1400" dirty="0"/>
              <a:t>Prepare functional test procedure</a:t>
            </a:r>
          </a:p>
          <a:p>
            <a:pPr marL="1657350" lvl="3" indent="-342900">
              <a:buFont typeface="Wingdings" pitchFamily="2" charset="2"/>
              <a:buChar char="ü"/>
            </a:pPr>
            <a:r>
              <a:rPr lang="en-US" sz="1400" dirty="0"/>
              <a:t>Review test and balance report (TAB)</a:t>
            </a:r>
          </a:p>
          <a:p>
            <a:pPr marL="1657350" lvl="3" indent="-342900">
              <a:buFont typeface="Wingdings" pitchFamily="2" charset="2"/>
              <a:buChar char="ü"/>
            </a:pPr>
            <a:r>
              <a:rPr lang="en-US" sz="1400" dirty="0"/>
              <a:t>Perform FPT (functional performance test)</a:t>
            </a:r>
          </a:p>
          <a:p>
            <a:pPr lvl="2">
              <a:buFont typeface="Courier New" pitchFamily="49" charset="0"/>
              <a:buChar char="o"/>
            </a:pPr>
            <a:r>
              <a:rPr lang="en-US" sz="1400" dirty="0"/>
              <a:t>Document and maintain issue log</a:t>
            </a:r>
          </a:p>
          <a:p>
            <a:pPr lvl="2">
              <a:buFont typeface="Courier New" pitchFamily="49" charset="0"/>
              <a:buChar char="o"/>
            </a:pPr>
            <a:r>
              <a:rPr lang="en-US" sz="1400" dirty="0"/>
              <a:t>Perform retesting</a:t>
            </a:r>
          </a:p>
          <a:p>
            <a:pPr lvl="2">
              <a:buFont typeface="Courier New" pitchFamily="49" charset="0"/>
              <a:buChar char="o"/>
            </a:pPr>
            <a:r>
              <a:rPr lang="en-US" sz="1400" dirty="0"/>
              <a:t>Submit final Cx report</a:t>
            </a:r>
          </a:p>
          <a:p>
            <a:pPr marL="747522" lvl="2" indent="-347472">
              <a:buFont typeface="Courier New" pitchFamily="49" charset="0"/>
              <a:buChar char="o"/>
            </a:pPr>
            <a:endParaRPr lang="en-US" sz="1600" dirty="0" smtClean="0"/>
          </a:p>
          <a:p>
            <a:endParaRPr lang="en-US" sz="2000" dirty="0" smtClean="0"/>
          </a:p>
        </p:txBody>
      </p:sp>
      <p:sp>
        <p:nvSpPr>
          <p:cNvPr id="4" name="Date Placeholder 3"/>
          <p:cNvSpPr>
            <a:spLocks noGrp="1"/>
          </p:cNvSpPr>
          <p:nvPr>
            <p:ph type="dt" sz="half" idx="10"/>
          </p:nvPr>
        </p:nvSpPr>
        <p:spPr/>
        <p:txBody>
          <a:bodyPr/>
          <a:lstStyle/>
          <a:p>
            <a:pPr>
              <a:defRPr/>
            </a:pPr>
            <a:r>
              <a:rPr lang="en-US" dirty="0" smtClean="0"/>
              <a:t>10/22//2014</a:t>
            </a:r>
            <a:endParaRPr lang="en-US" dirty="0"/>
          </a:p>
        </p:txBody>
      </p:sp>
      <p:sp>
        <p:nvSpPr>
          <p:cNvPr id="5" name="Footer Placeholder 4"/>
          <p:cNvSpPr>
            <a:spLocks noGrp="1"/>
          </p:cNvSpPr>
          <p:nvPr>
            <p:ph type="ftr" sz="quarter" idx="11"/>
          </p:nvPr>
        </p:nvSpPr>
        <p:spPr/>
        <p:txBody>
          <a:bodyPr/>
          <a:lstStyle/>
          <a:p>
            <a:pPr>
              <a:defRPr/>
            </a:pPr>
            <a:r>
              <a:rPr lang="en-US" dirty="0" smtClean="0"/>
              <a:t>E.Huedem-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4</a:t>
            </a:fld>
            <a:endParaRPr lang="en-US" dirty="0"/>
          </a:p>
        </p:txBody>
      </p:sp>
    </p:spTree>
    <p:extLst>
      <p:ext uri="{BB962C8B-B14F-4D97-AF65-F5344CB8AC3E}">
        <p14:creationId xmlns:p14="http://schemas.microsoft.com/office/powerpoint/2010/main" val="120118017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High Performance &amp; Sustainability /Guiding Principle (GP)</a:t>
            </a:r>
            <a:endParaRPr lang="en-US" sz="2400" dirty="0"/>
          </a:p>
        </p:txBody>
      </p:sp>
      <p:sp>
        <p:nvSpPr>
          <p:cNvPr id="3" name="Content Placeholder 2"/>
          <p:cNvSpPr>
            <a:spLocks noGrp="1"/>
          </p:cNvSpPr>
          <p:nvPr>
            <p:ph idx="1"/>
          </p:nvPr>
        </p:nvSpPr>
        <p:spPr>
          <a:xfrm>
            <a:off x="521897" y="888667"/>
            <a:ext cx="8206468" cy="5286502"/>
          </a:xfrm>
        </p:spPr>
        <p:txBody>
          <a:bodyPr/>
          <a:lstStyle/>
          <a:p>
            <a:pPr marL="347472" lvl="1" indent="-347472">
              <a:buFont typeface="Arial" pitchFamily="34" charset="0"/>
              <a:buChar char="•"/>
            </a:pPr>
            <a:r>
              <a:rPr lang="en-US" sz="1800" u="sng" dirty="0" smtClean="0"/>
              <a:t>Energy </a:t>
            </a:r>
            <a:r>
              <a:rPr lang="en-US" sz="1800" u="sng" dirty="0"/>
              <a:t>efficiency</a:t>
            </a:r>
            <a:r>
              <a:rPr lang="en-US" sz="1800" dirty="0"/>
              <a:t>: </a:t>
            </a:r>
            <a:endParaRPr lang="en-US" sz="1800" dirty="0" smtClean="0"/>
          </a:p>
          <a:p>
            <a:pPr marL="747522" lvl="2" indent="-347472">
              <a:buFont typeface="Courier New" pitchFamily="49" charset="0"/>
              <a:buChar char="o"/>
            </a:pPr>
            <a:r>
              <a:rPr lang="en-US" sz="1600" dirty="0" smtClean="0"/>
              <a:t>Although the CF project (bldg) is </a:t>
            </a:r>
            <a:r>
              <a:rPr lang="en-US" sz="1600" dirty="0"/>
              <a:t>not expected to meet the </a:t>
            </a:r>
            <a:r>
              <a:rPr lang="en-US" sz="1600" dirty="0" smtClean="0"/>
              <a:t>min requirement of “30</a:t>
            </a:r>
            <a:r>
              <a:rPr lang="en-US" sz="1600" dirty="0"/>
              <a:t>% better than Ashrae 90.1 </a:t>
            </a:r>
            <a:r>
              <a:rPr lang="en-US" sz="1600" dirty="0" smtClean="0"/>
              <a:t>baseline” </a:t>
            </a:r>
            <a:r>
              <a:rPr lang="en-US" sz="1600" dirty="0"/>
              <a:t>because of large process </a:t>
            </a:r>
            <a:r>
              <a:rPr lang="en-US" sz="1600" dirty="0" smtClean="0"/>
              <a:t>load, the project committed to doing the building energy model, incorporating the reasonable energy efficiency measures and just quantify where we’re at compared to Ashrae90 appendix-G baseline.</a:t>
            </a:r>
          </a:p>
          <a:p>
            <a:pPr marL="747522" lvl="2" indent="-347472">
              <a:buFont typeface="Courier New" pitchFamily="49" charset="0"/>
              <a:buChar char="o"/>
            </a:pPr>
            <a:r>
              <a:rPr lang="en-US" sz="1600" dirty="0" smtClean="0"/>
              <a:t>Various elements that contributed (Use of CUB chilled water, envelope, lighting, variable fan speed- Single zone VAV) </a:t>
            </a:r>
          </a:p>
          <a:p>
            <a:r>
              <a:rPr lang="en-US" sz="2000" dirty="0" smtClean="0"/>
              <a:t>The project did due diligence to comply with the sustainability requirement and provide an energy efficient building design using the GP guidance, where it is applicable</a:t>
            </a:r>
          </a:p>
          <a:p>
            <a:endParaRPr lang="en-US" sz="2000" dirty="0" smtClean="0"/>
          </a:p>
        </p:txBody>
      </p:sp>
      <p:sp>
        <p:nvSpPr>
          <p:cNvPr id="4" name="Date Placeholder 3"/>
          <p:cNvSpPr>
            <a:spLocks noGrp="1"/>
          </p:cNvSpPr>
          <p:nvPr>
            <p:ph type="dt" sz="half" idx="10"/>
          </p:nvPr>
        </p:nvSpPr>
        <p:spPr/>
        <p:txBody>
          <a:bodyPr/>
          <a:lstStyle/>
          <a:p>
            <a:pPr>
              <a:defRPr/>
            </a:pPr>
            <a:r>
              <a:rPr lang="en-US" dirty="0" smtClean="0"/>
              <a:t>10/22//2014</a:t>
            </a:r>
            <a:endParaRPr lang="en-US" dirty="0"/>
          </a:p>
        </p:txBody>
      </p:sp>
      <p:sp>
        <p:nvSpPr>
          <p:cNvPr id="5" name="Footer Placeholder 4"/>
          <p:cNvSpPr>
            <a:spLocks noGrp="1"/>
          </p:cNvSpPr>
          <p:nvPr>
            <p:ph type="ftr" sz="quarter" idx="11"/>
          </p:nvPr>
        </p:nvSpPr>
        <p:spPr/>
        <p:txBody>
          <a:bodyPr/>
          <a:lstStyle/>
          <a:p>
            <a:pPr>
              <a:defRPr/>
            </a:pPr>
            <a:r>
              <a:rPr lang="en-US" dirty="0" smtClean="0"/>
              <a:t>E.Huedem-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5</a:t>
            </a:fld>
            <a:endParaRPr lang="en-US" dirty="0"/>
          </a:p>
        </p:txBody>
      </p:sp>
    </p:spTree>
    <p:extLst>
      <p:ext uri="{BB962C8B-B14F-4D97-AF65-F5344CB8AC3E}">
        <p14:creationId xmlns:p14="http://schemas.microsoft.com/office/powerpoint/2010/main" val="31559792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400" dirty="0" smtClean="0"/>
              <a:t>High Performance &amp; Sustainability /Guiding Principle (GP)</a:t>
            </a:r>
            <a:endParaRPr lang="en-US" sz="2400" dirty="0"/>
          </a:p>
        </p:txBody>
      </p:sp>
      <p:sp>
        <p:nvSpPr>
          <p:cNvPr id="3" name="Content Placeholder 2"/>
          <p:cNvSpPr>
            <a:spLocks noGrp="1"/>
          </p:cNvSpPr>
          <p:nvPr>
            <p:ph idx="1"/>
          </p:nvPr>
        </p:nvSpPr>
        <p:spPr>
          <a:xfrm>
            <a:off x="521897" y="888667"/>
            <a:ext cx="8206468" cy="5286502"/>
          </a:xfrm>
        </p:spPr>
        <p:txBody>
          <a:bodyPr/>
          <a:lstStyle/>
          <a:p>
            <a:pPr marL="0" lvl="1" indent="0" algn="ctr">
              <a:buNone/>
            </a:pPr>
            <a:endParaRPr lang="en-US" sz="1800" u="sng" dirty="0" smtClean="0"/>
          </a:p>
          <a:p>
            <a:pPr marL="0" lvl="1" indent="0" algn="ctr">
              <a:buNone/>
            </a:pPr>
            <a:endParaRPr lang="en-US" sz="1800" u="sng" dirty="0"/>
          </a:p>
          <a:p>
            <a:pPr marL="0" lvl="1" indent="0" algn="ctr">
              <a:buNone/>
            </a:pPr>
            <a:endParaRPr lang="en-US" sz="1800" u="sng" dirty="0" smtClean="0"/>
          </a:p>
          <a:p>
            <a:pPr marL="0" lvl="1" indent="0" algn="ctr">
              <a:buNone/>
            </a:pPr>
            <a:endParaRPr lang="en-US" sz="1800" u="sng" dirty="0"/>
          </a:p>
          <a:p>
            <a:pPr marL="0" lvl="1" indent="0" algn="ctr">
              <a:buNone/>
            </a:pPr>
            <a:endParaRPr lang="en-US" sz="1800" u="sng" dirty="0" smtClean="0"/>
          </a:p>
          <a:p>
            <a:pPr marL="0" lvl="1" indent="0" algn="ctr">
              <a:buNone/>
            </a:pPr>
            <a:endParaRPr lang="en-US" sz="1800" u="sng" dirty="0"/>
          </a:p>
          <a:p>
            <a:pPr marL="0" lvl="1" indent="0" algn="ctr">
              <a:buNone/>
            </a:pPr>
            <a:r>
              <a:rPr lang="en-US" sz="2800" u="sng" dirty="0" smtClean="0"/>
              <a:t>Back up slides</a:t>
            </a:r>
            <a:endParaRPr lang="en-US" sz="2800" dirty="0" smtClean="0"/>
          </a:p>
          <a:p>
            <a:endParaRPr lang="en-US" sz="2000" dirty="0" smtClean="0"/>
          </a:p>
        </p:txBody>
      </p:sp>
      <p:sp>
        <p:nvSpPr>
          <p:cNvPr id="4" name="Date Placeholder 3"/>
          <p:cNvSpPr>
            <a:spLocks noGrp="1"/>
          </p:cNvSpPr>
          <p:nvPr>
            <p:ph type="dt" sz="half" idx="10"/>
          </p:nvPr>
        </p:nvSpPr>
        <p:spPr/>
        <p:txBody>
          <a:bodyPr/>
          <a:lstStyle/>
          <a:p>
            <a:pPr>
              <a:defRPr/>
            </a:pPr>
            <a:r>
              <a:rPr lang="en-US" dirty="0" smtClean="0"/>
              <a:t>10/22//2014</a:t>
            </a:r>
            <a:endParaRPr lang="en-US" dirty="0"/>
          </a:p>
        </p:txBody>
      </p:sp>
      <p:sp>
        <p:nvSpPr>
          <p:cNvPr id="5" name="Footer Placeholder 4"/>
          <p:cNvSpPr>
            <a:spLocks noGrp="1"/>
          </p:cNvSpPr>
          <p:nvPr>
            <p:ph type="ftr" sz="quarter" idx="11"/>
          </p:nvPr>
        </p:nvSpPr>
        <p:spPr/>
        <p:txBody>
          <a:bodyPr/>
          <a:lstStyle/>
          <a:p>
            <a:pPr>
              <a:defRPr/>
            </a:pPr>
            <a:r>
              <a:rPr lang="en-US" dirty="0" err="1" smtClean="0"/>
              <a:t>E.Huedem</a:t>
            </a:r>
            <a:r>
              <a:rPr lang="en-US" dirty="0" smtClean="0"/>
              <a:t>- CD-2/3b review</a:t>
            </a:r>
            <a:endParaRPr lang="en-US" b="1" dirty="0"/>
          </a:p>
        </p:txBody>
      </p:sp>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6</a:t>
            </a:fld>
            <a:endParaRPr lang="en-US" dirty="0"/>
          </a:p>
        </p:txBody>
      </p:sp>
    </p:spTree>
    <p:extLst>
      <p:ext uri="{BB962C8B-B14F-4D97-AF65-F5344CB8AC3E}">
        <p14:creationId xmlns:p14="http://schemas.microsoft.com/office/powerpoint/2010/main" val="4140312303"/>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7</a:t>
            </a:fld>
            <a:endParaRPr lang="en-US" dirty="0"/>
          </a:p>
        </p:txBody>
      </p:sp>
      <p:pic>
        <p:nvPicPr>
          <p:cNvPr id="8" name="Picture 2"/>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228600" y="1042988"/>
            <a:ext cx="8763000" cy="49879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9" name="Oval 8"/>
          <p:cNvSpPr/>
          <p:nvPr/>
        </p:nvSpPr>
        <p:spPr>
          <a:xfrm>
            <a:off x="228600" y="2419350"/>
            <a:ext cx="4257675" cy="78105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0" name="Oval 9"/>
          <p:cNvSpPr/>
          <p:nvPr/>
        </p:nvSpPr>
        <p:spPr>
          <a:xfrm>
            <a:off x="323850" y="3619499"/>
            <a:ext cx="4257675" cy="523875"/>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1" name="Oval 10"/>
          <p:cNvSpPr/>
          <p:nvPr/>
        </p:nvSpPr>
        <p:spPr>
          <a:xfrm>
            <a:off x="228600" y="4371975"/>
            <a:ext cx="4257675" cy="485775"/>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2" name="Oval 11"/>
          <p:cNvSpPr/>
          <p:nvPr/>
        </p:nvSpPr>
        <p:spPr>
          <a:xfrm>
            <a:off x="4733925" y="2419350"/>
            <a:ext cx="4257675" cy="271462"/>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3" name="Oval 12"/>
          <p:cNvSpPr/>
          <p:nvPr/>
        </p:nvSpPr>
        <p:spPr>
          <a:xfrm>
            <a:off x="4886325" y="2790825"/>
            <a:ext cx="4257675" cy="1581150"/>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4" name="Oval 13"/>
          <p:cNvSpPr/>
          <p:nvPr/>
        </p:nvSpPr>
        <p:spPr>
          <a:xfrm>
            <a:off x="4581525" y="4672011"/>
            <a:ext cx="4257675" cy="1358901"/>
          </a:xfrm>
          <a:prstGeom prst="ellipse">
            <a:avLst/>
          </a:prstGeom>
          <a:noFill/>
          <a:ln>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sp>
        <p:nvSpPr>
          <p:cNvPr id="18" name="Date Placeholder 3"/>
          <p:cNvSpPr>
            <a:spLocks noGrp="1"/>
          </p:cNvSpPr>
          <p:nvPr>
            <p:ph type="dt" sz="half" idx="10"/>
          </p:nvPr>
        </p:nvSpPr>
        <p:spPr>
          <a:xfrm>
            <a:off x="6450013" y="6515100"/>
            <a:ext cx="1076325" cy="241300"/>
          </a:xfrm>
        </p:spPr>
        <p:txBody>
          <a:bodyPr/>
          <a:lstStyle/>
          <a:p>
            <a:pPr>
              <a:defRPr/>
            </a:pPr>
            <a:r>
              <a:rPr lang="en-US" smtClean="0"/>
              <a:t>10/22//2014</a:t>
            </a:r>
            <a:endParaRPr lang="en-US" dirty="0"/>
          </a:p>
        </p:txBody>
      </p:sp>
      <p:sp>
        <p:nvSpPr>
          <p:cNvPr id="19" name="Footer Placeholder 4"/>
          <p:cNvSpPr>
            <a:spLocks noGrp="1"/>
          </p:cNvSpPr>
          <p:nvPr>
            <p:ph type="ftr" sz="quarter" idx="11"/>
          </p:nvPr>
        </p:nvSpPr>
        <p:spPr>
          <a:xfrm>
            <a:off x="806450" y="6515100"/>
            <a:ext cx="5373688" cy="241300"/>
          </a:xfrm>
        </p:spPr>
        <p:txBody>
          <a:bodyPr/>
          <a:lstStyle/>
          <a:p>
            <a:pPr>
              <a:defRPr/>
            </a:pPr>
            <a:r>
              <a:rPr lang="en-US" smtClean="0"/>
              <a:t>E.Huedem- CD-2/3b review</a:t>
            </a:r>
            <a:endParaRPr lang="en-US" b="1" dirty="0"/>
          </a:p>
        </p:txBody>
      </p:sp>
      <p:sp>
        <p:nvSpPr>
          <p:cNvPr id="15" name="Title 1"/>
          <p:cNvSpPr>
            <a:spLocks noGrp="1"/>
          </p:cNvSpPr>
          <p:nvPr>
            <p:ph type="title"/>
          </p:nvPr>
        </p:nvSpPr>
        <p:spPr>
          <a:xfrm>
            <a:off x="228600" y="103664"/>
            <a:ext cx="8686800" cy="641739"/>
          </a:xfrm>
        </p:spPr>
        <p:txBody>
          <a:bodyPr/>
          <a:lstStyle/>
          <a:p>
            <a:r>
              <a:rPr lang="en-US" sz="2400" dirty="0" smtClean="0"/>
              <a:t>GP checklist (prior to design)</a:t>
            </a:r>
            <a:endParaRPr lang="en-US" sz="2400" dirty="0"/>
          </a:p>
        </p:txBody>
      </p:sp>
    </p:spTree>
    <p:extLst>
      <p:ext uri="{BB962C8B-B14F-4D97-AF65-F5344CB8AC3E}">
        <p14:creationId xmlns:p14="http://schemas.microsoft.com/office/powerpoint/2010/main" val="225956568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8</a:t>
            </a:fld>
            <a:endParaRPr lang="en-US" dirty="0"/>
          </a:p>
        </p:txBody>
      </p:sp>
      <p:sp>
        <p:nvSpPr>
          <p:cNvPr id="9" name="Date Placeholder 3"/>
          <p:cNvSpPr>
            <a:spLocks noGrp="1"/>
          </p:cNvSpPr>
          <p:nvPr>
            <p:ph type="dt" sz="half" idx="10"/>
          </p:nvPr>
        </p:nvSpPr>
        <p:spPr>
          <a:xfrm>
            <a:off x="6450013" y="6515100"/>
            <a:ext cx="1076325" cy="241300"/>
          </a:xfrm>
        </p:spPr>
        <p:txBody>
          <a:bodyPr/>
          <a:lstStyle/>
          <a:p>
            <a:pPr>
              <a:defRPr/>
            </a:pPr>
            <a:r>
              <a:rPr lang="en-US" smtClean="0"/>
              <a:t>10/22//2014</a:t>
            </a:r>
            <a:endParaRPr lang="en-US" dirty="0"/>
          </a:p>
        </p:txBody>
      </p:sp>
      <p:sp>
        <p:nvSpPr>
          <p:cNvPr id="12" name="Footer Placeholder 4"/>
          <p:cNvSpPr>
            <a:spLocks noGrp="1"/>
          </p:cNvSpPr>
          <p:nvPr>
            <p:ph type="ftr" sz="quarter" idx="11"/>
          </p:nvPr>
        </p:nvSpPr>
        <p:spPr>
          <a:xfrm>
            <a:off x="806450" y="6515100"/>
            <a:ext cx="5373688" cy="241300"/>
          </a:xfrm>
        </p:spPr>
        <p:txBody>
          <a:bodyPr/>
          <a:lstStyle/>
          <a:p>
            <a:pPr>
              <a:defRPr/>
            </a:pPr>
            <a:r>
              <a:rPr lang="en-US" smtClean="0"/>
              <a:t>E.Huedem- CD-2/3b review</a:t>
            </a:r>
            <a:endParaRPr lang="en-US" b="1" dirty="0"/>
          </a:p>
        </p:txBody>
      </p:sp>
      <p:sp>
        <p:nvSpPr>
          <p:cNvPr id="2" name="Title 1"/>
          <p:cNvSpPr>
            <a:spLocks noGrp="1"/>
          </p:cNvSpPr>
          <p:nvPr>
            <p:ph type="title"/>
          </p:nvPr>
        </p:nvSpPr>
        <p:spPr/>
        <p:txBody>
          <a:bodyPr/>
          <a:lstStyle/>
          <a:p>
            <a:r>
              <a:rPr lang="en-US" dirty="0" smtClean="0"/>
              <a:t>Commissioning</a:t>
            </a:r>
            <a:endParaRPr lang="en-US" dirty="0"/>
          </a:p>
        </p:txBody>
      </p:sp>
      <p:pic>
        <p:nvPicPr>
          <p:cNvPr id="1027"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28600" y="745403"/>
            <a:ext cx="8686800" cy="546489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3776320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02109" y="992325"/>
            <a:ext cx="8841890" cy="52435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6" name="Slide Number Placeholder 5"/>
          <p:cNvSpPr>
            <a:spLocks noGrp="1"/>
          </p:cNvSpPr>
          <p:nvPr>
            <p:ph type="sldNum" sz="quarter" idx="12"/>
          </p:nvPr>
        </p:nvSpPr>
        <p:spPr/>
        <p:txBody>
          <a:bodyPr/>
          <a:lstStyle/>
          <a:p>
            <a:pPr>
              <a:defRPr/>
            </a:pPr>
            <a:fld id="{2A0CCE80-3B22-F34E-81B2-E096627812DD}" type="slidenum">
              <a:rPr lang="en-US" smtClean="0"/>
              <a:pPr>
                <a:defRPr/>
              </a:pPr>
              <a:t>9</a:t>
            </a:fld>
            <a:endParaRPr lang="en-US" dirty="0"/>
          </a:p>
        </p:txBody>
      </p:sp>
      <p:sp>
        <p:nvSpPr>
          <p:cNvPr id="7" name="TextBox 6"/>
          <p:cNvSpPr txBox="1"/>
          <p:nvPr/>
        </p:nvSpPr>
        <p:spPr>
          <a:xfrm rot="20529066">
            <a:off x="6153523" y="2942810"/>
            <a:ext cx="2757486" cy="461665"/>
          </a:xfrm>
          <a:prstGeom prst="rect">
            <a:avLst/>
          </a:prstGeom>
          <a:noFill/>
        </p:spPr>
        <p:txBody>
          <a:bodyPr wrap="none" rtlCol="0">
            <a:spAutoFit/>
          </a:bodyPr>
          <a:lstStyle/>
          <a:p>
            <a:r>
              <a:rPr lang="en-US" dirty="0" smtClean="0"/>
              <a:t>Energy Model Result</a:t>
            </a:r>
            <a:endParaRPr lang="en-US" dirty="0"/>
          </a:p>
        </p:txBody>
      </p:sp>
      <p:sp>
        <p:nvSpPr>
          <p:cNvPr id="9" name="Date Placeholder 3"/>
          <p:cNvSpPr>
            <a:spLocks noGrp="1"/>
          </p:cNvSpPr>
          <p:nvPr>
            <p:ph type="dt" sz="half" idx="10"/>
          </p:nvPr>
        </p:nvSpPr>
        <p:spPr>
          <a:xfrm>
            <a:off x="6450013" y="6515100"/>
            <a:ext cx="1076325" cy="241300"/>
          </a:xfrm>
        </p:spPr>
        <p:txBody>
          <a:bodyPr/>
          <a:lstStyle/>
          <a:p>
            <a:pPr>
              <a:defRPr/>
            </a:pPr>
            <a:r>
              <a:rPr lang="en-US" smtClean="0"/>
              <a:t>10/22//2014</a:t>
            </a:r>
            <a:endParaRPr lang="en-US" dirty="0"/>
          </a:p>
        </p:txBody>
      </p:sp>
      <p:sp>
        <p:nvSpPr>
          <p:cNvPr id="12" name="Footer Placeholder 4"/>
          <p:cNvSpPr>
            <a:spLocks noGrp="1"/>
          </p:cNvSpPr>
          <p:nvPr>
            <p:ph type="ftr" sz="quarter" idx="11"/>
          </p:nvPr>
        </p:nvSpPr>
        <p:spPr>
          <a:xfrm>
            <a:off x="806450" y="6515100"/>
            <a:ext cx="5373688" cy="241300"/>
          </a:xfrm>
        </p:spPr>
        <p:txBody>
          <a:bodyPr/>
          <a:lstStyle/>
          <a:p>
            <a:pPr>
              <a:defRPr/>
            </a:pPr>
            <a:r>
              <a:rPr lang="en-US" smtClean="0"/>
              <a:t>E.Huedem- CD-2/3b review</a:t>
            </a:r>
            <a:endParaRPr lang="en-US" b="1" dirty="0"/>
          </a:p>
        </p:txBody>
      </p:sp>
      <p:sp>
        <p:nvSpPr>
          <p:cNvPr id="2" name="Title 1"/>
          <p:cNvSpPr>
            <a:spLocks noGrp="1"/>
          </p:cNvSpPr>
          <p:nvPr>
            <p:ph type="title"/>
          </p:nvPr>
        </p:nvSpPr>
        <p:spPr/>
        <p:txBody>
          <a:bodyPr/>
          <a:lstStyle/>
          <a:p>
            <a:r>
              <a:rPr lang="en-US" dirty="0" smtClean="0"/>
              <a:t>Energy Model result</a:t>
            </a:r>
            <a:endParaRPr lang="en-US" dirty="0"/>
          </a:p>
        </p:txBody>
      </p:sp>
    </p:spTree>
    <p:extLst>
      <p:ext uri="{BB962C8B-B14F-4D97-AF65-F5344CB8AC3E}">
        <p14:creationId xmlns:p14="http://schemas.microsoft.com/office/powerpoint/2010/main" val="11503083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ermilabTemplate">
  <a:themeElements>
    <a:clrScheme name="Custom 2">
      <a:dk1>
        <a:srgbClr val="404040"/>
      </a:dk1>
      <a:lt1>
        <a:srgbClr val="FFFFFF"/>
      </a:lt1>
      <a:dk2>
        <a:srgbClr val="154D81"/>
      </a:dk2>
      <a:lt2>
        <a:srgbClr val="FFFFFF"/>
      </a:lt2>
      <a:accent1>
        <a:srgbClr val="82D2E6"/>
      </a:accent1>
      <a:accent2>
        <a:srgbClr val="1997B7"/>
      </a:accent2>
      <a:accent3>
        <a:srgbClr val="DA592A"/>
      </a:accent3>
      <a:accent4>
        <a:srgbClr val="BD1F24"/>
      </a:accent4>
      <a:accent5>
        <a:srgbClr val="519A24"/>
      </a:accent5>
      <a:accent6>
        <a:srgbClr val="404040"/>
      </a:accent6>
      <a:hlink>
        <a:srgbClr val="0000FF"/>
      </a:hlink>
      <a:folHlink>
        <a:srgbClr val="800080"/>
      </a:folHlink>
    </a:clrScheme>
    <a:fontScheme name="Office Classic 2">
      <a:maj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돋움"/>
        <a:font script="Hans" typeface="华文新魏"/>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Fermilab: Footer Only">
  <a:themeElements>
    <a:clrScheme name="Fermilab">
      <a:dk1>
        <a:srgbClr val="074184"/>
      </a:dk1>
      <a:lt1>
        <a:srgbClr val="FFFFFF"/>
      </a:lt1>
      <a:dk2>
        <a:srgbClr val="074184"/>
      </a:dk2>
      <a:lt2>
        <a:srgbClr val="FFFCF3"/>
      </a:lt2>
      <a:accent1>
        <a:srgbClr val="70C3DC"/>
      </a:accent1>
      <a:accent2>
        <a:srgbClr val="E14825"/>
      </a:accent2>
      <a:accent3>
        <a:srgbClr val="399F3C"/>
      </a:accent3>
      <a:accent4>
        <a:srgbClr val="800F1B"/>
      </a:accent4>
      <a:accent5>
        <a:srgbClr val="1997B7"/>
      </a:accent5>
      <a:accent6>
        <a:srgbClr val="404040"/>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FermilabTemplate.potx</Template>
  <TotalTime>5593</TotalTime>
  <Words>918</Words>
  <Application>Microsoft Office PowerPoint</Application>
  <PresentationFormat>On-screen Show (4:3)</PresentationFormat>
  <Paragraphs>95</Paragraphs>
  <Slides>10</Slides>
  <Notes>0</Notes>
  <HiddenSlides>0</HiddenSlides>
  <MMClips>0</MMClips>
  <ScaleCrop>false</ScaleCrop>
  <HeadingPairs>
    <vt:vector size="4" baseType="variant">
      <vt:variant>
        <vt:lpstr>Theme</vt:lpstr>
      </vt:variant>
      <vt:variant>
        <vt:i4>2</vt:i4>
      </vt:variant>
      <vt:variant>
        <vt:lpstr>Slide Titles</vt:lpstr>
      </vt:variant>
      <vt:variant>
        <vt:i4>10</vt:i4>
      </vt:variant>
    </vt:vector>
  </HeadingPairs>
  <TitlesOfParts>
    <vt:vector size="12" baseType="lpstr">
      <vt:lpstr>FermilabTemplate</vt:lpstr>
      <vt:lpstr>Fermilab: Footer Only</vt:lpstr>
      <vt:lpstr>Mu2e CD-2 – Conventional Construction- High Performance &amp; Sustainability / Guiding Principle</vt:lpstr>
      <vt:lpstr>High Performance &amp; Sustainability /Guiding Principle (GP)</vt:lpstr>
      <vt:lpstr>High Performance &amp; Sustainability /Guiding Principle (GP)</vt:lpstr>
      <vt:lpstr>High Performance &amp; Sustainability /Guiding Principle (GP)</vt:lpstr>
      <vt:lpstr>High Performance &amp; Sustainability /Guiding Principle (GP)</vt:lpstr>
      <vt:lpstr>High Performance &amp; Sustainability /Guiding Principle (GP)</vt:lpstr>
      <vt:lpstr>GP checklist (prior to design)</vt:lpstr>
      <vt:lpstr>Commissioning</vt:lpstr>
      <vt:lpstr>Energy Model result</vt:lpstr>
      <vt:lpstr>Some excerpt from GP report</vt:lpstr>
    </vt:vector>
  </TitlesOfParts>
  <Company>Sandbox Studio</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Sandbox Studio</dc:creator>
  <cp:lastModifiedBy>Thomas W. Lackowski x3640 06758N</cp:lastModifiedBy>
  <cp:revision>419</cp:revision>
  <cp:lastPrinted>2014-09-30T16:09:06Z</cp:lastPrinted>
  <dcterms:created xsi:type="dcterms:W3CDTF">2014-01-03T20:18:13Z</dcterms:created>
  <dcterms:modified xsi:type="dcterms:W3CDTF">2014-10-17T13:30:24Z</dcterms:modified>
</cp:coreProperties>
</file>