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332" r:id="rId3"/>
    <p:sldId id="331" r:id="rId4"/>
    <p:sldId id="314" r:id="rId5"/>
    <p:sldId id="315" r:id="rId6"/>
    <p:sldId id="316" r:id="rId7"/>
    <p:sldId id="33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1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Mu2e DOE Review</a:t>
            </a:r>
            <a:br>
              <a:rPr lang="en-US" dirty="0">
                <a:solidFill>
                  <a:schemeClr val="tx2"/>
                </a:solidFill>
                <a:latin typeface="Helvetica" charset="0"/>
              </a:rPr>
            </a:br>
            <a:r>
              <a:rPr lang="en-US" dirty="0">
                <a:solidFill>
                  <a:schemeClr val="tx2"/>
                </a:solidFill>
                <a:latin typeface="Helvetica" charset="0"/>
              </a:rPr>
              <a:t>Environmental Permits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Chuck </a:t>
            </a:r>
            <a:r>
              <a:rPr lang="en-US" dirty="0" err="1">
                <a:solidFill>
                  <a:schemeClr val="tx2"/>
                </a:solidFill>
                <a:latin typeface="Helvetica" charset="0"/>
              </a:rPr>
              <a:t>Federowicz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Civil Engineer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10/21/2014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 was approved for the Fermilab Muon Campus, including the Mu2e Experiment on June 2012.</a:t>
            </a:r>
          </a:p>
          <a:p>
            <a:pPr lvl="1"/>
            <a:r>
              <a:rPr lang="en-US" dirty="0" smtClean="0"/>
              <a:t>Project falls under a categorical exclusion (CX).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1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IEPA Permit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IEPA Storm Water Pollution Prevention Plan (SWPPP)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1800" dirty="0" smtClean="0"/>
              <a:t>Mu2e Project will be Phase 2 of the current IEPA General Storm Water Permit for Construction Activities Permit No. ILR10Q912 </a:t>
            </a:r>
            <a:r>
              <a:rPr lang="en-US" sz="1800" dirty="0" err="1" smtClean="0"/>
              <a:t>Muon</a:t>
            </a:r>
            <a:r>
              <a:rPr lang="en-US" sz="1800" dirty="0" smtClean="0"/>
              <a:t> Campus 10 Acre SWPPP encompassing MC-1Building, Mu2e Building and MC Beam Line construction that will allow construction to begin without need of additional permit.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Project Specific Mu2E SWPPP has been completed and will be included as part of the Project’s Exhibit A for Subcontractor signing and adherence to IEPA Storm Water and Erosion Control requirements.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Written Project Specific SWPPP needs only to be revised to correlate with Subcontractor’s Schedule of Work and Dates.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91613"/>
              </p:ext>
            </p:extLst>
          </p:nvPr>
        </p:nvGraphicFramePr>
        <p:xfrm>
          <a:off x="638174" y="1160463"/>
          <a:ext cx="7758113" cy="502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23317200" imgH="15087600" progId="Acrobat.Document.11">
                  <p:embed/>
                </p:oleObj>
              </mc:Choice>
              <mc:Fallback>
                <p:oleObj name="Acrobat Document" r:id="rId3" imgW="23317200" imgH="150876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8174" y="1160463"/>
                        <a:ext cx="7758113" cy="5020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Water Pollution Prevention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02624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Mu2e and MC Beam Line Soil Erosion Control Plan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IEPA Permit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Domestic Water Permits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Domestic Water Permit to Construct relocation of 			  approximately 780 lineal feet of 6” DWS pipe is approved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IEPA Permit No. 0703-FY2014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Application for Operating Permit will need to be obtained 	  once construction activities are complete.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DWS line will need to be put back into service to 		  		  allow MI area access to water, Verbal Approval from the 		  State can be obtained with follow-up of formal test 			  results and permit submittals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IEPA Permit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Sanitary Sewer Permit</a:t>
            </a:r>
          </a:p>
          <a:p>
            <a:pPr marL="0" indent="0">
              <a:buNone/>
            </a:pPr>
            <a:r>
              <a:rPr lang="en-US" dirty="0"/>
              <a:t>	- Sanitary Sewer Permit through IEPA not required since 	    	   project generates less than 1500 gallons/day of sewage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Permits -DOE CD2/3b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2975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5382</TotalTime>
  <Words>207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FermilabTemplate</vt:lpstr>
      <vt:lpstr>Fermilab: Footer Only</vt:lpstr>
      <vt:lpstr>Acrobat Document</vt:lpstr>
      <vt:lpstr>Mu2e DOE Review Environmental Permits</vt:lpstr>
      <vt:lpstr>NEPA</vt:lpstr>
      <vt:lpstr>IEPA Permit Requirements</vt:lpstr>
      <vt:lpstr>Storm Water Pollution Prevention Plan</vt:lpstr>
      <vt:lpstr>IEPA Permit Requirements</vt:lpstr>
      <vt:lpstr>IEPA Permit Requirements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Thomas W. Lackowski x3640 06758N</cp:lastModifiedBy>
  <cp:revision>387</cp:revision>
  <cp:lastPrinted>2014-06-04T17:18:59Z</cp:lastPrinted>
  <dcterms:created xsi:type="dcterms:W3CDTF">2014-01-03T20:18:13Z</dcterms:created>
  <dcterms:modified xsi:type="dcterms:W3CDTF">2014-10-17T13:24:21Z</dcterms:modified>
</cp:coreProperties>
</file>