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4" r:id="rId3"/>
    <p:sldId id="267" r:id="rId4"/>
    <p:sldId id="261" r:id="rId5"/>
    <p:sldId id="265" r:id="rId6"/>
    <p:sldId id="266" r:id="rId7"/>
    <p:sldId id="268" r:id="rId8"/>
    <p:sldId id="257" r:id="rId9"/>
    <p:sldId id="258" r:id="rId10"/>
    <p:sldId id="260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41" autoAdjust="0"/>
  </p:normalViewPr>
  <p:slideViewPr>
    <p:cSldViewPr>
      <p:cViewPr varScale="1">
        <p:scale>
          <a:sx n="57" d="100"/>
          <a:sy n="57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9BB8E-39A7-41AD-9C79-38E8331FB7AF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F06B-B0A9-489A-98C2-E2483CCC4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1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F06B-B0A9-489A-98C2-E2483CCC47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78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F06B-B0A9-489A-98C2-E2483CCC47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4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F06B-B0A9-489A-98C2-E2483CCC47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52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F06B-B0A9-489A-98C2-E2483CCC47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9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F06B-B0A9-489A-98C2-E2483CCC47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F06B-B0A9-489A-98C2-E2483CCC47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82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F06B-B0A9-489A-98C2-E2483CCC47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13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F06B-B0A9-489A-98C2-E2483CCC47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66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F06B-B0A9-489A-98C2-E2483CCC47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57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5F06B-B0A9-489A-98C2-E2483CCC47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2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689148" y="3822700"/>
            <a:ext cx="5770562" cy="2082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Institution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5800" y="1344614"/>
            <a:ext cx="7772399" cy="229235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Kochemirovskiy                           MAP 2014 Winter Meeting, Dec 04,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fld id="{A711901B-1622-4871-93E3-F5943A7C9E56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Kochemirovskiy                           MAP 2014 Winter Meeting, Dec 04,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7046-FED5-4D82-8C75-54B96908A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8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0D783-598C-40FD-AE41-25E8127D3D8D}" type="datetime1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Kochemirovskiy                           MAP 2014 Winter Meeting, Dec 04,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7046-FED5-4D82-8C75-54B96908A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9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6231-3E5A-4604-A24B-5B611CC381B4}" type="datetime1">
              <a:rPr lang="en-US" smtClean="0"/>
              <a:t>12/5/2014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Kochemirovskiy                           MAP 2014 Winter Meeting, Dec 04,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7046-FED5-4D82-8C75-54B96908A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574"/>
            <a:ext cx="3008313" cy="99689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2BC1-05A4-4D22-91B8-5C9AB176065C}" type="datetime1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Kochemirovskiy                           MAP 2014 Winter Meeting, Dec 04,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7046-FED5-4D82-8C75-54B96908A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5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1881"/>
            <a:ext cx="5486400" cy="36556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F810-EBBA-40F7-A916-F139D5BB3D42}" type="datetime1">
              <a:rPr lang="en-US" smtClean="0"/>
              <a:t>12/5/2014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Kochemirovskiy                           MAP 2014 Winter Meeting, Dec 04,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7046-FED5-4D82-8C75-54B96908A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3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4D95-E924-457B-8343-1888BD92C0E9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Kochemirovskiy                           MAP 2014 Winter Meeting, Dec 04, 2014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F7046-FED5-4D82-8C75-54B96908A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3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2700"/>
            <a:ext cx="9152990" cy="9847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053" y="-3192"/>
            <a:ext cx="8150231" cy="987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53" y="990544"/>
            <a:ext cx="8915813" cy="555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28" y="6558965"/>
            <a:ext cx="1732895" cy="28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375E"/>
                </a:solidFill>
              </a:defRPr>
            </a:lvl1pPr>
          </a:lstStyle>
          <a:p>
            <a:fld id="{081A22AF-79E5-4E46-AFF6-61CDF52D58AC}" type="datetime1">
              <a:rPr lang="en-US" smtClean="0"/>
              <a:t>12/5/2014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2895" y="6547616"/>
            <a:ext cx="5674901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Alexey Kochemirovskiy                           MAP 2014 Winter Meeting, Dec 04,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7796" y="6547616"/>
            <a:ext cx="1736203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375E"/>
                </a:solidFill>
              </a:defRPr>
            </a:lvl1pPr>
          </a:lstStyle>
          <a:p>
            <a:fld id="{CC0F7046-FED5-4D82-8C75-54B96908ADD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94684" y="-10111"/>
            <a:ext cx="857250" cy="974725"/>
          </a:xfrm>
          <a:prstGeom prst="rect">
            <a:avLst/>
          </a:prstGeom>
          <a:noFill/>
          <a:ln w="50800"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0"/>
            <a:ext cx="1243452" cy="9773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228" y="6547616"/>
            <a:ext cx="912653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990544"/>
            <a:ext cx="915299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45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Cavity Inspection 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056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Alexey </a:t>
            </a:r>
            <a:r>
              <a:rPr lang="en-US" sz="2400" dirty="0" err="1" smtClean="0"/>
              <a:t>Kochemirovskiy</a:t>
            </a:r>
            <a:endParaRPr lang="en-US" sz="2400" dirty="0" smtClean="0"/>
          </a:p>
          <a:p>
            <a:r>
              <a:rPr lang="en-US" sz="2400" dirty="0" smtClean="0"/>
              <a:t>The University of </a:t>
            </a:r>
            <a:r>
              <a:rPr lang="en-US" sz="2400" dirty="0" smtClean="0"/>
              <a:t>Chicago/</a:t>
            </a:r>
            <a:r>
              <a:rPr lang="en-US" sz="2400" dirty="0" err="1" smtClean="0"/>
              <a:t>Fermilab</a:t>
            </a:r>
            <a:endParaRPr lang="en-US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Alexey </a:t>
            </a:r>
            <a:r>
              <a:rPr lang="en-US" dirty="0" err="1" smtClean="0"/>
              <a:t>Kochemirovskiy</a:t>
            </a:r>
            <a:r>
              <a:rPr lang="en-US" dirty="0" smtClean="0"/>
              <a:t>                           MAP 2014 Winter Meeting, Dec 04,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5" y="1328637"/>
            <a:ext cx="8915813" cy="55570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mbria" panose="02040503050406030204" pitchFamily="18" charset="0"/>
              </a:rPr>
              <a:t>We </a:t>
            </a:r>
            <a:r>
              <a:rPr lang="en-US" sz="2800" dirty="0" smtClean="0">
                <a:latin typeface="Cambria" panose="02040503050406030204" pitchFamily="18" charset="0"/>
              </a:rPr>
              <a:t>have </a:t>
            </a:r>
            <a:r>
              <a:rPr lang="en-US" sz="2800" dirty="0" smtClean="0">
                <a:latin typeface="Cambria" panose="02040503050406030204" pitchFamily="18" charset="0"/>
              </a:rPr>
              <a:t>portable inspection setu</a:t>
            </a:r>
            <a:r>
              <a:rPr lang="en-US" sz="2800" dirty="0" smtClean="0">
                <a:latin typeface="Cambria" panose="02040503050406030204" pitchFamily="18" charset="0"/>
              </a:rPr>
              <a:t>p suitable for clean room operations</a:t>
            </a:r>
            <a:endParaRPr lang="en-US" sz="2800" dirty="0" smtClean="0">
              <a:latin typeface="Cambria" panose="02040503050406030204" pitchFamily="18" charset="0"/>
            </a:endParaRPr>
          </a:p>
          <a:p>
            <a:endParaRPr lang="en-US" sz="2800" dirty="0">
              <a:latin typeface="Cambria" panose="02040503050406030204" pitchFamily="18" charset="0"/>
            </a:endParaRPr>
          </a:p>
          <a:p>
            <a:r>
              <a:rPr lang="en-US" sz="2800" dirty="0" smtClean="0">
                <a:latin typeface="Cambria" panose="02040503050406030204" pitchFamily="18" charset="0"/>
              </a:rPr>
              <a:t>We hope to understand more about breakdown physics</a:t>
            </a:r>
          </a:p>
          <a:p>
            <a:endParaRPr lang="en-US" sz="2800" dirty="0">
              <a:latin typeface="Cambria" panose="02040503050406030204" pitchFamily="18" charset="0"/>
            </a:endParaRPr>
          </a:p>
          <a:p>
            <a:r>
              <a:rPr lang="en-US" sz="2800" dirty="0" smtClean="0">
                <a:latin typeface="Cambria" panose="02040503050406030204" pitchFamily="18" charset="0"/>
              </a:rPr>
              <a:t>Modular Cavity program 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Kochemirovskiy                           MAP 2014 Winter Meeting, Dec 04,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Obligatory comic slide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Kochemirovskiy                           MAP 2014 Winter Meeting, Dec 04, 2014</a:t>
            </a:r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21982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44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187" y="1600200"/>
            <a:ext cx="8915813" cy="55570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Motivation</a:t>
            </a:r>
          </a:p>
          <a:p>
            <a:endParaRPr lang="en-US" sz="2800" dirty="0" smtClean="0"/>
          </a:p>
          <a:p>
            <a:r>
              <a:rPr lang="en-US" sz="2800" dirty="0" smtClean="0"/>
              <a:t>Instrumentation</a:t>
            </a:r>
          </a:p>
          <a:p>
            <a:endParaRPr lang="en-US" sz="2800" dirty="0" smtClean="0"/>
          </a:p>
          <a:p>
            <a:r>
              <a:rPr lang="en-US" sz="2800" dirty="0" smtClean="0"/>
              <a:t>Some pictures</a:t>
            </a:r>
          </a:p>
          <a:p>
            <a:endParaRPr lang="en-US" sz="2800" dirty="0" smtClean="0"/>
          </a:p>
          <a:p>
            <a:r>
              <a:rPr lang="en-US" sz="2800" dirty="0" smtClean="0"/>
              <a:t>Plans</a:t>
            </a:r>
            <a:endParaRPr lang="en-US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Kochemirovskiy                           MAP 2014 Winter Meeting, Dec 04,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7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187" y="1143000"/>
            <a:ext cx="8915813" cy="5557072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Breakdown limits the gradient of the cavity</a:t>
            </a:r>
          </a:p>
          <a:p>
            <a:endParaRPr lang="en-US" sz="2800" dirty="0"/>
          </a:p>
          <a:p>
            <a:r>
              <a:rPr lang="en-US" sz="2800" dirty="0" smtClean="0"/>
              <a:t>Leaves traces – surface damage</a:t>
            </a:r>
          </a:p>
          <a:p>
            <a:endParaRPr lang="en-US" sz="2800" dirty="0"/>
          </a:p>
          <a:p>
            <a:r>
              <a:rPr lang="en-US" sz="2800" dirty="0" smtClean="0"/>
              <a:t>We want to study that damage to understand more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We need tools to inspect the surface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Kochemirovskiy                           MAP 2014 Winter Meeting, Dec 04,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3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Portable Inspection Cabinet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3276600" cy="479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xmicc.gov.cn/upimg/userup/0806/30142520Z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9040"/>
            <a:ext cx="3681413" cy="276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64906" y="470654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VHX – 100K Microscope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Kochemirovskiy                           MAP 2014 Winter Meeting, Dec 04,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Seasons Cavity End Walls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43285"/>
            <a:ext cx="5058085" cy="380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3581400" cy="374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Kochemirovskiy                           MAP 2014 Winter Meeting, Dec 04, 2014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7342" y="1650477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Scanned image of two end plates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1650477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Digital map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5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Pits close-up</a:t>
            </a:r>
            <a:endParaRPr lang="en-US" dirty="0"/>
          </a:p>
        </p:txBody>
      </p:sp>
      <p:pic>
        <p:nvPicPr>
          <p:cNvPr id="1026" name="Picture 2" descr="C:\Users\kochemer\Google Drive\PhD thesis\ASC\ASC inspection photos\corr_pit_downstre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1297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375" y="2051430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 - Melted copper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 - Surface roughness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 - Traces of polishing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  <a:p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0747" y="499912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1.6 x 1.2 mm</a:t>
            </a:r>
            <a:endParaRPr lang="en-US" i="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Kochemirovskiy                           MAP 2014 Winter Meeting, Dec 04, 2014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262" y="1512970"/>
            <a:ext cx="380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anose="02040503050406030204" pitchFamily="18" charset="0"/>
              </a:rPr>
              <a:t>What we can observe: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5715000"/>
            <a:ext cx="7015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Cavity surface -  stainless </a:t>
            </a:r>
            <a:r>
              <a:rPr lang="en-US" sz="2400" dirty="0">
                <a:latin typeface="Cambria" panose="02040503050406030204" pitchFamily="18" charset="0"/>
              </a:rPr>
              <a:t>steel plated with copper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inspection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702" y="1600200"/>
            <a:ext cx="576586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743" y="1600200"/>
            <a:ext cx="28429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Breakdown pit?</a:t>
            </a:r>
          </a:p>
          <a:p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Dark current bombardment site?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Melted copper splashes?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Chemical traces?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Asteroid landing location?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Kochemirovskiy                           MAP 2014 Winter Meeting, Dec 04,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imaging</a:t>
            </a:r>
            <a:endParaRPr lang="en-US" dirty="0"/>
          </a:p>
        </p:txBody>
      </p:sp>
      <p:pic>
        <p:nvPicPr>
          <p:cNvPr id="2050" name="Picture 2" descr="C:\Users\kochemer\Desktop\asc-pics\3ddd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990600"/>
            <a:ext cx="589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19600"/>
            <a:ext cx="48958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92503" y="1339810"/>
            <a:ext cx="2721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Crude tool to estimate deposited energy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2503" y="2826769"/>
            <a:ext cx="2413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Roughening the surface for future sparks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Kochemirovskiy                           MAP 2014 Winter Meeting, Dec 04, 2014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6735" y="5200471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Depth From Defocus (D.F.D.) to construct 3d model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470" y="914399"/>
            <a:ext cx="8915813" cy="5331317"/>
          </a:xfrm>
        </p:spPr>
        <p:txBody>
          <a:bodyPr>
            <a:normAutofit/>
          </a:bodyPr>
          <a:lstStyle/>
          <a:p>
            <a:endParaRPr lang="en-US" sz="2400" dirty="0" smtClean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Modular cavity program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 smtClean="0">
                <a:latin typeface="Cambria" panose="02040503050406030204" pitchFamily="18" charset="0"/>
              </a:rPr>
              <a:t>Designed to be frequently disassembled and inspected</a:t>
            </a:r>
          </a:p>
          <a:p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2609483" cy="327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kochemer\Downloads\IMG_20141113_132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4419601" cy="249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Alexey Kochemirovskiy                           MAP 2014 Winter Meeting, Dec 04,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8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08_DOE_Review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 presentation template</Template>
  <TotalTime>2807</TotalTime>
  <Words>308</Words>
  <Application>Microsoft Office PowerPoint</Application>
  <PresentationFormat>Экран (4:3)</PresentationFormat>
  <Paragraphs>83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201408_DOE_Review_Template</vt:lpstr>
      <vt:lpstr>Cavity Inspection Results</vt:lpstr>
      <vt:lpstr>Outline</vt:lpstr>
      <vt:lpstr>Motivation</vt:lpstr>
      <vt:lpstr>Portable Inspection Cabinet</vt:lpstr>
      <vt:lpstr>All Seasons Cavity End Walls </vt:lpstr>
      <vt:lpstr>Pits close-up</vt:lpstr>
      <vt:lpstr>Surface inspection</vt:lpstr>
      <vt:lpstr>3D imaging</vt:lpstr>
      <vt:lpstr>Plans</vt:lpstr>
      <vt:lpstr>Conclusion</vt:lpstr>
      <vt:lpstr>Obligatory comic slide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Cavity inspection Instrumentation</dc:title>
  <dc:creator>kochemer</dc:creator>
  <cp:lastModifiedBy>kochemer</cp:lastModifiedBy>
  <cp:revision>46</cp:revision>
  <dcterms:created xsi:type="dcterms:W3CDTF">2014-12-03T22:24:34Z</dcterms:created>
  <dcterms:modified xsi:type="dcterms:W3CDTF">2014-12-06T17:20:49Z</dcterms:modified>
</cp:coreProperties>
</file>