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EC71-C49F-CF48-9AAA-033F3F6EBE72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DF19-FD0C-2545-B32F-ADB48CBD0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02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EC71-C49F-CF48-9AAA-033F3F6EBE72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DF19-FD0C-2545-B32F-ADB48CBD0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EC71-C49F-CF48-9AAA-033F3F6EBE72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DF19-FD0C-2545-B32F-ADB48CBD0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16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EC71-C49F-CF48-9AAA-033F3F6EBE72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DF19-FD0C-2545-B32F-ADB48CBD0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EC71-C49F-CF48-9AAA-033F3F6EBE72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DF19-FD0C-2545-B32F-ADB48CBD0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8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EC71-C49F-CF48-9AAA-033F3F6EBE72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DF19-FD0C-2545-B32F-ADB48CBD0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48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EC71-C49F-CF48-9AAA-033F3F6EBE72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DF19-FD0C-2545-B32F-ADB48CBD0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128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EC71-C49F-CF48-9AAA-033F3F6EBE72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DF19-FD0C-2545-B32F-ADB48CBD0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00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EC71-C49F-CF48-9AAA-033F3F6EBE72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DF19-FD0C-2545-B32F-ADB48CBD0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5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EC71-C49F-CF48-9AAA-033F3F6EBE72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DF19-FD0C-2545-B32F-ADB48CBD0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86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EC71-C49F-CF48-9AAA-033F3F6EBE72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DF19-FD0C-2545-B32F-ADB48CBD0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EEC71-C49F-CF48-9AAA-033F3F6EBE72}" type="datetimeFigureOut">
              <a:rPr lang="en-US" smtClean="0"/>
              <a:t>12/15/14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ADF19-FD0C-2545-B32F-ADB48CBD0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68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Talking Points for a Joint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Needs to be “win-win”</a:t>
            </a:r>
          </a:p>
          <a:p>
            <a:r>
              <a:rPr lang="en-US" dirty="0" smtClean="0"/>
              <a:t>Challenge to see the broader and longer term picture </a:t>
            </a:r>
          </a:p>
          <a:p>
            <a:pPr lvl="1"/>
            <a:r>
              <a:rPr lang="en-US" dirty="0" smtClean="0"/>
              <a:t>Especially when compared to short term schedules, priorities and needs</a:t>
            </a:r>
          </a:p>
          <a:p>
            <a:r>
              <a:rPr lang="en-US" dirty="0" smtClean="0"/>
              <a:t>Acknowledge divergence in schedule, deliverables, stresses.</a:t>
            </a:r>
            <a:endParaRPr lang="en-US" dirty="0"/>
          </a:p>
          <a:p>
            <a:pPr lvl="1"/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KEY: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Top level Leadership commitment (principles, goals, vision)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Communication, plain speaking, working through the inevitable hard issues.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728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435231" y="2422769"/>
            <a:ext cx="1055077" cy="976923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32925" y="2618151"/>
            <a:ext cx="898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joint Project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 rot="2057473">
            <a:off x="7014308" y="-3106619"/>
            <a:ext cx="820614" cy="2579077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 rot="347115">
            <a:off x="4660820" y="56035"/>
            <a:ext cx="820614" cy="2579077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5400000">
            <a:off x="3092218" y="1660770"/>
            <a:ext cx="820614" cy="2579077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5400000">
            <a:off x="5948793" y="1660770"/>
            <a:ext cx="820614" cy="2579077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2057473">
            <a:off x="7927422" y="-4079635"/>
            <a:ext cx="820614" cy="2579077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rot="216681">
            <a:off x="4530669" y="3382002"/>
            <a:ext cx="820614" cy="2579077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839382" y="2669903"/>
            <a:ext cx="1292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LBNE  S/W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92085" y="2638861"/>
            <a:ext cx="1843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MicroBoone</a:t>
            </a:r>
            <a:r>
              <a:rPr lang="en-US" dirty="0" smtClean="0"/>
              <a:t> S/W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5392617" y="1418917"/>
            <a:ext cx="4054898" cy="317855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472793" y="3419231"/>
            <a:ext cx="1292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LBNE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80332" y="1372751"/>
            <a:ext cx="4054898" cy="317855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20829" y="3264482"/>
            <a:ext cx="1671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MicroBoone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8296751" y="-99879"/>
            <a:ext cx="2212986" cy="683675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-6643077" y="-1209680"/>
            <a:ext cx="2212986" cy="683675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-1292157" y="21243"/>
            <a:ext cx="2212986" cy="683675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653678" y="1049585"/>
            <a:ext cx="1076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LARiat</a:t>
            </a:r>
            <a:r>
              <a:rPr lang="en-US" dirty="0" smtClean="0"/>
              <a:t> </a:t>
            </a:r>
          </a:p>
          <a:p>
            <a:r>
              <a:rPr lang="en-US" dirty="0" smtClean="0"/>
              <a:t> S/W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496166" y="4274303"/>
            <a:ext cx="1076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LAR1-ND </a:t>
            </a:r>
          </a:p>
          <a:p>
            <a:r>
              <a:rPr lang="en-US" dirty="0" smtClean="0"/>
              <a:t> S/W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804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93</Words>
  <Application>Microsoft Macintosh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Talking Points for a Joint Project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Talking Points for a Joint Project</dc:title>
  <dc:creator>Ruth Pordes</dc:creator>
  <cp:lastModifiedBy>Ruth Pordes</cp:lastModifiedBy>
  <cp:revision>6</cp:revision>
  <dcterms:created xsi:type="dcterms:W3CDTF">2014-12-13T02:13:11Z</dcterms:created>
  <dcterms:modified xsi:type="dcterms:W3CDTF">2014-12-15T20:56:16Z</dcterms:modified>
</cp:coreProperties>
</file>