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459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CC9677-0C66-4B77-B3B3-451C12A0DD6C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E11E1D-0E4D-4700-BF64-D43DFB438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641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Eugene "JJ" Schmidt, PPD/FTBF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DD6E3-5F23-424F-BAF5-D5F23E29D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395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Eugene "JJ" Schmidt, PPD/FTBF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DD6E3-5F23-424F-BAF5-D5F23E29D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885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Eugene "JJ" Schmidt, PPD/FTBF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DD6E3-5F23-424F-BAF5-D5F23E29D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380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Eugene "JJ" Schmidt, PPD/FTBF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DD6E3-5F23-424F-BAF5-D5F23E29D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377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Eugene "JJ" Schmidt, PPD/FTBF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DD6E3-5F23-424F-BAF5-D5F23E29D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744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Eugene "JJ" Schmidt, PPD/FTBF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DD6E3-5F23-424F-BAF5-D5F23E29D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26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Eugene "JJ" Schmidt, PPD/FTBF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DD6E3-5F23-424F-BAF5-D5F23E29D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174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Eugene "JJ" Schmidt, PPD/FTBF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DD6E3-5F23-424F-BAF5-D5F23E29D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476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Eugene "JJ" Schmidt, PPD/FTBF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DD6E3-5F23-424F-BAF5-D5F23E29D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236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Eugene "JJ" Schmidt, PPD/FTBF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DD6E3-5F23-424F-BAF5-D5F23E29D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59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Eugene "JJ" Schmidt, PPD/FTBF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DD6E3-5F23-424F-BAF5-D5F23E29D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871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1/29/2015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Eugene "JJ" Schmidt, PPD/FTBF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DD6E3-5F23-424F-BAF5-D5F23E29D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055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Model for Future Usage &amp; Metrics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/>
              <a:t>Fermilab </a:t>
            </a:r>
            <a:r>
              <a:rPr lang="en-US" sz="2800" dirty="0" err="1"/>
              <a:t>Testbeam</a:t>
            </a:r>
            <a:r>
              <a:rPr lang="en-US" sz="2800" dirty="0"/>
              <a:t> Committee </a:t>
            </a:r>
            <a:r>
              <a:rPr lang="en-US" sz="2800" dirty="0" smtClean="0"/>
              <a:t>Meeting</a:t>
            </a:r>
          </a:p>
          <a:p>
            <a:r>
              <a:rPr lang="en-US" sz="2800" dirty="0" smtClean="0"/>
              <a:t>July 29, 2015</a:t>
            </a:r>
          </a:p>
          <a:p>
            <a:r>
              <a:rPr lang="en-US" sz="2800" dirty="0" smtClean="0"/>
              <a:t>Eugene “JJ” Schmidt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89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216" y="3048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Model for Future Usage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Eugene "JJ" Schmidt, PPD/FTBF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DD6E3-5F23-424F-BAF5-D5F23E29D441}" type="slidenum">
              <a:rPr lang="en-US" smtClean="0"/>
              <a:t>2</a:t>
            </a:fld>
            <a:endParaRPr lang="en-US"/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1066800"/>
            <a:ext cx="4882833" cy="413321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43000" y="5486400"/>
            <a:ext cx="662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Main  information only comes from past usage at the moment.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696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No obvious reasons to think usage at FTBF will either fall off substantially or increase exponentially. </a:t>
            </a:r>
          </a:p>
          <a:p>
            <a:r>
              <a:rPr lang="en-US" dirty="0" smtClean="0"/>
              <a:t>To make progress on predicting requires staffing levels at FTBF to permit:</a:t>
            </a:r>
          </a:p>
          <a:p>
            <a:pPr lvl="1"/>
            <a:r>
              <a:rPr lang="en-US" dirty="0" smtClean="0"/>
              <a:t>Travel to conferences</a:t>
            </a:r>
          </a:p>
          <a:p>
            <a:pPr lvl="1"/>
            <a:r>
              <a:rPr lang="en-US" dirty="0" smtClean="0"/>
              <a:t>Interaction with other groups at lab. (Would be nice for example to have time to attend regular meetings of big customers like MINERvA, LArIAT, CD detector group.)</a:t>
            </a:r>
          </a:p>
          <a:p>
            <a:pPr lvl="1"/>
            <a:r>
              <a:rPr lang="en-US" dirty="0" smtClean="0"/>
              <a:t>Development of a Users’ Meeting or Forum.</a:t>
            </a:r>
          </a:p>
          <a:p>
            <a:r>
              <a:rPr lang="en-US" dirty="0" smtClean="0"/>
              <a:t>Ideas on metrics are welcome.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Eugene "JJ" Schmidt, PPD/FTBF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DD6E3-5F23-424F-BAF5-D5F23E29D44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138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132</Words>
  <Application>Microsoft Office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Model for Future Usage &amp; Metrics</vt:lpstr>
      <vt:lpstr>Model for Future Usage</vt:lpstr>
      <vt:lpstr>PowerPoint Presentation</vt:lpstr>
    </vt:vector>
  </TitlesOfParts>
  <Company>Fermi National Accelerator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Eugene Schmidt</dc:creator>
  <cp:lastModifiedBy>Eugene E. SchmidtJr. x4328 03279N</cp:lastModifiedBy>
  <cp:revision>6</cp:revision>
  <dcterms:created xsi:type="dcterms:W3CDTF">2015-01-27T21:12:51Z</dcterms:created>
  <dcterms:modified xsi:type="dcterms:W3CDTF">2015-01-28T22:51:50Z</dcterms:modified>
</cp:coreProperties>
</file>