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0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5" descr="C:\Users\jesses\Documents\larp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404"/>
            <a:ext cx="6032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2011-10-04_logoHiLumi561px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938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QXF Long Coil Fabrication Status and Plans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J. Schmalzle</a:t>
            </a:r>
          </a:p>
          <a:p>
            <a:r>
              <a:rPr lang="en-US" sz="1800" dirty="0" smtClean="0"/>
              <a:t>May 12, 2015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Long Coils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7239000" cy="419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Preparation for reaction &amp; impregnation of 4 m coils.</a:t>
            </a:r>
          </a:p>
          <a:p>
            <a:endParaRPr lang="en-US" sz="2000" dirty="0" smtClean="0"/>
          </a:p>
          <a:p>
            <a:r>
              <a:rPr lang="en-US" sz="2000" dirty="0" smtClean="0"/>
              <a:t>Plans for winding and curing.</a:t>
            </a:r>
          </a:p>
          <a:p>
            <a:endParaRPr lang="en-US" sz="2000" dirty="0" smtClean="0"/>
          </a:p>
          <a:p>
            <a:r>
              <a:rPr lang="en-US" sz="2000" dirty="0" smtClean="0"/>
              <a:t>Plans for 4.2 m coils.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Long Coils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Preparation for reaction / impregnation of 4 m coils:</a:t>
            </a:r>
          </a:p>
          <a:p>
            <a:pPr lvl="1"/>
            <a:r>
              <a:rPr lang="en-US" sz="1600" dirty="0" smtClean="0"/>
              <a:t>Coil lifting fixture fabrication, assembly and load test complete – 3 sets.</a:t>
            </a:r>
          </a:p>
          <a:p>
            <a:pPr lvl="1"/>
            <a:r>
              <a:rPr lang="en-US" sz="1600" dirty="0" smtClean="0"/>
              <a:t>Coil shipping fixtures – fabrication and assembly complete.</a:t>
            </a:r>
          </a:p>
          <a:p>
            <a:pPr lvl="2"/>
            <a:r>
              <a:rPr lang="en-US" sz="1400" dirty="0" smtClean="0"/>
              <a:t>Fabrication of wooden crates also complete.</a:t>
            </a:r>
          </a:p>
          <a:p>
            <a:pPr lvl="1"/>
            <a:r>
              <a:rPr lang="en-US" sz="1600" dirty="0" smtClean="0"/>
              <a:t>One shipping fixture and one lifting beam shipped to FNAL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Reaction / Impregnation tooling to be supplied by FNAL.</a:t>
            </a: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pic>
        <p:nvPicPr>
          <p:cNvPr id="1026" name="Picture 2" descr="\\Discovery\photos\LARP\LQXF\Fixtures\IMG_48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3050720"/>
            <a:ext cx="3581400" cy="31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Load Tests\QXF\IMG_48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3316059"/>
            <a:ext cx="43718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esses\Documents\PrintScreen Files\lqxf react l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5019708" cy="36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Long Coils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7239000" cy="2209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Fixture lifting / rotating beams.</a:t>
            </a:r>
          </a:p>
          <a:p>
            <a:pPr lvl="1"/>
            <a:r>
              <a:rPr lang="en-US" sz="1600" dirty="0" smtClean="0"/>
              <a:t>Fabrication complete.</a:t>
            </a:r>
          </a:p>
          <a:p>
            <a:pPr lvl="1"/>
            <a:r>
              <a:rPr lang="en-US" sz="1600" dirty="0" smtClean="0"/>
              <a:t>Load testing planned for next week.</a:t>
            </a:r>
          </a:p>
          <a:p>
            <a:r>
              <a:rPr lang="en-US" sz="2000" dirty="0" smtClean="0"/>
              <a:t>Reaction oven length </a:t>
            </a:r>
            <a:r>
              <a:rPr lang="en-US" sz="2000" dirty="0" smtClean="0"/>
              <a:t>is sufficient </a:t>
            </a:r>
            <a:r>
              <a:rPr lang="en-US" sz="2000" dirty="0" smtClean="0"/>
              <a:t>to accommodate 4 m coils.</a:t>
            </a:r>
          </a:p>
          <a:p>
            <a:r>
              <a:rPr lang="en-US" sz="2000" dirty="0" smtClean="0"/>
              <a:t>Impregnation tank and top hat </a:t>
            </a:r>
            <a:r>
              <a:rPr lang="en-US" sz="2000" dirty="0" smtClean="0"/>
              <a:t>are suitable </a:t>
            </a:r>
            <a:r>
              <a:rPr lang="en-US" sz="2000" dirty="0" smtClean="0"/>
              <a:t>for long coils.</a:t>
            </a:r>
          </a:p>
          <a:p>
            <a:pPr lvl="1"/>
            <a:r>
              <a:rPr lang="en-US" sz="1600" dirty="0" smtClean="0"/>
              <a:t>New impregnation fixture heaters purchased.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pic>
        <p:nvPicPr>
          <p:cNvPr id="2050" name="Picture 2" descr="\\Discovery\photos\LARP\LARP oven\IMG_4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5221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Long Coils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39082"/>
            <a:ext cx="4953000" cy="4452118"/>
          </a:xfrm>
        </p:spPr>
        <p:txBody>
          <a:bodyPr>
            <a:noAutofit/>
          </a:bodyPr>
          <a:lstStyle/>
          <a:p>
            <a:r>
              <a:rPr lang="en-US" sz="2000" dirty="0" smtClean="0"/>
              <a:t>Plans for winding and curing.</a:t>
            </a:r>
          </a:p>
          <a:p>
            <a:pPr lvl="1"/>
            <a:r>
              <a:rPr lang="en-US" sz="1600" dirty="0" smtClean="0"/>
              <a:t>Winding machine and curing press existing.</a:t>
            </a:r>
          </a:p>
          <a:p>
            <a:pPr lvl="1"/>
            <a:r>
              <a:rPr lang="en-US" sz="1600" dirty="0" smtClean="0"/>
              <a:t>QXF winding and curing tooling preliminary design complete.</a:t>
            </a:r>
          </a:p>
          <a:p>
            <a:pPr lvl="1"/>
            <a:r>
              <a:rPr lang="en-US" sz="1600" dirty="0" smtClean="0"/>
              <a:t>Detailed W/C tooling design to start in June.</a:t>
            </a:r>
          </a:p>
          <a:p>
            <a:pPr lvl="1"/>
            <a:r>
              <a:rPr lang="en-US" sz="1600" dirty="0" smtClean="0"/>
              <a:t>Funding for tooling fabrication expected in FY16.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Plans for 4.2 m coils.</a:t>
            </a:r>
          </a:p>
          <a:p>
            <a:pPr lvl="1"/>
            <a:r>
              <a:rPr lang="en-US" sz="1600" dirty="0" smtClean="0"/>
              <a:t>Need to extend the reaction oven to accommodate the longer coils.</a:t>
            </a:r>
          </a:p>
          <a:p>
            <a:pPr lvl="2"/>
            <a:r>
              <a:rPr lang="en-US" sz="1200" dirty="0"/>
              <a:t>Looking at </a:t>
            </a:r>
            <a:r>
              <a:rPr lang="en-US" sz="1200" dirty="0" smtClean="0"/>
              <a:t>adding an extension of approximately </a:t>
            </a:r>
            <a:r>
              <a:rPr lang="en-US" sz="1200" dirty="0"/>
              <a:t>1 </a:t>
            </a:r>
            <a:r>
              <a:rPr lang="en-US" sz="1200" dirty="0" smtClean="0"/>
              <a:t>meter.</a:t>
            </a:r>
          </a:p>
          <a:p>
            <a:pPr lvl="2"/>
            <a:r>
              <a:rPr lang="en-US" sz="1200" dirty="0" smtClean="0"/>
              <a:t>Working with oven vendor to come up with a detailed plan for fabrication and installation of oven extension. </a:t>
            </a:r>
            <a:endParaRPr lang="en-US" sz="1200" dirty="0"/>
          </a:p>
          <a:p>
            <a:pPr lvl="1"/>
            <a:r>
              <a:rPr lang="en-US" sz="1600" dirty="0" smtClean="0"/>
              <a:t>Coil lifting and coil shipping fixtures will need to be modified / extended.</a:t>
            </a:r>
          </a:p>
          <a:p>
            <a:pPr lvl="1"/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12, 2015 - CM24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82988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57093"/>
            <a:ext cx="3333750" cy="257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QXF Long Coil Fabrication Status and Plans </vt:lpstr>
      <vt:lpstr>QXF Long Coils</vt:lpstr>
      <vt:lpstr>QXF Long Coils</vt:lpstr>
      <vt:lpstr>QXF Long Coils</vt:lpstr>
      <vt:lpstr>QXF Long Coils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2015-05-07T15:30:43Z</dcterms:created>
  <dcterms:modified xsi:type="dcterms:W3CDTF">2015-05-08T19:58:39Z</dcterms:modified>
</cp:coreProperties>
</file>