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6" r:id="rId9"/>
    <p:sldId id="264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591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A40F9-9F74-4BAA-AABF-86E01890373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693F-7281-44C8-BEA2-CD5420382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03/16/2010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 - B. Bingham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33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03/16/2010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 - B. Bingham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Felice</a:t>
            </a:r>
            <a:r>
              <a:rPr lang="en-US" dirty="0" smtClean="0"/>
              <a:t> – M. </a:t>
            </a:r>
            <a:r>
              <a:rPr lang="en-US" dirty="0" err="1" smtClean="0"/>
              <a:t>Juchno</a:t>
            </a:r>
            <a:r>
              <a:rPr lang="en-US" dirty="0" smtClean="0"/>
              <a:t> – P. </a:t>
            </a:r>
            <a:r>
              <a:rPr lang="en-US" dirty="0" err="1" smtClean="0"/>
              <a:t>Ferracin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MQXFS1</a:t>
            </a:r>
            <a:br>
              <a:rPr lang="en-US" dirty="0" smtClean="0"/>
            </a:br>
            <a:r>
              <a:rPr lang="en-US" dirty="0" smtClean="0"/>
              <a:t>Target Proposal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</a:t>
            </a:r>
            <a:r>
              <a:rPr lang="en-US" dirty="0" smtClean="0"/>
              <a:t>case</a:t>
            </a:r>
            <a:br>
              <a:rPr lang="en-US" dirty="0" smtClean="0"/>
            </a:br>
            <a:r>
              <a:rPr lang="en-US" dirty="0" smtClean="0"/>
              <a:t>azimuthal stress in shell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93127"/>
            <a:ext cx="4205954" cy="31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205954" cy="31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14097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133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4478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4.2 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MQXFS1 Target Rational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50288"/>
            <a:ext cx="8763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From HQ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Tendency of more force interception than expected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Training clearly improved toward “high” preload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Range of azimuthal stress estimated and safe in HQ: 180-200 MPa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From MQXFD0 and MQXFD1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absence of contact between pole key and collar good correlation of ANSYS and SG data =&gt; structure is validated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MQXFS1 preload: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Baseline case: contact between collar and pole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Operating Gradient target: 133 T/m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Figure of merits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Compression of the pole turn at operating gradient 133 T/m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Structure validated in previous reviews and meeting, we will focus on coil stress and contact pressure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Safe stress distribution in the coil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HQ02b-HQ03 used as the upper bound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58806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Azimuthal stress (MPa)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4.2 K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646" y="3549588"/>
            <a:ext cx="280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Azimuthal stress (MPa)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205 T/m – 18.2 kA – 1.9 K HQ02 </a:t>
            </a:r>
            <a:r>
              <a:rPr lang="en-US" sz="1200" dirty="0" err="1" smtClean="0">
                <a:solidFill>
                  <a:schemeClr val="tx2"/>
                </a:solidFill>
              </a:rPr>
              <a:t>Iss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2" descr="C:\Helene\Magnets\HQ\Computation\ANSYS\3D\HQ02b_coil_SY_co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21"/>
          <a:stretch/>
        </p:blipFill>
        <p:spPr bwMode="auto">
          <a:xfrm>
            <a:off x="84014" y="3969067"/>
            <a:ext cx="2201986" cy="22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Helene\Magnets\HQ\Computation\ANSYS\3D\HQ02b_coil_SY_col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2" t="45653" r="30482" b="23219"/>
          <a:stretch/>
        </p:blipFill>
        <p:spPr bwMode="auto">
          <a:xfrm>
            <a:off x="2008619" y="4349361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Helene\Magnets\HQ\Computation\ANSYS\3D\HQ02b_coil_SY_205T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8"/>
          <a:stretch/>
        </p:blipFill>
        <p:spPr bwMode="auto">
          <a:xfrm>
            <a:off x="6096000" y="3937111"/>
            <a:ext cx="2189481" cy="22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926"/>
          <a:stretch/>
        </p:blipFill>
        <p:spPr bwMode="auto">
          <a:xfrm>
            <a:off x="3107837" y="3969066"/>
            <a:ext cx="2178826" cy="2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9" t="45582" r="26155" b="24846"/>
          <a:stretch/>
        </p:blipFill>
        <p:spPr bwMode="auto">
          <a:xfrm>
            <a:off x="5002621" y="4346732"/>
            <a:ext cx="144780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4200" y="358360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Azimuthal stress (MPa)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188 T/m – 16.6 kA – 4.2 K HQ02 </a:t>
            </a:r>
            <a:r>
              <a:rPr lang="en-US" sz="1200" dirty="0" err="1" smtClean="0">
                <a:solidFill>
                  <a:schemeClr val="tx2"/>
                </a:solidFill>
              </a:rPr>
              <a:t>Iss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3" name="Picture 3" descr="C:\Helene\Magnets\HQ\Computation\ANSYS\3D\HQ02b_coil_SY_205T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44812" r="29119" b="25176"/>
          <a:stretch/>
        </p:blipFill>
        <p:spPr bwMode="auto">
          <a:xfrm>
            <a:off x="8001000" y="4361831"/>
            <a:ext cx="1150004" cy="14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84014" y="3588068"/>
            <a:ext cx="9015598" cy="2584132"/>
          </a:xfrm>
          <a:prstGeom prst="roundRect">
            <a:avLst>
              <a:gd name="adj" fmla="val 940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2954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2D model results are shown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3D model results for the assembly readiness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MQXFS1: No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LHe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Friction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coefficient set at 0.3 based on mechanical model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feedback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=&gt; some results might differ slightly from results presented at the MQXF review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Shimming of the load key: 550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t="9177" r="31138" b="6476"/>
          <a:stretch/>
        </p:blipFill>
        <p:spPr bwMode="auto">
          <a:xfrm>
            <a:off x="5486400" y="3581400"/>
            <a:ext cx="2721084" cy="26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Baseline case</a:t>
            </a:r>
            <a:br>
              <a:rPr lang="en-US" dirty="0" smtClean="0"/>
            </a:br>
            <a:r>
              <a:rPr lang="en-US" dirty="0" smtClean="0"/>
              <a:t>Azimuthal Stress distribution in coil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3"/>
          <a:stretch/>
        </p:blipFill>
        <p:spPr bwMode="auto">
          <a:xfrm>
            <a:off x="228600" y="2138443"/>
            <a:ext cx="3124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1"/>
          <a:stretch/>
        </p:blipFill>
        <p:spPr bwMode="auto">
          <a:xfrm>
            <a:off x="4572000" y="2124236"/>
            <a:ext cx="309966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7" t="46232" r="1579" b="20822"/>
          <a:stretch/>
        </p:blipFill>
        <p:spPr bwMode="auto">
          <a:xfrm>
            <a:off x="2895599" y="2124237"/>
            <a:ext cx="1379041" cy="153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7" t="45522" b="20349"/>
          <a:stretch/>
        </p:blipFill>
        <p:spPr bwMode="auto">
          <a:xfrm>
            <a:off x="7241395" y="2057400"/>
            <a:ext cx="1498190" cy="1528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Shimming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4.2 K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case</a:t>
            </a:r>
            <a:br>
              <a:rPr lang="en-US" dirty="0"/>
            </a:br>
            <a:r>
              <a:rPr lang="en-US" dirty="0"/>
              <a:t>Azimuthal Stress distribution in coil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7"/>
          <a:stretch/>
        </p:blipFill>
        <p:spPr bwMode="auto">
          <a:xfrm>
            <a:off x="76200" y="2286000"/>
            <a:ext cx="3209441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3"/>
          <a:stretch/>
        </p:blipFill>
        <p:spPr bwMode="auto">
          <a:xfrm>
            <a:off x="4495800" y="2362200"/>
            <a:ext cx="3191359" cy="31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9" t="45509" r="922" b="20958"/>
          <a:stretch/>
        </p:blipFill>
        <p:spPr bwMode="auto">
          <a:xfrm>
            <a:off x="2933701" y="2362200"/>
            <a:ext cx="1409700" cy="1518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2" t="45768" r="2167" b="17812"/>
          <a:stretch/>
        </p:blipFill>
        <p:spPr bwMode="auto">
          <a:xfrm>
            <a:off x="7323594" y="2372532"/>
            <a:ext cx="1210805" cy="1465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133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140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case</a:t>
            </a:r>
            <a:br>
              <a:rPr lang="en-US" dirty="0"/>
            </a:br>
            <a:r>
              <a:rPr lang="en-US" dirty="0" smtClean="0"/>
              <a:t>Contact pressure coil to pole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5371"/>
            <a:ext cx="410337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7900"/>
            <a:ext cx="410337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133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600200"/>
            <a:ext cx="1752600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140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066800"/>
            <a:ext cx="876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Operating Gradient target: 133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550 microns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Stress distribution &lt; HQ stress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Compression of the pole turn provided  beyond 140 T/m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276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MQXFS1 Target Proposal</vt:lpstr>
      <vt:lpstr>MQXFS1 Target Rational</vt:lpstr>
      <vt:lpstr>Context and Figure of merits</vt:lpstr>
      <vt:lpstr>Model</vt:lpstr>
      <vt:lpstr>Baseline case Azimuthal Stress distribution in coil</vt:lpstr>
      <vt:lpstr>Baseline case Azimuthal Stress distribution in coil</vt:lpstr>
      <vt:lpstr>Baseline case Contact pressure coil to pole</vt:lpstr>
      <vt:lpstr>Summary</vt:lpstr>
      <vt:lpstr>Back up</vt:lpstr>
      <vt:lpstr>Baseline case azimuthal stress in shell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53</cp:revision>
  <dcterms:created xsi:type="dcterms:W3CDTF">2010-03-31T20:55:33Z</dcterms:created>
  <dcterms:modified xsi:type="dcterms:W3CDTF">2015-05-12T03:14:17Z</dcterms:modified>
</cp:coreProperties>
</file>