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1" r:id="rId3"/>
    <p:sldId id="266" r:id="rId4"/>
    <p:sldId id="268" r:id="rId5"/>
    <p:sldId id="26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8205" autoAdjust="0"/>
  </p:normalViewPr>
  <p:slideViewPr>
    <p:cSldViewPr snapToGrid="0" snapToObjects="1">
      <p:cViewPr varScale="1">
        <p:scale>
          <a:sx n="57" d="100"/>
          <a:sy n="57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uslarp.org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0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5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1" descr="LARP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11-10-04_logoHiLumi561px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489" y="0"/>
            <a:ext cx="1805511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02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6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9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1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8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0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7BA6D-1B79-E247-8341-AC952EC36F85}" type="datetimeFigureOut">
              <a:rPr lang="en-US" smtClean="0"/>
              <a:t>5/11/15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17771-6B6E-454E-82F1-2BA291D3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1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slarp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1.wdp"/><Relationship Id="rId5" Type="http://schemas.openxmlformats.org/officeDocument/2006/relationships/hyperlink" Target="http://www.quantumdiaries.org/2013/11/25/whats-in-a-name-the-wit-and-whimsy-of-a-national-labs-conference-room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fnal.gov/conferenceDisplay.py?confId=934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P-HiLumi Post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" y="3170"/>
            <a:ext cx="5141122" cy="685483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8802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292323" y="65110"/>
            <a:ext cx="3842705" cy="341259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1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“</a:t>
            </a:r>
            <a:r>
              <a:rPr lang="en-US" sz="4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One must - from time to time - attempt things that are beyond one's capacity</a:t>
            </a:r>
            <a:r>
              <a:rPr lang="en-US" sz="51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”</a:t>
            </a:r>
          </a:p>
          <a:p>
            <a:pPr algn="r"/>
            <a:endParaRPr lang="en-US" sz="33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l"/>
            <a:r>
              <a:rPr lang="en-US" sz="4000" i="1" dirty="0">
                <a:solidFill>
                  <a:schemeClr val="tx1"/>
                </a:solidFill>
                <a:latin typeface="Times New Roman"/>
                <a:cs typeface="Times New Roman"/>
              </a:rPr>
              <a:t>“The pain passes, but the beauty remains”</a:t>
            </a:r>
          </a:p>
          <a:p>
            <a:pPr algn="r"/>
            <a:r>
              <a:rPr lang="en-US" sz="2600" dirty="0">
                <a:solidFill>
                  <a:schemeClr val="tx1"/>
                </a:solidFill>
                <a:cs typeface="Calibri"/>
              </a:rPr>
              <a:t>Pierre-August Renoir</a:t>
            </a:r>
          </a:p>
          <a:p>
            <a:pPr algn="r"/>
            <a:endParaRPr lang="en-US" sz="33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446" y="0"/>
            <a:ext cx="5156243" cy="6858000"/>
            <a:chOff x="14446" y="0"/>
            <a:chExt cx="5156243" cy="6858000"/>
          </a:xfrm>
        </p:grpSpPr>
        <p:pic>
          <p:nvPicPr>
            <p:cNvPr id="6" name="Picture 5" descr="1024px-Pierre-Auguste_Renoir_-_Two_Sisters_(On_the_Terrace)_-_Google_Art_Projec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6" y="0"/>
              <a:ext cx="5156243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15610" y="6474238"/>
              <a:ext cx="3618536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Two Sisters - Art Institute of Chicago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7754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670" y="44636"/>
            <a:ext cx="6681819" cy="797040"/>
          </a:xfrm>
        </p:spPr>
        <p:txBody>
          <a:bodyPr/>
          <a:lstStyle/>
          <a:p>
            <a:r>
              <a:rPr lang="en-US" dirty="0" smtClean="0"/>
              <a:t>Social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8744"/>
            <a:ext cx="8229600" cy="56629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Collaboration Picture on Monday Afternoon after </a:t>
            </a:r>
            <a:r>
              <a:rPr lang="en-US" dirty="0" err="1" smtClean="0"/>
              <a:t>Toohig</a:t>
            </a:r>
            <a:r>
              <a:rPr lang="en-US" dirty="0" smtClean="0"/>
              <a:t> Candidates Sessions </a:t>
            </a:r>
          </a:p>
          <a:p>
            <a:pPr lvl="1"/>
            <a:r>
              <a:rPr lang="en-US" dirty="0" smtClean="0"/>
              <a:t>End of Plenary Session on </a:t>
            </a:r>
            <a:r>
              <a:rPr lang="en-US" u="sng" dirty="0" smtClean="0"/>
              <a:t>Monday</a:t>
            </a:r>
          </a:p>
          <a:p>
            <a:pPr lvl="1"/>
            <a:r>
              <a:rPr lang="en-US" dirty="0" smtClean="0"/>
              <a:t>~15:15 in front of Wilson Hall</a:t>
            </a:r>
          </a:p>
          <a:p>
            <a:r>
              <a:rPr lang="en-US" dirty="0" smtClean="0"/>
              <a:t>Welcome Reception Cocktail</a:t>
            </a:r>
          </a:p>
          <a:p>
            <a:pPr lvl="1"/>
            <a:r>
              <a:rPr lang="en-US" dirty="0" smtClean="0"/>
              <a:t>Gently offered by FRA (Thank You !)</a:t>
            </a:r>
          </a:p>
          <a:p>
            <a:pPr lvl="1"/>
            <a:r>
              <a:rPr lang="en-US" dirty="0" smtClean="0"/>
              <a:t>When</a:t>
            </a:r>
            <a:r>
              <a:rPr lang="en-US" dirty="0"/>
              <a:t>: </a:t>
            </a:r>
            <a:r>
              <a:rPr lang="en-US" u="sng" dirty="0"/>
              <a:t>Monday</a:t>
            </a:r>
            <a:r>
              <a:rPr lang="en-US" dirty="0"/>
              <a:t> evening at 18:00, after completion of all Sessions</a:t>
            </a:r>
          </a:p>
          <a:p>
            <a:pPr lvl="1"/>
            <a:r>
              <a:rPr lang="en-US" dirty="0" smtClean="0"/>
              <a:t>Where: Wilson Hall, 15</a:t>
            </a:r>
            <a:r>
              <a:rPr lang="en-US" baseline="30000" dirty="0" smtClean="0"/>
              <a:t>th</a:t>
            </a:r>
            <a:r>
              <a:rPr lang="en-US" dirty="0" smtClean="0"/>
              <a:t> Floor</a:t>
            </a:r>
          </a:p>
          <a:p>
            <a:r>
              <a:rPr lang="en-US" dirty="0" smtClean="0"/>
              <a:t>No-Host Dinner:</a:t>
            </a:r>
          </a:p>
          <a:p>
            <a:pPr lvl="1"/>
            <a:r>
              <a:rPr lang="en-US" dirty="0" smtClean="0"/>
              <a:t>When: 7:00 pm </a:t>
            </a:r>
            <a:r>
              <a:rPr lang="en-US" u="sng" dirty="0" smtClean="0"/>
              <a:t>Tuesday</a:t>
            </a:r>
            <a:r>
              <a:rPr lang="en-US" dirty="0" smtClean="0"/>
              <a:t> evening </a:t>
            </a:r>
            <a:endParaRPr lang="en-US" dirty="0"/>
          </a:p>
          <a:p>
            <a:pPr lvl="1"/>
            <a:r>
              <a:rPr lang="en-US" dirty="0" smtClean="0"/>
              <a:t>Where: Chez Leon (Users Center in FNAL Village)</a:t>
            </a:r>
          </a:p>
          <a:p>
            <a:pPr lvl="1"/>
            <a:r>
              <a:rPr lang="en-US" dirty="0" smtClean="0"/>
              <a:t>Cost: 55$/person, we will be collecting the $</a:t>
            </a:r>
          </a:p>
          <a:p>
            <a:pPr lvl="2"/>
            <a:r>
              <a:rPr lang="en-US" dirty="0" smtClean="0"/>
              <a:t>Exact Change, please 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1" descr="LAR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011-10-04_logoHiLumi561px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489" y="0"/>
            <a:ext cx="1805511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34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93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24067" y="3341126"/>
            <a:ext cx="378007" cy="2721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97262" y="2509624"/>
            <a:ext cx="1426643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Users Center</a:t>
            </a:r>
          </a:p>
          <a:p>
            <a:r>
              <a:rPr lang="en-US" sz="1200" i="1" dirty="0" smtClean="0"/>
              <a:t>Tue. Evening</a:t>
            </a:r>
            <a:endParaRPr lang="en-US" sz="1200" i="1" dirty="0"/>
          </a:p>
        </p:txBody>
      </p:sp>
      <p:cxnSp>
        <p:nvCxnSpPr>
          <p:cNvPr id="10" name="Straight Arrow Connector 9"/>
          <p:cNvCxnSpPr>
            <a:stCxn id="8" idx="2"/>
            <a:endCxn id="7" idx="0"/>
          </p:cNvCxnSpPr>
          <p:nvPr/>
        </p:nvCxnSpPr>
        <p:spPr>
          <a:xfrm flipH="1">
            <a:off x="7613071" y="3063622"/>
            <a:ext cx="297513" cy="2775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2272632" y="3743158"/>
            <a:ext cx="668421" cy="53473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35978" y="4787603"/>
            <a:ext cx="1300181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Wilson Hall</a:t>
            </a:r>
          </a:p>
          <a:p>
            <a:r>
              <a:rPr lang="en-US" sz="1200" i="1" dirty="0" smtClean="0"/>
              <a:t>Mon.-Wed.</a:t>
            </a:r>
            <a:endParaRPr lang="en-US" sz="1200" i="1" dirty="0"/>
          </a:p>
        </p:txBody>
      </p:sp>
      <p:cxnSp>
        <p:nvCxnSpPr>
          <p:cNvPr id="12" name="Straight Arrow Connector 11"/>
          <p:cNvCxnSpPr>
            <a:stCxn id="9" idx="0"/>
            <a:endCxn id="2" idx="4"/>
          </p:cNvCxnSpPr>
          <p:nvPr/>
        </p:nvCxnSpPr>
        <p:spPr>
          <a:xfrm flipH="1" flipV="1">
            <a:off x="2606843" y="4277895"/>
            <a:ext cx="179226" cy="5097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25213" y="3279631"/>
            <a:ext cx="668421" cy="53473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25213" y="2232625"/>
            <a:ext cx="873381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TD</a:t>
            </a:r>
          </a:p>
          <a:p>
            <a:r>
              <a:rPr lang="en-US" sz="1200" i="1" dirty="0" smtClean="0"/>
              <a:t>Wed.-Thu.</a:t>
            </a:r>
            <a:endParaRPr lang="en-US" sz="1200" i="1" dirty="0"/>
          </a:p>
        </p:txBody>
      </p:sp>
      <p:cxnSp>
        <p:nvCxnSpPr>
          <p:cNvPr id="15" name="Straight Arrow Connector 14"/>
          <p:cNvCxnSpPr>
            <a:endCxn id="13" idx="0"/>
          </p:cNvCxnSpPr>
          <p:nvPr/>
        </p:nvCxnSpPr>
        <p:spPr>
          <a:xfrm flipH="1">
            <a:off x="4059424" y="2878956"/>
            <a:ext cx="334210" cy="40067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89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59"/>
            <a:ext cx="7465836" cy="808162"/>
          </a:xfrm>
        </p:spPr>
        <p:txBody>
          <a:bodyPr>
            <a:normAutofit/>
          </a:bodyPr>
          <a:lstStyle/>
          <a:p>
            <a:r>
              <a:rPr lang="en-US" sz="4200" dirty="0" smtClean="0"/>
              <a:t>Agenda and Rooms Location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622" y="890686"/>
            <a:ext cx="8784126" cy="748768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https://indico.fnal.gov/conferenceDisplay.py?confId=</a:t>
            </a:r>
            <a:r>
              <a:rPr lang="en-US" sz="2000" dirty="0" smtClean="0">
                <a:hlinkClick r:id="rId2"/>
              </a:rPr>
              <a:t>9342</a:t>
            </a:r>
            <a:endParaRPr lang="en-US" sz="2000" dirty="0" smtClean="0"/>
          </a:p>
          <a:p>
            <a:pPr lvl="1"/>
            <a:r>
              <a:rPr lang="en-US" sz="1800" dirty="0" smtClean="0"/>
              <a:t>Best reached from: </a:t>
            </a:r>
            <a:r>
              <a:rPr lang="en-US" sz="1800" dirty="0" err="1" smtClean="0"/>
              <a:t>www.uslarp.org</a:t>
            </a:r>
            <a:endParaRPr lang="en-US" sz="1800" dirty="0" smtClean="0"/>
          </a:p>
        </p:txBody>
      </p:sp>
      <p:pic>
        <p:nvPicPr>
          <p:cNvPr id="4" name="Picture 3" descr="Screen Shot 2015-05-01 at 2.01.39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4" t="23464" r="34704" b="14459"/>
          <a:stretch/>
        </p:blipFill>
        <p:spPr>
          <a:xfrm>
            <a:off x="5700634" y="1720960"/>
            <a:ext cx="3036443" cy="2951618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9742" y="1579957"/>
            <a:ext cx="5309212" cy="5459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Monday</a:t>
            </a:r>
          </a:p>
          <a:p>
            <a:pPr lvl="1"/>
            <a:r>
              <a:rPr lang="en-US" dirty="0" smtClean="0"/>
              <a:t>Plenary: One West (this Room)</a:t>
            </a:r>
          </a:p>
          <a:p>
            <a:pPr lvl="1"/>
            <a:r>
              <a:rPr lang="en-US" dirty="0" smtClean="0"/>
              <a:t>Parallel</a:t>
            </a:r>
          </a:p>
          <a:p>
            <a:pPr lvl="2"/>
            <a:r>
              <a:rPr lang="en-US" dirty="0" smtClean="0"/>
              <a:t>Magnet: One West (remain here!)</a:t>
            </a:r>
          </a:p>
          <a:p>
            <a:pPr lvl="2"/>
            <a:r>
              <a:rPr lang="en-US" dirty="0" smtClean="0"/>
              <a:t>CC: WH7XO (Racetrack)</a:t>
            </a:r>
          </a:p>
          <a:p>
            <a:pPr lvl="2"/>
            <a:r>
              <a:rPr lang="en-US" dirty="0" smtClean="0"/>
              <a:t>WP5/Acc. </a:t>
            </a:r>
            <a:r>
              <a:rPr lang="en-US" dirty="0" err="1" smtClean="0"/>
              <a:t>Phys</a:t>
            </a:r>
            <a:r>
              <a:rPr lang="en-US" dirty="0" smtClean="0"/>
              <a:t>: One East</a:t>
            </a:r>
          </a:p>
          <a:p>
            <a:r>
              <a:rPr lang="en-US" dirty="0" smtClean="0"/>
              <a:t>Tuesday</a:t>
            </a:r>
          </a:p>
          <a:p>
            <a:pPr lvl="1"/>
            <a:r>
              <a:rPr lang="en-US" dirty="0" smtClean="0"/>
              <a:t>Parallel</a:t>
            </a:r>
          </a:p>
          <a:p>
            <a:pPr lvl="2"/>
            <a:r>
              <a:rPr lang="en-US" dirty="0" smtClean="0"/>
              <a:t>Magnet: WH7XO (Racetrack)</a:t>
            </a:r>
          </a:p>
          <a:p>
            <a:pPr lvl="2"/>
            <a:r>
              <a:rPr lang="en-US" dirty="0" smtClean="0"/>
              <a:t>CC: WH8XO (Hornets Nest)</a:t>
            </a:r>
          </a:p>
          <a:p>
            <a:pPr lvl="2"/>
            <a:r>
              <a:rPr lang="en-US" dirty="0" smtClean="0"/>
              <a:t>Acc. Phys.:WH2NE (Snake Pit)</a:t>
            </a:r>
          </a:p>
          <a:p>
            <a:r>
              <a:rPr lang="en-US" dirty="0" smtClean="0"/>
              <a:t>Wednesday</a:t>
            </a:r>
          </a:p>
          <a:p>
            <a:pPr lvl="1"/>
            <a:r>
              <a:rPr lang="en-US" dirty="0" smtClean="0"/>
              <a:t>Plenary: Curia II (WH2SW)</a:t>
            </a:r>
          </a:p>
          <a:p>
            <a:r>
              <a:rPr lang="en-US" dirty="0" smtClean="0"/>
              <a:t>What’s up with FNAL Meeting Rooms Names?</a:t>
            </a:r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err="1">
                <a:hlinkClick r:id="rId5"/>
              </a:rPr>
              <a:t>www.quantumdiaries.org</a:t>
            </a:r>
            <a:r>
              <a:rPr lang="en-US" dirty="0">
                <a:hlinkClick r:id="rId5"/>
              </a:rPr>
              <a:t>/2013/11/25/whats-in-a-name-the-wit-and-whimsy-of-a-national-labs-conference-rooms/</a:t>
            </a:r>
            <a:endParaRPr lang="en-US" dirty="0"/>
          </a:p>
          <a:p>
            <a:r>
              <a:rPr lang="en-US" dirty="0" smtClean="0"/>
              <a:t>Satellite Meeting on Wed. and Thur.</a:t>
            </a:r>
          </a:p>
          <a:p>
            <a:pPr lvl="1"/>
            <a:r>
              <a:rPr lang="en-US" dirty="0" smtClean="0"/>
              <a:t>MQXF Magnet Meeting</a:t>
            </a:r>
            <a:endParaRPr lang="en-US" dirty="0"/>
          </a:p>
          <a:p>
            <a:pPr lvl="1"/>
            <a:r>
              <a:rPr lang="en-US" dirty="0" smtClean="0"/>
              <a:t>TD-IB3A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7480" y="2083082"/>
            <a:ext cx="734471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North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3398" y="2915800"/>
            <a:ext cx="67248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56197" y="2931326"/>
            <a:ext cx="5755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East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17128" y="4064786"/>
            <a:ext cx="732329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South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8955" y="5382084"/>
            <a:ext cx="345979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Coffee Breaks: All 5 breaks in WH Atrium !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68102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319</Words>
  <Application>Microsoft Macintosh PowerPoint</Application>
  <PresentationFormat>On-screen Show (4:3)</PresentationFormat>
  <Paragraphs>50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Social Activities</vt:lpstr>
      <vt:lpstr>PowerPoint Presentation</vt:lpstr>
      <vt:lpstr>Agenda and Rooms Location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A</dc:creator>
  <cp:lastModifiedBy>Giorgio Apollinari</cp:lastModifiedBy>
  <cp:revision>70</cp:revision>
  <cp:lastPrinted>2014-03-03T16:01:05Z</cp:lastPrinted>
  <dcterms:created xsi:type="dcterms:W3CDTF">2014-02-21T17:24:34Z</dcterms:created>
  <dcterms:modified xsi:type="dcterms:W3CDTF">2015-05-11T13:12:22Z</dcterms:modified>
</cp:coreProperties>
</file>