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1159" r:id="rId2"/>
    <p:sldId id="1288" r:id="rId3"/>
    <p:sldId id="1289" r:id="rId4"/>
    <p:sldId id="1291" r:id="rId5"/>
    <p:sldId id="1292" r:id="rId6"/>
    <p:sldId id="1295" r:id="rId7"/>
    <p:sldId id="1271" r:id="rId8"/>
    <p:sldId id="1248" r:id="rId9"/>
    <p:sldId id="1301" r:id="rId10"/>
    <p:sldId id="1281" r:id="rId11"/>
    <p:sldId id="1299" r:id="rId12"/>
    <p:sldId id="1300" r:id="rId13"/>
    <p:sldId id="1287" r:id="rId14"/>
    <p:sldId id="1280" r:id="rId15"/>
    <p:sldId id="1297" r:id="rId16"/>
    <p:sldId id="1298" r:id="rId17"/>
    <p:sldId id="1303" r:id="rId18"/>
    <p:sldId id="1296" r:id="rId19"/>
    <p:sldId id="1277" r:id="rId20"/>
  </p:sldIdLst>
  <p:sldSz cx="9144000" cy="6858000" type="screen4x3"/>
  <p:notesSz cx="6669088" cy="9926638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  <p:cmAuthor id="1" name="Silvia Verdú-Andrés" initials="SV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33CC"/>
    <a:srgbClr val="CECE00"/>
    <a:srgbClr val="003366"/>
    <a:srgbClr val="FF3300"/>
    <a:srgbClr val="FFFF00"/>
    <a:srgbClr val="D4C82C"/>
    <a:srgbClr val="800000"/>
    <a:srgbClr val="3BB408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3" autoAdjust="0"/>
    <p:restoredTop sz="78210" autoAdjust="0"/>
  </p:normalViewPr>
  <p:slideViewPr>
    <p:cSldViewPr snapToGrid="0">
      <p:cViewPr varScale="1">
        <p:scale>
          <a:sx n="70" d="100"/>
          <a:sy n="70" d="100"/>
        </p:scale>
        <p:origin x="-9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984" y="-86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AD-156220:Users:binping:Desktop:Crab:CrabCorre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Crab%20Cavity\Crab%20Files\HOM\HOM%20Connection\HOM%20window\Window_3_S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\UK%20HOM%203\HOM%20Impedance_AssemblyErrors_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\UK%20HOM%203\HOM%20Impedance_AssemblyErrors_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AD-156220:Users:binping:Desktop:Crab:HOM%20Impedance_APER100mm%20-%209_P_withHO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AD-156220:Users:binping:Desktop:Crab:HOM%20Impedance_APER100mm%20-%209_P_withH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276209328304"/>
          <c:y val="0.0330801292593581"/>
          <c:w val="0.764754153325886"/>
          <c:h val="0.785174712784985"/>
        </c:manualLayout>
      </c:layout>
      <c:scatterChart>
        <c:scatterStyle val="lineMarker"/>
        <c:varyColors val="0"/>
        <c:ser>
          <c:idx val="0"/>
          <c:order val="0"/>
          <c:tx>
            <c:v>2-port Cold</c:v>
          </c:tx>
          <c:spPr>
            <a:ln w="19050">
              <a:noFill/>
            </a:ln>
          </c:spPr>
          <c:marker>
            <c:symbol val="diamond"/>
            <c:size val="8"/>
          </c:marker>
          <c:xVal>
            <c:numRef>
              <c:f>'140micronthicker'!$G$3:$G$32</c:f>
              <c:numCache>
                <c:formatCode>General</c:formatCode>
                <c:ptCount val="30"/>
                <c:pt idx="0">
                  <c:v>399.2582716</c:v>
                </c:pt>
                <c:pt idx="1">
                  <c:v>579.5297562</c:v>
                </c:pt>
                <c:pt idx="2">
                  <c:v>673.7461765</c:v>
                </c:pt>
                <c:pt idx="3">
                  <c:v>702.9439636</c:v>
                </c:pt>
                <c:pt idx="4">
                  <c:v>753.6609156</c:v>
                </c:pt>
                <c:pt idx="5">
                  <c:v>801.5319006</c:v>
                </c:pt>
                <c:pt idx="6">
                  <c:v>920.4012399999988</c:v>
                </c:pt>
                <c:pt idx="7">
                  <c:v>951.9421504999976</c:v>
                </c:pt>
                <c:pt idx="8">
                  <c:v>1081.993089</c:v>
                </c:pt>
                <c:pt idx="9">
                  <c:v>1104.805105</c:v>
                </c:pt>
                <c:pt idx="10">
                  <c:v>1116.508945</c:v>
                </c:pt>
                <c:pt idx="11">
                  <c:v>1208.453847</c:v>
                </c:pt>
                <c:pt idx="12">
                  <c:v>1254.278511</c:v>
                </c:pt>
                <c:pt idx="13">
                  <c:v>1296.375453</c:v>
                </c:pt>
                <c:pt idx="14">
                  <c:v>1357.245544</c:v>
                </c:pt>
                <c:pt idx="15">
                  <c:v>1414.02092</c:v>
                </c:pt>
                <c:pt idx="17">
                  <c:v>1495.374796</c:v>
                </c:pt>
                <c:pt idx="18">
                  <c:v>1556.962947</c:v>
                </c:pt>
                <c:pt idx="19">
                  <c:v>1570.544653</c:v>
                </c:pt>
                <c:pt idx="20">
                  <c:v>1630.957439</c:v>
                </c:pt>
                <c:pt idx="22">
                  <c:v>1638.387628</c:v>
                </c:pt>
                <c:pt idx="23">
                  <c:v>1674.503913</c:v>
                </c:pt>
                <c:pt idx="24">
                  <c:v>1714.545066</c:v>
                </c:pt>
                <c:pt idx="26">
                  <c:v>1732.391093</c:v>
                </c:pt>
                <c:pt idx="27">
                  <c:v>1760.823974</c:v>
                </c:pt>
                <c:pt idx="28">
                  <c:v>1782.646673</c:v>
                </c:pt>
                <c:pt idx="29">
                  <c:v>1862.021653</c:v>
                </c:pt>
              </c:numCache>
            </c:numRef>
          </c:xVal>
          <c:yVal>
            <c:numRef>
              <c:f>'140micronthicker'!$K$3:$K$32</c:f>
              <c:numCache>
                <c:formatCode>General</c:formatCode>
                <c:ptCount val="30"/>
                <c:pt idx="0">
                  <c:v>4.671728400000008</c:v>
                </c:pt>
                <c:pt idx="1">
                  <c:v>1.910243800000103</c:v>
                </c:pt>
                <c:pt idx="3">
                  <c:v>2.296036400000048</c:v>
                </c:pt>
                <c:pt idx="4">
                  <c:v>3.389084400000001</c:v>
                </c:pt>
                <c:pt idx="7">
                  <c:v>6.787849499999993</c:v>
                </c:pt>
                <c:pt idx="8">
                  <c:v>0.976910999999973</c:v>
                </c:pt>
                <c:pt idx="10">
                  <c:v>3.901055000000042</c:v>
                </c:pt>
                <c:pt idx="12">
                  <c:v>6.441489000000046</c:v>
                </c:pt>
                <c:pt idx="13">
                  <c:v>2.444546999999818</c:v>
                </c:pt>
                <c:pt idx="15">
                  <c:v>3.379080000000158</c:v>
                </c:pt>
                <c:pt idx="18">
                  <c:v>5.007053000000042</c:v>
                </c:pt>
                <c:pt idx="19">
                  <c:v>8.685347000000092</c:v>
                </c:pt>
                <c:pt idx="22">
                  <c:v>-0.977627999999868</c:v>
                </c:pt>
                <c:pt idx="23">
                  <c:v>-4.043912999999975</c:v>
                </c:pt>
                <c:pt idx="24">
                  <c:v>5.964934000000071</c:v>
                </c:pt>
                <c:pt idx="28">
                  <c:v>0.613327000000027</c:v>
                </c:pt>
                <c:pt idx="29">
                  <c:v>4.248346999999966</c:v>
                </c:pt>
              </c:numCache>
            </c:numRef>
          </c:yVal>
          <c:smooth val="0"/>
        </c:ser>
        <c:ser>
          <c:idx val="1"/>
          <c:order val="1"/>
          <c:tx>
            <c:v>2-port warm</c:v>
          </c:tx>
          <c:spPr>
            <a:ln w="19050">
              <a:noFill/>
            </a:ln>
          </c:spPr>
          <c:marker>
            <c:symbol val="square"/>
            <c:size val="8"/>
          </c:marker>
          <c:xVal>
            <c:numRef>
              <c:f>'140micronthicker'!$H$3:$H$32</c:f>
              <c:numCache>
                <c:formatCode>General</c:formatCode>
                <c:ptCount val="30"/>
                <c:pt idx="0">
                  <c:v>398.6796741</c:v>
                </c:pt>
                <c:pt idx="1">
                  <c:v>578.6971027</c:v>
                </c:pt>
                <c:pt idx="2">
                  <c:v>672.7697452</c:v>
                </c:pt>
                <c:pt idx="3">
                  <c:v>701.9425299999978</c:v>
                </c:pt>
                <c:pt idx="4">
                  <c:v>752.5805566</c:v>
                </c:pt>
                <c:pt idx="5">
                  <c:v>800.3786795</c:v>
                </c:pt>
                <c:pt idx="6">
                  <c:v>919.0693666999994</c:v>
                </c:pt>
                <c:pt idx="7">
                  <c:v>950.583011</c:v>
                </c:pt>
                <c:pt idx="8">
                  <c:v>1080.45684</c:v>
                </c:pt>
                <c:pt idx="9">
                  <c:v>1103.210951</c:v>
                </c:pt>
                <c:pt idx="10">
                  <c:v>1114.911473</c:v>
                </c:pt>
                <c:pt idx="11">
                  <c:v>1206.705077</c:v>
                </c:pt>
                <c:pt idx="12">
                  <c:v>1252.484339</c:v>
                </c:pt>
                <c:pt idx="13">
                  <c:v>1294.495704</c:v>
                </c:pt>
                <c:pt idx="14">
                  <c:v>1355.296814</c:v>
                </c:pt>
                <c:pt idx="15">
                  <c:v>1412.00326</c:v>
                </c:pt>
                <c:pt idx="17">
                  <c:v>1493.218773</c:v>
                </c:pt>
                <c:pt idx="18">
                  <c:v>1554.675996</c:v>
                </c:pt>
                <c:pt idx="19">
                  <c:v>1568.28468</c:v>
                </c:pt>
                <c:pt idx="20">
                  <c:v>1628.604381</c:v>
                </c:pt>
                <c:pt idx="22">
                  <c:v>1636.016138</c:v>
                </c:pt>
                <c:pt idx="23">
                  <c:v>1672.084704</c:v>
                </c:pt>
                <c:pt idx="24">
                  <c:v>1712.106459</c:v>
                </c:pt>
                <c:pt idx="26">
                  <c:v>1729.887485</c:v>
                </c:pt>
                <c:pt idx="27">
                  <c:v>1758.283527</c:v>
                </c:pt>
                <c:pt idx="28">
                  <c:v>1780.060493</c:v>
                </c:pt>
                <c:pt idx="29">
                  <c:v>1859.268893</c:v>
                </c:pt>
              </c:numCache>
            </c:numRef>
          </c:xVal>
          <c:yVal>
            <c:numRef>
              <c:f>'140micronthicker'!$L$3:$L$32</c:f>
              <c:numCache>
                <c:formatCode>General</c:formatCode>
                <c:ptCount val="30"/>
                <c:pt idx="0">
                  <c:v>4.5703259</c:v>
                </c:pt>
                <c:pt idx="1">
                  <c:v>1.271647300000041</c:v>
                </c:pt>
                <c:pt idx="3">
                  <c:v>1.776219999999967</c:v>
                </c:pt>
                <c:pt idx="4">
                  <c:v>2.700693399999977</c:v>
                </c:pt>
                <c:pt idx="7">
                  <c:v>5.791988999999944</c:v>
                </c:pt>
                <c:pt idx="8">
                  <c:v>0.699409999999943</c:v>
                </c:pt>
                <c:pt idx="10">
                  <c:v>3.369777000000113</c:v>
                </c:pt>
                <c:pt idx="12">
                  <c:v>6.046910999999906</c:v>
                </c:pt>
                <c:pt idx="13">
                  <c:v>2.191796000000068</c:v>
                </c:pt>
                <c:pt idx="15">
                  <c:v>2.246740000000045</c:v>
                </c:pt>
                <c:pt idx="18">
                  <c:v>3.949004000000059</c:v>
                </c:pt>
                <c:pt idx="19">
                  <c:v>7.87157000000002</c:v>
                </c:pt>
                <c:pt idx="20">
                  <c:v>-0.885631000000103</c:v>
                </c:pt>
                <c:pt idx="22">
                  <c:v>-2.109887999999955</c:v>
                </c:pt>
                <c:pt idx="23">
                  <c:v>-6.209704000000101</c:v>
                </c:pt>
                <c:pt idx="24">
                  <c:v>5.331040999999914</c:v>
                </c:pt>
                <c:pt idx="28">
                  <c:v>-1.779242999999951</c:v>
                </c:pt>
                <c:pt idx="29">
                  <c:v>2.543607000000065</c:v>
                </c:pt>
              </c:numCache>
            </c:numRef>
          </c:yVal>
          <c:smooth val="0"/>
        </c:ser>
        <c:ser>
          <c:idx val="2"/>
          <c:order val="2"/>
          <c:tx>
            <c:v>4-port warm</c:v>
          </c:tx>
          <c:spPr>
            <a:ln w="19050">
              <a:noFill/>
            </a:ln>
          </c:spPr>
          <c:marker>
            <c:symbol val="triangle"/>
            <c:size val="8"/>
          </c:marker>
          <c:xVal>
            <c:numRef>
              <c:f>'140micronthicker'!$H$3:$H$32</c:f>
              <c:numCache>
                <c:formatCode>General</c:formatCode>
                <c:ptCount val="30"/>
                <c:pt idx="0">
                  <c:v>398.6796741</c:v>
                </c:pt>
                <c:pt idx="1">
                  <c:v>578.6971027</c:v>
                </c:pt>
                <c:pt idx="2">
                  <c:v>672.7697452</c:v>
                </c:pt>
                <c:pt idx="3">
                  <c:v>701.9425299999978</c:v>
                </c:pt>
                <c:pt idx="4">
                  <c:v>752.5805566</c:v>
                </c:pt>
                <c:pt idx="5">
                  <c:v>800.3786795</c:v>
                </c:pt>
                <c:pt idx="6">
                  <c:v>919.0693666999994</c:v>
                </c:pt>
                <c:pt idx="7">
                  <c:v>950.583011</c:v>
                </c:pt>
                <c:pt idx="8">
                  <c:v>1080.45684</c:v>
                </c:pt>
                <c:pt idx="9">
                  <c:v>1103.210951</c:v>
                </c:pt>
                <c:pt idx="10">
                  <c:v>1114.911473</c:v>
                </c:pt>
                <c:pt idx="11">
                  <c:v>1206.705077</c:v>
                </c:pt>
                <c:pt idx="12">
                  <c:v>1252.484339</c:v>
                </c:pt>
                <c:pt idx="13">
                  <c:v>1294.495704</c:v>
                </c:pt>
                <c:pt idx="14">
                  <c:v>1355.296814</c:v>
                </c:pt>
                <c:pt idx="15">
                  <c:v>1412.00326</c:v>
                </c:pt>
                <c:pt idx="17">
                  <c:v>1493.218773</c:v>
                </c:pt>
                <c:pt idx="18">
                  <c:v>1554.675996</c:v>
                </c:pt>
                <c:pt idx="19">
                  <c:v>1568.28468</c:v>
                </c:pt>
                <c:pt idx="20">
                  <c:v>1628.604381</c:v>
                </c:pt>
                <c:pt idx="22">
                  <c:v>1636.016138</c:v>
                </c:pt>
                <c:pt idx="23">
                  <c:v>1672.084704</c:v>
                </c:pt>
                <c:pt idx="24">
                  <c:v>1712.106459</c:v>
                </c:pt>
                <c:pt idx="26">
                  <c:v>1729.887485</c:v>
                </c:pt>
                <c:pt idx="27">
                  <c:v>1758.283527</c:v>
                </c:pt>
                <c:pt idx="28">
                  <c:v>1780.060493</c:v>
                </c:pt>
                <c:pt idx="29">
                  <c:v>1859.268893</c:v>
                </c:pt>
              </c:numCache>
            </c:numRef>
          </c:xVal>
          <c:yVal>
            <c:numRef>
              <c:f>'140micronthicker'!$M$3:$M$32</c:f>
              <c:numCache>
                <c:formatCode>General</c:formatCode>
                <c:ptCount val="30"/>
                <c:pt idx="0">
                  <c:v>4.5703259</c:v>
                </c:pt>
                <c:pt idx="1">
                  <c:v>1.640397300000018</c:v>
                </c:pt>
                <c:pt idx="2">
                  <c:v>2.505254799999989</c:v>
                </c:pt>
                <c:pt idx="3">
                  <c:v>2.007470000000012</c:v>
                </c:pt>
                <c:pt idx="4">
                  <c:v>2.906943399999932</c:v>
                </c:pt>
                <c:pt idx="5">
                  <c:v>3.158820500000047</c:v>
                </c:pt>
                <c:pt idx="6">
                  <c:v>1.493133299999954</c:v>
                </c:pt>
                <c:pt idx="7">
                  <c:v>0.0</c:v>
                </c:pt>
                <c:pt idx="8">
                  <c:v>0.168159999999943</c:v>
                </c:pt>
                <c:pt idx="9">
                  <c:v>1.164048999999977</c:v>
                </c:pt>
                <c:pt idx="10">
                  <c:v>3.213527000000112</c:v>
                </c:pt>
                <c:pt idx="11">
                  <c:v>4.544922999999926</c:v>
                </c:pt>
                <c:pt idx="12">
                  <c:v>5.64066099999991</c:v>
                </c:pt>
                <c:pt idx="13">
                  <c:v>1.754296000000068</c:v>
                </c:pt>
                <c:pt idx="14">
                  <c:v>2.82818599999996</c:v>
                </c:pt>
                <c:pt idx="15">
                  <c:v>2.996740000000043</c:v>
                </c:pt>
                <c:pt idx="17">
                  <c:v>2.406226999999943</c:v>
                </c:pt>
                <c:pt idx="18">
                  <c:v>4.074004000000055</c:v>
                </c:pt>
                <c:pt idx="19">
                  <c:v>7.96532000000002</c:v>
                </c:pt>
                <c:pt idx="20">
                  <c:v>-1.104381000000103</c:v>
                </c:pt>
                <c:pt idx="22">
                  <c:v>-2.891137999999955</c:v>
                </c:pt>
                <c:pt idx="23">
                  <c:v>-5.834704000000102</c:v>
                </c:pt>
                <c:pt idx="24">
                  <c:v>4.768540999999914</c:v>
                </c:pt>
                <c:pt idx="26">
                  <c:v>-6.137484999999959</c:v>
                </c:pt>
                <c:pt idx="28">
                  <c:v>-0.685492999999951</c:v>
                </c:pt>
                <c:pt idx="29">
                  <c:v>1.981107000000065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8639688"/>
        <c:axId val="-2078517256"/>
      </c:scatterChart>
      <c:valAx>
        <c:axId val="-2078639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Simulated</a:t>
                </a:r>
                <a:r>
                  <a:rPr lang="en-US" sz="1600" baseline="0"/>
                  <a:t> Frequency [MHz]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297133840141517"/>
              <c:y val="0.9154614105656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8517256"/>
        <c:crossesAt val="-10.0"/>
        <c:crossBetween val="midCat"/>
      </c:valAx>
      <c:valAx>
        <c:axId val="-2078517256"/>
        <c:scaling>
          <c:orientation val="minMax"/>
          <c:max val="10.0"/>
          <c:min val="-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Measured Frequency</a:t>
                </a:r>
                <a:r>
                  <a:rPr lang="en-US" sz="1600" baseline="0"/>
                  <a:t> Deviation [MHz]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8639688"/>
        <c:crosses val="autoZero"/>
        <c:crossBetween val="midCat"/>
        <c:majorUnit val="5.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2545446365819"/>
          <c:y val="0.523747355732831"/>
          <c:w val="0.252254480351784"/>
          <c:h val="0.26968298424516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330448655007"/>
          <c:y val="0.0662785272355795"/>
          <c:w val="0.62362399948315"/>
          <c:h val="0.715688933416058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Sheet1!$A$20:$A$1020</c:f>
              <c:numCache>
                <c:formatCode>General</c:formatCode>
                <c:ptCount val="1001"/>
                <c:pt idx="0">
                  <c:v>0.0</c:v>
                </c:pt>
                <c:pt idx="1">
                  <c:v>0.002</c:v>
                </c:pt>
                <c:pt idx="2">
                  <c:v>0.004</c:v>
                </c:pt>
                <c:pt idx="3">
                  <c:v>0.006</c:v>
                </c:pt>
                <c:pt idx="4">
                  <c:v>0.008</c:v>
                </c:pt>
                <c:pt idx="5">
                  <c:v>0.01</c:v>
                </c:pt>
                <c:pt idx="6">
                  <c:v>0.012</c:v>
                </c:pt>
                <c:pt idx="7">
                  <c:v>0.014</c:v>
                </c:pt>
                <c:pt idx="8">
                  <c:v>0.016</c:v>
                </c:pt>
                <c:pt idx="9">
                  <c:v>0.018</c:v>
                </c:pt>
                <c:pt idx="10">
                  <c:v>0.02</c:v>
                </c:pt>
                <c:pt idx="11">
                  <c:v>0.022</c:v>
                </c:pt>
                <c:pt idx="12">
                  <c:v>0.024</c:v>
                </c:pt>
                <c:pt idx="13">
                  <c:v>0.026</c:v>
                </c:pt>
                <c:pt idx="14">
                  <c:v>0.028</c:v>
                </c:pt>
                <c:pt idx="15">
                  <c:v>0.03</c:v>
                </c:pt>
                <c:pt idx="16">
                  <c:v>0.032</c:v>
                </c:pt>
                <c:pt idx="17">
                  <c:v>0.034</c:v>
                </c:pt>
                <c:pt idx="18">
                  <c:v>0.036</c:v>
                </c:pt>
                <c:pt idx="19">
                  <c:v>0.038</c:v>
                </c:pt>
                <c:pt idx="20">
                  <c:v>0.04</c:v>
                </c:pt>
                <c:pt idx="21">
                  <c:v>0.042</c:v>
                </c:pt>
                <c:pt idx="22">
                  <c:v>0.044</c:v>
                </c:pt>
                <c:pt idx="23">
                  <c:v>0.046</c:v>
                </c:pt>
                <c:pt idx="24">
                  <c:v>0.048</c:v>
                </c:pt>
                <c:pt idx="25">
                  <c:v>0.05</c:v>
                </c:pt>
                <c:pt idx="26">
                  <c:v>0.052</c:v>
                </c:pt>
                <c:pt idx="27">
                  <c:v>0.054</c:v>
                </c:pt>
                <c:pt idx="28">
                  <c:v>0.056</c:v>
                </c:pt>
                <c:pt idx="29">
                  <c:v>0.058</c:v>
                </c:pt>
                <c:pt idx="30">
                  <c:v>0.06</c:v>
                </c:pt>
                <c:pt idx="31">
                  <c:v>0.062</c:v>
                </c:pt>
                <c:pt idx="32">
                  <c:v>0.064</c:v>
                </c:pt>
                <c:pt idx="33">
                  <c:v>0.066</c:v>
                </c:pt>
                <c:pt idx="34">
                  <c:v>0.068</c:v>
                </c:pt>
                <c:pt idx="35">
                  <c:v>0.07</c:v>
                </c:pt>
                <c:pt idx="36">
                  <c:v>0.072</c:v>
                </c:pt>
                <c:pt idx="37">
                  <c:v>0.074</c:v>
                </c:pt>
                <c:pt idx="38">
                  <c:v>0.076</c:v>
                </c:pt>
                <c:pt idx="39">
                  <c:v>0.078</c:v>
                </c:pt>
                <c:pt idx="40">
                  <c:v>0.08</c:v>
                </c:pt>
                <c:pt idx="41">
                  <c:v>0.082</c:v>
                </c:pt>
                <c:pt idx="42">
                  <c:v>0.084</c:v>
                </c:pt>
                <c:pt idx="43">
                  <c:v>0.086</c:v>
                </c:pt>
                <c:pt idx="44">
                  <c:v>0.088</c:v>
                </c:pt>
                <c:pt idx="45">
                  <c:v>0.09</c:v>
                </c:pt>
                <c:pt idx="46">
                  <c:v>0.092</c:v>
                </c:pt>
                <c:pt idx="47">
                  <c:v>0.094</c:v>
                </c:pt>
                <c:pt idx="48">
                  <c:v>0.096</c:v>
                </c:pt>
                <c:pt idx="49">
                  <c:v>0.098</c:v>
                </c:pt>
                <c:pt idx="50">
                  <c:v>0.1</c:v>
                </c:pt>
                <c:pt idx="51">
                  <c:v>0.102</c:v>
                </c:pt>
                <c:pt idx="52">
                  <c:v>0.104</c:v>
                </c:pt>
                <c:pt idx="53">
                  <c:v>0.106</c:v>
                </c:pt>
                <c:pt idx="54">
                  <c:v>0.108</c:v>
                </c:pt>
                <c:pt idx="55">
                  <c:v>0.11</c:v>
                </c:pt>
                <c:pt idx="56">
                  <c:v>0.112</c:v>
                </c:pt>
                <c:pt idx="57">
                  <c:v>0.114</c:v>
                </c:pt>
                <c:pt idx="58">
                  <c:v>0.116</c:v>
                </c:pt>
                <c:pt idx="59">
                  <c:v>0.118</c:v>
                </c:pt>
                <c:pt idx="60">
                  <c:v>0.12</c:v>
                </c:pt>
                <c:pt idx="61">
                  <c:v>0.122</c:v>
                </c:pt>
                <c:pt idx="62">
                  <c:v>0.124</c:v>
                </c:pt>
                <c:pt idx="63">
                  <c:v>0.126</c:v>
                </c:pt>
                <c:pt idx="64">
                  <c:v>0.128</c:v>
                </c:pt>
                <c:pt idx="65">
                  <c:v>0.13</c:v>
                </c:pt>
                <c:pt idx="66">
                  <c:v>0.132</c:v>
                </c:pt>
                <c:pt idx="67">
                  <c:v>0.134</c:v>
                </c:pt>
                <c:pt idx="68">
                  <c:v>0.136</c:v>
                </c:pt>
                <c:pt idx="69">
                  <c:v>0.138</c:v>
                </c:pt>
                <c:pt idx="70">
                  <c:v>0.14</c:v>
                </c:pt>
                <c:pt idx="71">
                  <c:v>0.142</c:v>
                </c:pt>
                <c:pt idx="72">
                  <c:v>0.144</c:v>
                </c:pt>
                <c:pt idx="73">
                  <c:v>0.146</c:v>
                </c:pt>
                <c:pt idx="74">
                  <c:v>0.148</c:v>
                </c:pt>
                <c:pt idx="75">
                  <c:v>0.15</c:v>
                </c:pt>
                <c:pt idx="76">
                  <c:v>0.152</c:v>
                </c:pt>
                <c:pt idx="77">
                  <c:v>0.154</c:v>
                </c:pt>
                <c:pt idx="78">
                  <c:v>0.156</c:v>
                </c:pt>
                <c:pt idx="79">
                  <c:v>0.158</c:v>
                </c:pt>
                <c:pt idx="80">
                  <c:v>0.16</c:v>
                </c:pt>
                <c:pt idx="81">
                  <c:v>0.162</c:v>
                </c:pt>
                <c:pt idx="82">
                  <c:v>0.164</c:v>
                </c:pt>
                <c:pt idx="83">
                  <c:v>0.166</c:v>
                </c:pt>
                <c:pt idx="84">
                  <c:v>0.168</c:v>
                </c:pt>
                <c:pt idx="85">
                  <c:v>0.17</c:v>
                </c:pt>
                <c:pt idx="86">
                  <c:v>0.172</c:v>
                </c:pt>
                <c:pt idx="87">
                  <c:v>0.174</c:v>
                </c:pt>
                <c:pt idx="88">
                  <c:v>0.176</c:v>
                </c:pt>
                <c:pt idx="89">
                  <c:v>0.178</c:v>
                </c:pt>
                <c:pt idx="90">
                  <c:v>0.18</c:v>
                </c:pt>
                <c:pt idx="91">
                  <c:v>0.182</c:v>
                </c:pt>
                <c:pt idx="92">
                  <c:v>0.184</c:v>
                </c:pt>
                <c:pt idx="93">
                  <c:v>0.186</c:v>
                </c:pt>
                <c:pt idx="94">
                  <c:v>0.188</c:v>
                </c:pt>
                <c:pt idx="95">
                  <c:v>0.19</c:v>
                </c:pt>
                <c:pt idx="96">
                  <c:v>0.192</c:v>
                </c:pt>
                <c:pt idx="97">
                  <c:v>0.194</c:v>
                </c:pt>
                <c:pt idx="98">
                  <c:v>0.196</c:v>
                </c:pt>
                <c:pt idx="99">
                  <c:v>0.198</c:v>
                </c:pt>
                <c:pt idx="100">
                  <c:v>0.2</c:v>
                </c:pt>
                <c:pt idx="101">
                  <c:v>0.202</c:v>
                </c:pt>
                <c:pt idx="102">
                  <c:v>0.204</c:v>
                </c:pt>
                <c:pt idx="103">
                  <c:v>0.206</c:v>
                </c:pt>
                <c:pt idx="104">
                  <c:v>0.208</c:v>
                </c:pt>
                <c:pt idx="105">
                  <c:v>0.21</c:v>
                </c:pt>
                <c:pt idx="106">
                  <c:v>0.212</c:v>
                </c:pt>
                <c:pt idx="107">
                  <c:v>0.214</c:v>
                </c:pt>
                <c:pt idx="108">
                  <c:v>0.216</c:v>
                </c:pt>
                <c:pt idx="109">
                  <c:v>0.218</c:v>
                </c:pt>
                <c:pt idx="110">
                  <c:v>0.22</c:v>
                </c:pt>
                <c:pt idx="111">
                  <c:v>0.222</c:v>
                </c:pt>
                <c:pt idx="112">
                  <c:v>0.224</c:v>
                </c:pt>
                <c:pt idx="113">
                  <c:v>0.226</c:v>
                </c:pt>
                <c:pt idx="114">
                  <c:v>0.228</c:v>
                </c:pt>
                <c:pt idx="115">
                  <c:v>0.23</c:v>
                </c:pt>
                <c:pt idx="116">
                  <c:v>0.232</c:v>
                </c:pt>
                <c:pt idx="117">
                  <c:v>0.234</c:v>
                </c:pt>
                <c:pt idx="118">
                  <c:v>0.236</c:v>
                </c:pt>
                <c:pt idx="119">
                  <c:v>0.238</c:v>
                </c:pt>
                <c:pt idx="120">
                  <c:v>0.24</c:v>
                </c:pt>
                <c:pt idx="121">
                  <c:v>0.242</c:v>
                </c:pt>
                <c:pt idx="122">
                  <c:v>0.244</c:v>
                </c:pt>
                <c:pt idx="123">
                  <c:v>0.246</c:v>
                </c:pt>
                <c:pt idx="124">
                  <c:v>0.248</c:v>
                </c:pt>
                <c:pt idx="125">
                  <c:v>0.25</c:v>
                </c:pt>
                <c:pt idx="126">
                  <c:v>0.252</c:v>
                </c:pt>
                <c:pt idx="127">
                  <c:v>0.254</c:v>
                </c:pt>
                <c:pt idx="128">
                  <c:v>0.256</c:v>
                </c:pt>
                <c:pt idx="129">
                  <c:v>0.258</c:v>
                </c:pt>
                <c:pt idx="130">
                  <c:v>0.26</c:v>
                </c:pt>
                <c:pt idx="131">
                  <c:v>0.262</c:v>
                </c:pt>
                <c:pt idx="132">
                  <c:v>0.264</c:v>
                </c:pt>
                <c:pt idx="133">
                  <c:v>0.266</c:v>
                </c:pt>
                <c:pt idx="134">
                  <c:v>0.268</c:v>
                </c:pt>
                <c:pt idx="135">
                  <c:v>0.27</c:v>
                </c:pt>
                <c:pt idx="136">
                  <c:v>0.272</c:v>
                </c:pt>
                <c:pt idx="137">
                  <c:v>0.274</c:v>
                </c:pt>
                <c:pt idx="138">
                  <c:v>0.276</c:v>
                </c:pt>
                <c:pt idx="139">
                  <c:v>0.278</c:v>
                </c:pt>
                <c:pt idx="140">
                  <c:v>0.28</c:v>
                </c:pt>
                <c:pt idx="141">
                  <c:v>0.282</c:v>
                </c:pt>
                <c:pt idx="142">
                  <c:v>0.284</c:v>
                </c:pt>
                <c:pt idx="143">
                  <c:v>0.286</c:v>
                </c:pt>
                <c:pt idx="144">
                  <c:v>0.288</c:v>
                </c:pt>
                <c:pt idx="145">
                  <c:v>0.29</c:v>
                </c:pt>
                <c:pt idx="146">
                  <c:v>0.292</c:v>
                </c:pt>
                <c:pt idx="147">
                  <c:v>0.294</c:v>
                </c:pt>
                <c:pt idx="148">
                  <c:v>0.296</c:v>
                </c:pt>
                <c:pt idx="149">
                  <c:v>0.298</c:v>
                </c:pt>
                <c:pt idx="150">
                  <c:v>0.3</c:v>
                </c:pt>
                <c:pt idx="151">
                  <c:v>0.302</c:v>
                </c:pt>
                <c:pt idx="152">
                  <c:v>0.304</c:v>
                </c:pt>
                <c:pt idx="153">
                  <c:v>0.306</c:v>
                </c:pt>
                <c:pt idx="154">
                  <c:v>0.308</c:v>
                </c:pt>
                <c:pt idx="155">
                  <c:v>0.31</c:v>
                </c:pt>
                <c:pt idx="156">
                  <c:v>0.312</c:v>
                </c:pt>
                <c:pt idx="157">
                  <c:v>0.314</c:v>
                </c:pt>
                <c:pt idx="158">
                  <c:v>0.316</c:v>
                </c:pt>
                <c:pt idx="159">
                  <c:v>0.318</c:v>
                </c:pt>
                <c:pt idx="160">
                  <c:v>0.32</c:v>
                </c:pt>
                <c:pt idx="161">
                  <c:v>0.322</c:v>
                </c:pt>
                <c:pt idx="162">
                  <c:v>0.324</c:v>
                </c:pt>
                <c:pt idx="163">
                  <c:v>0.326</c:v>
                </c:pt>
                <c:pt idx="164">
                  <c:v>0.328</c:v>
                </c:pt>
                <c:pt idx="165">
                  <c:v>0.33</c:v>
                </c:pt>
                <c:pt idx="166">
                  <c:v>0.332</c:v>
                </c:pt>
                <c:pt idx="167">
                  <c:v>0.334</c:v>
                </c:pt>
                <c:pt idx="168">
                  <c:v>0.336</c:v>
                </c:pt>
                <c:pt idx="169">
                  <c:v>0.338</c:v>
                </c:pt>
                <c:pt idx="170">
                  <c:v>0.34</c:v>
                </c:pt>
                <c:pt idx="171">
                  <c:v>0.342</c:v>
                </c:pt>
                <c:pt idx="172">
                  <c:v>0.344</c:v>
                </c:pt>
                <c:pt idx="173">
                  <c:v>0.346</c:v>
                </c:pt>
                <c:pt idx="174">
                  <c:v>0.348</c:v>
                </c:pt>
                <c:pt idx="175">
                  <c:v>0.35</c:v>
                </c:pt>
                <c:pt idx="176">
                  <c:v>0.352</c:v>
                </c:pt>
                <c:pt idx="177">
                  <c:v>0.354</c:v>
                </c:pt>
                <c:pt idx="178">
                  <c:v>0.356</c:v>
                </c:pt>
                <c:pt idx="179">
                  <c:v>0.358</c:v>
                </c:pt>
                <c:pt idx="180">
                  <c:v>0.36</c:v>
                </c:pt>
                <c:pt idx="181">
                  <c:v>0.362</c:v>
                </c:pt>
                <c:pt idx="182">
                  <c:v>0.364</c:v>
                </c:pt>
                <c:pt idx="183">
                  <c:v>0.366</c:v>
                </c:pt>
                <c:pt idx="184">
                  <c:v>0.368</c:v>
                </c:pt>
                <c:pt idx="185">
                  <c:v>0.37</c:v>
                </c:pt>
                <c:pt idx="186">
                  <c:v>0.372</c:v>
                </c:pt>
                <c:pt idx="187">
                  <c:v>0.374</c:v>
                </c:pt>
                <c:pt idx="188">
                  <c:v>0.376</c:v>
                </c:pt>
                <c:pt idx="189">
                  <c:v>0.378</c:v>
                </c:pt>
                <c:pt idx="190">
                  <c:v>0.38</c:v>
                </c:pt>
                <c:pt idx="191">
                  <c:v>0.382</c:v>
                </c:pt>
                <c:pt idx="192">
                  <c:v>0.384</c:v>
                </c:pt>
                <c:pt idx="193">
                  <c:v>0.386</c:v>
                </c:pt>
                <c:pt idx="194">
                  <c:v>0.388</c:v>
                </c:pt>
                <c:pt idx="195">
                  <c:v>0.39</c:v>
                </c:pt>
                <c:pt idx="196">
                  <c:v>0.392</c:v>
                </c:pt>
                <c:pt idx="197">
                  <c:v>0.394</c:v>
                </c:pt>
                <c:pt idx="198">
                  <c:v>0.396</c:v>
                </c:pt>
                <c:pt idx="199">
                  <c:v>0.398</c:v>
                </c:pt>
                <c:pt idx="200">
                  <c:v>0.4</c:v>
                </c:pt>
                <c:pt idx="201">
                  <c:v>0.402</c:v>
                </c:pt>
                <c:pt idx="202">
                  <c:v>0.404</c:v>
                </c:pt>
                <c:pt idx="203">
                  <c:v>0.406</c:v>
                </c:pt>
                <c:pt idx="204">
                  <c:v>0.408</c:v>
                </c:pt>
                <c:pt idx="205">
                  <c:v>0.41</c:v>
                </c:pt>
                <c:pt idx="206">
                  <c:v>0.412</c:v>
                </c:pt>
                <c:pt idx="207">
                  <c:v>0.414</c:v>
                </c:pt>
                <c:pt idx="208">
                  <c:v>0.416</c:v>
                </c:pt>
                <c:pt idx="209">
                  <c:v>0.418</c:v>
                </c:pt>
                <c:pt idx="210">
                  <c:v>0.42</c:v>
                </c:pt>
                <c:pt idx="211">
                  <c:v>0.422</c:v>
                </c:pt>
                <c:pt idx="212">
                  <c:v>0.424</c:v>
                </c:pt>
                <c:pt idx="213">
                  <c:v>0.426</c:v>
                </c:pt>
                <c:pt idx="214">
                  <c:v>0.428</c:v>
                </c:pt>
                <c:pt idx="215">
                  <c:v>0.43</c:v>
                </c:pt>
                <c:pt idx="216">
                  <c:v>0.432</c:v>
                </c:pt>
                <c:pt idx="217">
                  <c:v>0.434</c:v>
                </c:pt>
                <c:pt idx="218">
                  <c:v>0.436</c:v>
                </c:pt>
                <c:pt idx="219">
                  <c:v>0.438</c:v>
                </c:pt>
                <c:pt idx="220">
                  <c:v>0.44</c:v>
                </c:pt>
                <c:pt idx="221">
                  <c:v>0.442</c:v>
                </c:pt>
                <c:pt idx="222">
                  <c:v>0.444</c:v>
                </c:pt>
                <c:pt idx="223">
                  <c:v>0.446</c:v>
                </c:pt>
                <c:pt idx="224">
                  <c:v>0.448</c:v>
                </c:pt>
                <c:pt idx="225">
                  <c:v>0.45</c:v>
                </c:pt>
                <c:pt idx="226">
                  <c:v>0.452</c:v>
                </c:pt>
                <c:pt idx="227">
                  <c:v>0.454</c:v>
                </c:pt>
                <c:pt idx="228">
                  <c:v>0.456</c:v>
                </c:pt>
                <c:pt idx="229">
                  <c:v>0.458</c:v>
                </c:pt>
                <c:pt idx="230">
                  <c:v>0.46</c:v>
                </c:pt>
                <c:pt idx="231">
                  <c:v>0.462</c:v>
                </c:pt>
                <c:pt idx="232">
                  <c:v>0.464</c:v>
                </c:pt>
                <c:pt idx="233">
                  <c:v>0.466</c:v>
                </c:pt>
                <c:pt idx="234">
                  <c:v>0.468</c:v>
                </c:pt>
                <c:pt idx="235">
                  <c:v>0.47</c:v>
                </c:pt>
                <c:pt idx="236">
                  <c:v>0.472</c:v>
                </c:pt>
                <c:pt idx="237">
                  <c:v>0.474</c:v>
                </c:pt>
                <c:pt idx="238">
                  <c:v>0.476</c:v>
                </c:pt>
                <c:pt idx="239">
                  <c:v>0.478</c:v>
                </c:pt>
                <c:pt idx="240">
                  <c:v>0.48</c:v>
                </c:pt>
                <c:pt idx="241">
                  <c:v>0.482</c:v>
                </c:pt>
                <c:pt idx="242">
                  <c:v>0.484</c:v>
                </c:pt>
                <c:pt idx="243">
                  <c:v>0.486</c:v>
                </c:pt>
                <c:pt idx="244">
                  <c:v>0.488</c:v>
                </c:pt>
                <c:pt idx="245">
                  <c:v>0.49</c:v>
                </c:pt>
                <c:pt idx="246">
                  <c:v>0.492</c:v>
                </c:pt>
                <c:pt idx="247">
                  <c:v>0.494</c:v>
                </c:pt>
                <c:pt idx="248">
                  <c:v>0.496</c:v>
                </c:pt>
                <c:pt idx="249">
                  <c:v>0.498</c:v>
                </c:pt>
                <c:pt idx="250">
                  <c:v>0.5</c:v>
                </c:pt>
                <c:pt idx="251">
                  <c:v>0.502</c:v>
                </c:pt>
                <c:pt idx="252">
                  <c:v>0.504</c:v>
                </c:pt>
                <c:pt idx="253">
                  <c:v>0.506</c:v>
                </c:pt>
                <c:pt idx="254">
                  <c:v>0.508</c:v>
                </c:pt>
                <c:pt idx="255">
                  <c:v>0.51</c:v>
                </c:pt>
                <c:pt idx="256">
                  <c:v>0.512</c:v>
                </c:pt>
                <c:pt idx="257">
                  <c:v>0.514</c:v>
                </c:pt>
                <c:pt idx="258">
                  <c:v>0.516</c:v>
                </c:pt>
                <c:pt idx="259">
                  <c:v>0.518</c:v>
                </c:pt>
                <c:pt idx="260">
                  <c:v>0.52</c:v>
                </c:pt>
                <c:pt idx="261">
                  <c:v>0.522</c:v>
                </c:pt>
                <c:pt idx="262">
                  <c:v>0.524</c:v>
                </c:pt>
                <c:pt idx="263">
                  <c:v>0.526</c:v>
                </c:pt>
                <c:pt idx="264">
                  <c:v>0.528</c:v>
                </c:pt>
                <c:pt idx="265">
                  <c:v>0.53</c:v>
                </c:pt>
                <c:pt idx="266">
                  <c:v>0.532</c:v>
                </c:pt>
                <c:pt idx="267">
                  <c:v>0.534</c:v>
                </c:pt>
                <c:pt idx="268">
                  <c:v>0.536</c:v>
                </c:pt>
                <c:pt idx="269">
                  <c:v>0.538</c:v>
                </c:pt>
                <c:pt idx="270">
                  <c:v>0.54</c:v>
                </c:pt>
                <c:pt idx="271">
                  <c:v>0.542</c:v>
                </c:pt>
                <c:pt idx="272">
                  <c:v>0.544</c:v>
                </c:pt>
                <c:pt idx="273">
                  <c:v>0.546</c:v>
                </c:pt>
                <c:pt idx="274">
                  <c:v>0.548</c:v>
                </c:pt>
                <c:pt idx="275">
                  <c:v>0.55</c:v>
                </c:pt>
                <c:pt idx="276">
                  <c:v>0.552</c:v>
                </c:pt>
                <c:pt idx="277">
                  <c:v>0.554</c:v>
                </c:pt>
                <c:pt idx="278">
                  <c:v>0.556</c:v>
                </c:pt>
                <c:pt idx="279">
                  <c:v>0.558</c:v>
                </c:pt>
                <c:pt idx="280">
                  <c:v>0.56</c:v>
                </c:pt>
                <c:pt idx="281">
                  <c:v>0.562</c:v>
                </c:pt>
                <c:pt idx="282">
                  <c:v>0.564</c:v>
                </c:pt>
                <c:pt idx="283">
                  <c:v>0.566</c:v>
                </c:pt>
                <c:pt idx="284">
                  <c:v>0.568</c:v>
                </c:pt>
                <c:pt idx="285">
                  <c:v>0.57</c:v>
                </c:pt>
                <c:pt idx="286">
                  <c:v>0.572</c:v>
                </c:pt>
                <c:pt idx="287">
                  <c:v>0.574</c:v>
                </c:pt>
                <c:pt idx="288">
                  <c:v>0.576</c:v>
                </c:pt>
                <c:pt idx="289">
                  <c:v>0.578</c:v>
                </c:pt>
                <c:pt idx="290">
                  <c:v>0.58</c:v>
                </c:pt>
                <c:pt idx="291">
                  <c:v>0.582</c:v>
                </c:pt>
                <c:pt idx="292">
                  <c:v>0.584</c:v>
                </c:pt>
                <c:pt idx="293">
                  <c:v>0.586</c:v>
                </c:pt>
                <c:pt idx="294">
                  <c:v>0.588</c:v>
                </c:pt>
                <c:pt idx="295">
                  <c:v>0.59</c:v>
                </c:pt>
                <c:pt idx="296">
                  <c:v>0.592</c:v>
                </c:pt>
                <c:pt idx="297">
                  <c:v>0.594</c:v>
                </c:pt>
                <c:pt idx="298">
                  <c:v>0.596</c:v>
                </c:pt>
                <c:pt idx="299">
                  <c:v>0.598</c:v>
                </c:pt>
                <c:pt idx="300">
                  <c:v>0.6</c:v>
                </c:pt>
                <c:pt idx="301">
                  <c:v>0.602</c:v>
                </c:pt>
                <c:pt idx="302">
                  <c:v>0.604</c:v>
                </c:pt>
                <c:pt idx="303">
                  <c:v>0.606</c:v>
                </c:pt>
                <c:pt idx="304">
                  <c:v>0.608</c:v>
                </c:pt>
                <c:pt idx="305">
                  <c:v>0.61</c:v>
                </c:pt>
                <c:pt idx="306">
                  <c:v>0.612</c:v>
                </c:pt>
                <c:pt idx="307">
                  <c:v>0.614</c:v>
                </c:pt>
                <c:pt idx="308">
                  <c:v>0.616</c:v>
                </c:pt>
                <c:pt idx="309">
                  <c:v>0.618</c:v>
                </c:pt>
                <c:pt idx="310">
                  <c:v>0.62</c:v>
                </c:pt>
                <c:pt idx="311">
                  <c:v>0.622</c:v>
                </c:pt>
                <c:pt idx="312">
                  <c:v>0.624</c:v>
                </c:pt>
                <c:pt idx="313">
                  <c:v>0.626</c:v>
                </c:pt>
                <c:pt idx="314">
                  <c:v>0.628</c:v>
                </c:pt>
                <c:pt idx="315">
                  <c:v>0.63</c:v>
                </c:pt>
                <c:pt idx="316">
                  <c:v>0.632</c:v>
                </c:pt>
                <c:pt idx="317">
                  <c:v>0.634</c:v>
                </c:pt>
                <c:pt idx="318">
                  <c:v>0.636</c:v>
                </c:pt>
                <c:pt idx="319">
                  <c:v>0.638</c:v>
                </c:pt>
                <c:pt idx="320">
                  <c:v>0.64</c:v>
                </c:pt>
                <c:pt idx="321">
                  <c:v>0.642</c:v>
                </c:pt>
                <c:pt idx="322">
                  <c:v>0.644</c:v>
                </c:pt>
                <c:pt idx="323">
                  <c:v>0.646</c:v>
                </c:pt>
                <c:pt idx="324">
                  <c:v>0.648</c:v>
                </c:pt>
                <c:pt idx="325">
                  <c:v>0.65</c:v>
                </c:pt>
                <c:pt idx="326">
                  <c:v>0.652</c:v>
                </c:pt>
                <c:pt idx="327">
                  <c:v>0.654</c:v>
                </c:pt>
                <c:pt idx="328">
                  <c:v>0.656</c:v>
                </c:pt>
                <c:pt idx="329">
                  <c:v>0.658</c:v>
                </c:pt>
                <c:pt idx="330">
                  <c:v>0.66</c:v>
                </c:pt>
                <c:pt idx="331">
                  <c:v>0.662</c:v>
                </c:pt>
                <c:pt idx="332">
                  <c:v>0.664</c:v>
                </c:pt>
                <c:pt idx="333">
                  <c:v>0.666</c:v>
                </c:pt>
                <c:pt idx="334">
                  <c:v>0.668</c:v>
                </c:pt>
                <c:pt idx="335">
                  <c:v>0.67</c:v>
                </c:pt>
                <c:pt idx="336">
                  <c:v>0.672</c:v>
                </c:pt>
                <c:pt idx="337">
                  <c:v>0.674</c:v>
                </c:pt>
                <c:pt idx="338">
                  <c:v>0.676</c:v>
                </c:pt>
                <c:pt idx="339">
                  <c:v>0.678</c:v>
                </c:pt>
                <c:pt idx="340">
                  <c:v>0.68</c:v>
                </c:pt>
                <c:pt idx="341">
                  <c:v>0.682</c:v>
                </c:pt>
                <c:pt idx="342">
                  <c:v>0.684</c:v>
                </c:pt>
                <c:pt idx="343">
                  <c:v>0.686</c:v>
                </c:pt>
                <c:pt idx="344">
                  <c:v>0.688</c:v>
                </c:pt>
                <c:pt idx="345">
                  <c:v>0.69</c:v>
                </c:pt>
                <c:pt idx="346">
                  <c:v>0.692</c:v>
                </c:pt>
                <c:pt idx="347">
                  <c:v>0.694</c:v>
                </c:pt>
                <c:pt idx="348">
                  <c:v>0.696</c:v>
                </c:pt>
                <c:pt idx="349">
                  <c:v>0.698</c:v>
                </c:pt>
                <c:pt idx="350">
                  <c:v>0.7</c:v>
                </c:pt>
                <c:pt idx="351">
                  <c:v>0.702</c:v>
                </c:pt>
                <c:pt idx="352">
                  <c:v>0.704</c:v>
                </c:pt>
                <c:pt idx="353">
                  <c:v>0.706</c:v>
                </c:pt>
                <c:pt idx="354">
                  <c:v>0.708</c:v>
                </c:pt>
                <c:pt idx="355">
                  <c:v>0.71</c:v>
                </c:pt>
                <c:pt idx="356">
                  <c:v>0.712</c:v>
                </c:pt>
                <c:pt idx="357">
                  <c:v>0.714</c:v>
                </c:pt>
                <c:pt idx="358">
                  <c:v>0.716</c:v>
                </c:pt>
                <c:pt idx="359">
                  <c:v>0.718</c:v>
                </c:pt>
                <c:pt idx="360">
                  <c:v>0.72</c:v>
                </c:pt>
                <c:pt idx="361">
                  <c:v>0.722</c:v>
                </c:pt>
                <c:pt idx="362">
                  <c:v>0.724</c:v>
                </c:pt>
                <c:pt idx="363">
                  <c:v>0.726</c:v>
                </c:pt>
                <c:pt idx="364">
                  <c:v>0.728</c:v>
                </c:pt>
                <c:pt idx="365">
                  <c:v>0.73</c:v>
                </c:pt>
                <c:pt idx="366">
                  <c:v>0.732</c:v>
                </c:pt>
                <c:pt idx="367">
                  <c:v>0.734</c:v>
                </c:pt>
                <c:pt idx="368">
                  <c:v>0.736</c:v>
                </c:pt>
                <c:pt idx="369">
                  <c:v>0.738</c:v>
                </c:pt>
                <c:pt idx="370">
                  <c:v>0.74</c:v>
                </c:pt>
                <c:pt idx="371">
                  <c:v>0.742</c:v>
                </c:pt>
                <c:pt idx="372">
                  <c:v>0.744</c:v>
                </c:pt>
                <c:pt idx="373">
                  <c:v>0.746</c:v>
                </c:pt>
                <c:pt idx="374">
                  <c:v>0.748</c:v>
                </c:pt>
                <c:pt idx="375">
                  <c:v>0.75</c:v>
                </c:pt>
                <c:pt idx="376">
                  <c:v>0.752</c:v>
                </c:pt>
                <c:pt idx="377">
                  <c:v>0.754</c:v>
                </c:pt>
                <c:pt idx="378">
                  <c:v>0.756</c:v>
                </c:pt>
                <c:pt idx="379">
                  <c:v>0.758</c:v>
                </c:pt>
                <c:pt idx="380">
                  <c:v>0.76</c:v>
                </c:pt>
                <c:pt idx="381">
                  <c:v>0.762</c:v>
                </c:pt>
                <c:pt idx="382">
                  <c:v>0.764</c:v>
                </c:pt>
                <c:pt idx="383">
                  <c:v>0.766</c:v>
                </c:pt>
                <c:pt idx="384">
                  <c:v>0.768</c:v>
                </c:pt>
                <c:pt idx="385">
                  <c:v>0.77</c:v>
                </c:pt>
                <c:pt idx="386">
                  <c:v>0.772</c:v>
                </c:pt>
                <c:pt idx="387">
                  <c:v>0.774</c:v>
                </c:pt>
                <c:pt idx="388">
                  <c:v>0.776</c:v>
                </c:pt>
                <c:pt idx="389">
                  <c:v>0.778</c:v>
                </c:pt>
                <c:pt idx="390">
                  <c:v>0.78</c:v>
                </c:pt>
                <c:pt idx="391">
                  <c:v>0.782</c:v>
                </c:pt>
                <c:pt idx="392">
                  <c:v>0.784</c:v>
                </c:pt>
                <c:pt idx="393">
                  <c:v>0.786</c:v>
                </c:pt>
                <c:pt idx="394">
                  <c:v>0.788</c:v>
                </c:pt>
                <c:pt idx="395">
                  <c:v>0.79</c:v>
                </c:pt>
                <c:pt idx="396">
                  <c:v>0.792</c:v>
                </c:pt>
                <c:pt idx="397">
                  <c:v>0.794</c:v>
                </c:pt>
                <c:pt idx="398">
                  <c:v>0.796</c:v>
                </c:pt>
                <c:pt idx="399">
                  <c:v>0.798</c:v>
                </c:pt>
                <c:pt idx="400">
                  <c:v>0.8</c:v>
                </c:pt>
                <c:pt idx="401">
                  <c:v>0.802</c:v>
                </c:pt>
                <c:pt idx="402">
                  <c:v>0.804</c:v>
                </c:pt>
                <c:pt idx="403">
                  <c:v>0.806</c:v>
                </c:pt>
                <c:pt idx="404">
                  <c:v>0.808</c:v>
                </c:pt>
                <c:pt idx="405">
                  <c:v>0.81</c:v>
                </c:pt>
                <c:pt idx="406">
                  <c:v>0.812</c:v>
                </c:pt>
                <c:pt idx="407">
                  <c:v>0.814</c:v>
                </c:pt>
                <c:pt idx="408">
                  <c:v>0.816</c:v>
                </c:pt>
                <c:pt idx="409">
                  <c:v>0.818</c:v>
                </c:pt>
                <c:pt idx="410">
                  <c:v>0.82</c:v>
                </c:pt>
                <c:pt idx="411">
                  <c:v>0.822</c:v>
                </c:pt>
                <c:pt idx="412">
                  <c:v>0.824</c:v>
                </c:pt>
                <c:pt idx="413">
                  <c:v>0.826</c:v>
                </c:pt>
                <c:pt idx="414">
                  <c:v>0.828</c:v>
                </c:pt>
                <c:pt idx="415">
                  <c:v>0.83</c:v>
                </c:pt>
                <c:pt idx="416">
                  <c:v>0.832</c:v>
                </c:pt>
                <c:pt idx="417">
                  <c:v>0.834</c:v>
                </c:pt>
                <c:pt idx="418">
                  <c:v>0.836</c:v>
                </c:pt>
                <c:pt idx="419">
                  <c:v>0.838</c:v>
                </c:pt>
                <c:pt idx="420">
                  <c:v>0.84</c:v>
                </c:pt>
                <c:pt idx="421">
                  <c:v>0.842</c:v>
                </c:pt>
                <c:pt idx="422">
                  <c:v>0.844</c:v>
                </c:pt>
                <c:pt idx="423">
                  <c:v>0.846</c:v>
                </c:pt>
                <c:pt idx="424">
                  <c:v>0.848</c:v>
                </c:pt>
                <c:pt idx="425">
                  <c:v>0.85</c:v>
                </c:pt>
                <c:pt idx="426">
                  <c:v>0.852</c:v>
                </c:pt>
                <c:pt idx="427">
                  <c:v>0.854</c:v>
                </c:pt>
                <c:pt idx="428">
                  <c:v>0.856</c:v>
                </c:pt>
                <c:pt idx="429">
                  <c:v>0.858</c:v>
                </c:pt>
                <c:pt idx="430">
                  <c:v>0.86</c:v>
                </c:pt>
                <c:pt idx="431">
                  <c:v>0.862</c:v>
                </c:pt>
                <c:pt idx="432">
                  <c:v>0.864</c:v>
                </c:pt>
                <c:pt idx="433">
                  <c:v>0.866</c:v>
                </c:pt>
                <c:pt idx="434">
                  <c:v>0.868</c:v>
                </c:pt>
                <c:pt idx="435">
                  <c:v>0.87</c:v>
                </c:pt>
                <c:pt idx="436">
                  <c:v>0.872</c:v>
                </c:pt>
                <c:pt idx="437">
                  <c:v>0.874</c:v>
                </c:pt>
                <c:pt idx="438">
                  <c:v>0.876</c:v>
                </c:pt>
                <c:pt idx="439">
                  <c:v>0.878</c:v>
                </c:pt>
                <c:pt idx="440">
                  <c:v>0.88</c:v>
                </c:pt>
                <c:pt idx="441">
                  <c:v>0.882</c:v>
                </c:pt>
                <c:pt idx="442">
                  <c:v>0.884</c:v>
                </c:pt>
                <c:pt idx="443">
                  <c:v>0.886</c:v>
                </c:pt>
                <c:pt idx="444">
                  <c:v>0.888</c:v>
                </c:pt>
                <c:pt idx="445">
                  <c:v>0.89</c:v>
                </c:pt>
                <c:pt idx="446">
                  <c:v>0.892</c:v>
                </c:pt>
                <c:pt idx="447">
                  <c:v>0.894</c:v>
                </c:pt>
                <c:pt idx="448">
                  <c:v>0.896</c:v>
                </c:pt>
                <c:pt idx="449">
                  <c:v>0.898</c:v>
                </c:pt>
                <c:pt idx="450">
                  <c:v>0.9</c:v>
                </c:pt>
                <c:pt idx="451">
                  <c:v>0.902</c:v>
                </c:pt>
                <c:pt idx="452">
                  <c:v>0.904</c:v>
                </c:pt>
                <c:pt idx="453">
                  <c:v>0.906</c:v>
                </c:pt>
                <c:pt idx="454">
                  <c:v>0.908</c:v>
                </c:pt>
                <c:pt idx="455">
                  <c:v>0.91</c:v>
                </c:pt>
                <c:pt idx="456">
                  <c:v>0.912</c:v>
                </c:pt>
                <c:pt idx="457">
                  <c:v>0.914</c:v>
                </c:pt>
                <c:pt idx="458">
                  <c:v>0.916</c:v>
                </c:pt>
                <c:pt idx="459">
                  <c:v>0.918</c:v>
                </c:pt>
                <c:pt idx="460">
                  <c:v>0.92</c:v>
                </c:pt>
                <c:pt idx="461">
                  <c:v>0.922</c:v>
                </c:pt>
                <c:pt idx="462">
                  <c:v>0.924</c:v>
                </c:pt>
                <c:pt idx="463">
                  <c:v>0.926</c:v>
                </c:pt>
                <c:pt idx="464">
                  <c:v>0.928</c:v>
                </c:pt>
                <c:pt idx="465">
                  <c:v>0.93</c:v>
                </c:pt>
                <c:pt idx="466">
                  <c:v>0.932</c:v>
                </c:pt>
                <c:pt idx="467">
                  <c:v>0.934</c:v>
                </c:pt>
                <c:pt idx="468">
                  <c:v>0.936</c:v>
                </c:pt>
                <c:pt idx="469">
                  <c:v>0.938</c:v>
                </c:pt>
                <c:pt idx="470">
                  <c:v>0.94</c:v>
                </c:pt>
                <c:pt idx="471">
                  <c:v>0.942</c:v>
                </c:pt>
                <c:pt idx="472">
                  <c:v>0.944</c:v>
                </c:pt>
                <c:pt idx="473">
                  <c:v>0.946</c:v>
                </c:pt>
                <c:pt idx="474">
                  <c:v>0.948</c:v>
                </c:pt>
                <c:pt idx="475">
                  <c:v>0.95</c:v>
                </c:pt>
                <c:pt idx="476">
                  <c:v>0.952</c:v>
                </c:pt>
                <c:pt idx="477">
                  <c:v>0.954</c:v>
                </c:pt>
                <c:pt idx="478">
                  <c:v>0.956</c:v>
                </c:pt>
                <c:pt idx="479">
                  <c:v>0.958</c:v>
                </c:pt>
                <c:pt idx="480">
                  <c:v>0.96</c:v>
                </c:pt>
                <c:pt idx="481">
                  <c:v>0.962</c:v>
                </c:pt>
                <c:pt idx="482">
                  <c:v>0.964</c:v>
                </c:pt>
                <c:pt idx="483">
                  <c:v>0.966</c:v>
                </c:pt>
                <c:pt idx="484">
                  <c:v>0.968</c:v>
                </c:pt>
                <c:pt idx="485">
                  <c:v>0.97</c:v>
                </c:pt>
                <c:pt idx="486">
                  <c:v>0.972</c:v>
                </c:pt>
                <c:pt idx="487">
                  <c:v>0.974</c:v>
                </c:pt>
                <c:pt idx="488">
                  <c:v>0.976</c:v>
                </c:pt>
                <c:pt idx="489">
                  <c:v>0.978</c:v>
                </c:pt>
                <c:pt idx="490">
                  <c:v>0.98</c:v>
                </c:pt>
                <c:pt idx="491">
                  <c:v>0.982</c:v>
                </c:pt>
                <c:pt idx="492">
                  <c:v>0.984</c:v>
                </c:pt>
                <c:pt idx="493">
                  <c:v>0.986</c:v>
                </c:pt>
                <c:pt idx="494">
                  <c:v>0.988</c:v>
                </c:pt>
                <c:pt idx="495">
                  <c:v>0.99</c:v>
                </c:pt>
                <c:pt idx="496">
                  <c:v>0.992</c:v>
                </c:pt>
                <c:pt idx="497">
                  <c:v>0.994</c:v>
                </c:pt>
                <c:pt idx="498">
                  <c:v>0.996</c:v>
                </c:pt>
                <c:pt idx="499">
                  <c:v>0.998</c:v>
                </c:pt>
                <c:pt idx="500">
                  <c:v>1.0</c:v>
                </c:pt>
                <c:pt idx="501">
                  <c:v>1.002</c:v>
                </c:pt>
                <c:pt idx="502">
                  <c:v>1.004</c:v>
                </c:pt>
                <c:pt idx="503">
                  <c:v>1.006</c:v>
                </c:pt>
                <c:pt idx="504">
                  <c:v>1.008</c:v>
                </c:pt>
                <c:pt idx="505">
                  <c:v>1.01</c:v>
                </c:pt>
                <c:pt idx="506">
                  <c:v>1.012</c:v>
                </c:pt>
                <c:pt idx="507">
                  <c:v>1.014</c:v>
                </c:pt>
                <c:pt idx="508">
                  <c:v>1.016</c:v>
                </c:pt>
                <c:pt idx="509">
                  <c:v>1.018</c:v>
                </c:pt>
                <c:pt idx="510">
                  <c:v>1.02</c:v>
                </c:pt>
                <c:pt idx="511">
                  <c:v>1.022</c:v>
                </c:pt>
                <c:pt idx="512">
                  <c:v>1.024</c:v>
                </c:pt>
                <c:pt idx="513">
                  <c:v>1.026</c:v>
                </c:pt>
                <c:pt idx="514">
                  <c:v>1.028</c:v>
                </c:pt>
                <c:pt idx="515">
                  <c:v>1.03</c:v>
                </c:pt>
                <c:pt idx="516">
                  <c:v>1.032</c:v>
                </c:pt>
                <c:pt idx="517">
                  <c:v>1.034</c:v>
                </c:pt>
                <c:pt idx="518">
                  <c:v>1.036</c:v>
                </c:pt>
                <c:pt idx="519">
                  <c:v>1.038</c:v>
                </c:pt>
                <c:pt idx="520">
                  <c:v>1.04</c:v>
                </c:pt>
                <c:pt idx="521">
                  <c:v>1.042</c:v>
                </c:pt>
                <c:pt idx="522">
                  <c:v>1.044</c:v>
                </c:pt>
                <c:pt idx="523">
                  <c:v>1.046</c:v>
                </c:pt>
                <c:pt idx="524">
                  <c:v>1.048</c:v>
                </c:pt>
                <c:pt idx="525">
                  <c:v>1.05</c:v>
                </c:pt>
                <c:pt idx="526">
                  <c:v>1.052</c:v>
                </c:pt>
                <c:pt idx="527">
                  <c:v>1.054</c:v>
                </c:pt>
                <c:pt idx="528">
                  <c:v>1.056</c:v>
                </c:pt>
                <c:pt idx="529">
                  <c:v>1.058</c:v>
                </c:pt>
                <c:pt idx="530">
                  <c:v>1.06</c:v>
                </c:pt>
                <c:pt idx="531">
                  <c:v>1.062</c:v>
                </c:pt>
                <c:pt idx="532">
                  <c:v>1.064</c:v>
                </c:pt>
                <c:pt idx="533">
                  <c:v>1.066</c:v>
                </c:pt>
                <c:pt idx="534">
                  <c:v>1.068</c:v>
                </c:pt>
                <c:pt idx="535">
                  <c:v>1.07</c:v>
                </c:pt>
                <c:pt idx="536">
                  <c:v>1.072</c:v>
                </c:pt>
                <c:pt idx="537">
                  <c:v>1.074</c:v>
                </c:pt>
                <c:pt idx="538">
                  <c:v>1.076</c:v>
                </c:pt>
                <c:pt idx="539">
                  <c:v>1.078</c:v>
                </c:pt>
                <c:pt idx="540">
                  <c:v>1.08</c:v>
                </c:pt>
                <c:pt idx="541">
                  <c:v>1.082</c:v>
                </c:pt>
                <c:pt idx="542">
                  <c:v>1.084</c:v>
                </c:pt>
                <c:pt idx="543">
                  <c:v>1.086</c:v>
                </c:pt>
                <c:pt idx="544">
                  <c:v>1.088</c:v>
                </c:pt>
                <c:pt idx="545">
                  <c:v>1.09</c:v>
                </c:pt>
                <c:pt idx="546">
                  <c:v>1.092</c:v>
                </c:pt>
                <c:pt idx="547">
                  <c:v>1.094</c:v>
                </c:pt>
                <c:pt idx="548">
                  <c:v>1.096</c:v>
                </c:pt>
                <c:pt idx="549">
                  <c:v>1.098</c:v>
                </c:pt>
                <c:pt idx="550">
                  <c:v>1.1</c:v>
                </c:pt>
                <c:pt idx="551">
                  <c:v>1.102</c:v>
                </c:pt>
                <c:pt idx="552">
                  <c:v>1.104</c:v>
                </c:pt>
                <c:pt idx="553">
                  <c:v>1.106</c:v>
                </c:pt>
                <c:pt idx="554">
                  <c:v>1.108</c:v>
                </c:pt>
                <c:pt idx="555">
                  <c:v>1.11</c:v>
                </c:pt>
                <c:pt idx="556">
                  <c:v>1.112</c:v>
                </c:pt>
                <c:pt idx="557">
                  <c:v>1.114</c:v>
                </c:pt>
                <c:pt idx="558">
                  <c:v>1.116</c:v>
                </c:pt>
                <c:pt idx="559">
                  <c:v>1.118</c:v>
                </c:pt>
                <c:pt idx="560">
                  <c:v>1.12</c:v>
                </c:pt>
                <c:pt idx="561">
                  <c:v>1.122</c:v>
                </c:pt>
                <c:pt idx="562">
                  <c:v>1.124</c:v>
                </c:pt>
                <c:pt idx="563">
                  <c:v>1.126</c:v>
                </c:pt>
                <c:pt idx="564">
                  <c:v>1.128</c:v>
                </c:pt>
                <c:pt idx="565">
                  <c:v>1.13</c:v>
                </c:pt>
                <c:pt idx="566">
                  <c:v>1.132</c:v>
                </c:pt>
                <c:pt idx="567">
                  <c:v>1.134</c:v>
                </c:pt>
                <c:pt idx="568">
                  <c:v>1.136</c:v>
                </c:pt>
                <c:pt idx="569">
                  <c:v>1.138</c:v>
                </c:pt>
                <c:pt idx="570">
                  <c:v>1.14</c:v>
                </c:pt>
                <c:pt idx="571">
                  <c:v>1.142</c:v>
                </c:pt>
                <c:pt idx="572">
                  <c:v>1.144</c:v>
                </c:pt>
                <c:pt idx="573">
                  <c:v>1.146</c:v>
                </c:pt>
                <c:pt idx="574">
                  <c:v>1.148</c:v>
                </c:pt>
                <c:pt idx="575">
                  <c:v>1.15</c:v>
                </c:pt>
                <c:pt idx="576">
                  <c:v>1.152</c:v>
                </c:pt>
                <c:pt idx="577">
                  <c:v>1.154</c:v>
                </c:pt>
                <c:pt idx="578">
                  <c:v>1.156</c:v>
                </c:pt>
                <c:pt idx="579">
                  <c:v>1.158</c:v>
                </c:pt>
                <c:pt idx="580">
                  <c:v>1.16</c:v>
                </c:pt>
                <c:pt idx="581">
                  <c:v>1.162</c:v>
                </c:pt>
                <c:pt idx="582">
                  <c:v>1.164</c:v>
                </c:pt>
                <c:pt idx="583">
                  <c:v>1.166</c:v>
                </c:pt>
                <c:pt idx="584">
                  <c:v>1.168</c:v>
                </c:pt>
                <c:pt idx="585">
                  <c:v>1.17</c:v>
                </c:pt>
                <c:pt idx="586">
                  <c:v>1.172</c:v>
                </c:pt>
                <c:pt idx="587">
                  <c:v>1.174</c:v>
                </c:pt>
                <c:pt idx="588">
                  <c:v>1.176</c:v>
                </c:pt>
                <c:pt idx="589">
                  <c:v>1.178</c:v>
                </c:pt>
                <c:pt idx="590">
                  <c:v>1.18</c:v>
                </c:pt>
                <c:pt idx="591">
                  <c:v>1.182</c:v>
                </c:pt>
                <c:pt idx="592">
                  <c:v>1.184</c:v>
                </c:pt>
                <c:pt idx="593">
                  <c:v>1.186</c:v>
                </c:pt>
                <c:pt idx="594">
                  <c:v>1.188</c:v>
                </c:pt>
                <c:pt idx="595">
                  <c:v>1.19</c:v>
                </c:pt>
                <c:pt idx="596">
                  <c:v>1.192</c:v>
                </c:pt>
                <c:pt idx="597">
                  <c:v>1.194</c:v>
                </c:pt>
                <c:pt idx="598">
                  <c:v>1.196</c:v>
                </c:pt>
                <c:pt idx="599">
                  <c:v>1.198</c:v>
                </c:pt>
                <c:pt idx="600">
                  <c:v>1.2</c:v>
                </c:pt>
                <c:pt idx="601">
                  <c:v>1.202</c:v>
                </c:pt>
                <c:pt idx="602">
                  <c:v>1.204</c:v>
                </c:pt>
                <c:pt idx="603">
                  <c:v>1.206</c:v>
                </c:pt>
                <c:pt idx="604">
                  <c:v>1.208</c:v>
                </c:pt>
                <c:pt idx="605">
                  <c:v>1.21</c:v>
                </c:pt>
                <c:pt idx="606">
                  <c:v>1.212</c:v>
                </c:pt>
                <c:pt idx="607">
                  <c:v>1.214</c:v>
                </c:pt>
                <c:pt idx="608">
                  <c:v>1.216</c:v>
                </c:pt>
                <c:pt idx="609">
                  <c:v>1.218</c:v>
                </c:pt>
                <c:pt idx="610">
                  <c:v>1.22</c:v>
                </c:pt>
                <c:pt idx="611">
                  <c:v>1.222</c:v>
                </c:pt>
                <c:pt idx="612">
                  <c:v>1.224</c:v>
                </c:pt>
                <c:pt idx="613">
                  <c:v>1.226</c:v>
                </c:pt>
                <c:pt idx="614">
                  <c:v>1.228</c:v>
                </c:pt>
                <c:pt idx="615">
                  <c:v>1.23</c:v>
                </c:pt>
                <c:pt idx="616">
                  <c:v>1.232</c:v>
                </c:pt>
                <c:pt idx="617">
                  <c:v>1.234</c:v>
                </c:pt>
                <c:pt idx="618">
                  <c:v>1.236</c:v>
                </c:pt>
                <c:pt idx="619">
                  <c:v>1.238</c:v>
                </c:pt>
                <c:pt idx="620">
                  <c:v>1.24</c:v>
                </c:pt>
                <c:pt idx="621">
                  <c:v>1.242</c:v>
                </c:pt>
                <c:pt idx="622">
                  <c:v>1.244</c:v>
                </c:pt>
                <c:pt idx="623">
                  <c:v>1.246</c:v>
                </c:pt>
                <c:pt idx="624">
                  <c:v>1.248</c:v>
                </c:pt>
                <c:pt idx="625">
                  <c:v>1.25</c:v>
                </c:pt>
                <c:pt idx="626">
                  <c:v>1.252</c:v>
                </c:pt>
                <c:pt idx="627">
                  <c:v>1.254</c:v>
                </c:pt>
                <c:pt idx="628">
                  <c:v>1.256</c:v>
                </c:pt>
                <c:pt idx="629">
                  <c:v>1.258</c:v>
                </c:pt>
                <c:pt idx="630">
                  <c:v>1.26</c:v>
                </c:pt>
                <c:pt idx="631">
                  <c:v>1.262</c:v>
                </c:pt>
                <c:pt idx="632">
                  <c:v>1.264</c:v>
                </c:pt>
                <c:pt idx="633">
                  <c:v>1.266</c:v>
                </c:pt>
                <c:pt idx="634">
                  <c:v>1.268</c:v>
                </c:pt>
                <c:pt idx="635">
                  <c:v>1.27</c:v>
                </c:pt>
                <c:pt idx="636">
                  <c:v>1.272</c:v>
                </c:pt>
                <c:pt idx="637">
                  <c:v>1.274</c:v>
                </c:pt>
                <c:pt idx="638">
                  <c:v>1.276</c:v>
                </c:pt>
                <c:pt idx="639">
                  <c:v>1.278</c:v>
                </c:pt>
                <c:pt idx="640">
                  <c:v>1.28</c:v>
                </c:pt>
                <c:pt idx="641">
                  <c:v>1.282</c:v>
                </c:pt>
                <c:pt idx="642">
                  <c:v>1.284</c:v>
                </c:pt>
                <c:pt idx="643">
                  <c:v>1.286</c:v>
                </c:pt>
                <c:pt idx="644">
                  <c:v>1.288</c:v>
                </c:pt>
                <c:pt idx="645">
                  <c:v>1.29</c:v>
                </c:pt>
                <c:pt idx="646">
                  <c:v>1.292</c:v>
                </c:pt>
                <c:pt idx="647">
                  <c:v>1.294</c:v>
                </c:pt>
                <c:pt idx="648">
                  <c:v>1.296</c:v>
                </c:pt>
                <c:pt idx="649">
                  <c:v>1.298</c:v>
                </c:pt>
                <c:pt idx="650">
                  <c:v>1.3</c:v>
                </c:pt>
                <c:pt idx="651">
                  <c:v>1.302</c:v>
                </c:pt>
                <c:pt idx="652">
                  <c:v>1.304</c:v>
                </c:pt>
                <c:pt idx="653">
                  <c:v>1.306</c:v>
                </c:pt>
                <c:pt idx="654">
                  <c:v>1.308</c:v>
                </c:pt>
                <c:pt idx="655">
                  <c:v>1.31</c:v>
                </c:pt>
                <c:pt idx="656">
                  <c:v>1.312</c:v>
                </c:pt>
                <c:pt idx="657">
                  <c:v>1.314</c:v>
                </c:pt>
                <c:pt idx="658">
                  <c:v>1.316</c:v>
                </c:pt>
                <c:pt idx="659">
                  <c:v>1.318</c:v>
                </c:pt>
                <c:pt idx="660">
                  <c:v>1.32</c:v>
                </c:pt>
                <c:pt idx="661">
                  <c:v>1.322</c:v>
                </c:pt>
                <c:pt idx="662">
                  <c:v>1.324</c:v>
                </c:pt>
                <c:pt idx="663">
                  <c:v>1.326</c:v>
                </c:pt>
                <c:pt idx="664">
                  <c:v>1.328</c:v>
                </c:pt>
                <c:pt idx="665">
                  <c:v>1.33</c:v>
                </c:pt>
                <c:pt idx="666">
                  <c:v>1.332</c:v>
                </c:pt>
                <c:pt idx="667">
                  <c:v>1.334</c:v>
                </c:pt>
                <c:pt idx="668">
                  <c:v>1.336</c:v>
                </c:pt>
                <c:pt idx="669">
                  <c:v>1.338</c:v>
                </c:pt>
                <c:pt idx="670">
                  <c:v>1.34</c:v>
                </c:pt>
                <c:pt idx="671">
                  <c:v>1.342</c:v>
                </c:pt>
                <c:pt idx="672">
                  <c:v>1.344</c:v>
                </c:pt>
                <c:pt idx="673">
                  <c:v>1.346</c:v>
                </c:pt>
                <c:pt idx="674">
                  <c:v>1.348</c:v>
                </c:pt>
                <c:pt idx="675">
                  <c:v>1.35</c:v>
                </c:pt>
                <c:pt idx="676">
                  <c:v>1.352</c:v>
                </c:pt>
                <c:pt idx="677">
                  <c:v>1.354</c:v>
                </c:pt>
                <c:pt idx="678">
                  <c:v>1.356</c:v>
                </c:pt>
                <c:pt idx="679">
                  <c:v>1.358</c:v>
                </c:pt>
                <c:pt idx="680">
                  <c:v>1.36</c:v>
                </c:pt>
                <c:pt idx="681">
                  <c:v>1.362</c:v>
                </c:pt>
                <c:pt idx="682">
                  <c:v>1.364</c:v>
                </c:pt>
                <c:pt idx="683">
                  <c:v>1.366</c:v>
                </c:pt>
                <c:pt idx="684">
                  <c:v>1.368</c:v>
                </c:pt>
                <c:pt idx="685">
                  <c:v>1.37</c:v>
                </c:pt>
                <c:pt idx="686">
                  <c:v>1.372</c:v>
                </c:pt>
                <c:pt idx="687">
                  <c:v>1.374</c:v>
                </c:pt>
                <c:pt idx="688">
                  <c:v>1.376</c:v>
                </c:pt>
                <c:pt idx="689">
                  <c:v>1.378</c:v>
                </c:pt>
                <c:pt idx="690">
                  <c:v>1.38</c:v>
                </c:pt>
                <c:pt idx="691">
                  <c:v>1.382</c:v>
                </c:pt>
                <c:pt idx="692">
                  <c:v>1.384</c:v>
                </c:pt>
                <c:pt idx="693">
                  <c:v>1.386</c:v>
                </c:pt>
                <c:pt idx="694">
                  <c:v>1.388</c:v>
                </c:pt>
                <c:pt idx="695">
                  <c:v>1.39</c:v>
                </c:pt>
                <c:pt idx="696">
                  <c:v>1.392</c:v>
                </c:pt>
                <c:pt idx="697">
                  <c:v>1.394</c:v>
                </c:pt>
                <c:pt idx="698">
                  <c:v>1.396</c:v>
                </c:pt>
                <c:pt idx="699">
                  <c:v>1.398</c:v>
                </c:pt>
                <c:pt idx="700">
                  <c:v>1.4</c:v>
                </c:pt>
                <c:pt idx="701">
                  <c:v>1.401999999999999</c:v>
                </c:pt>
                <c:pt idx="702">
                  <c:v>1.403999999999999</c:v>
                </c:pt>
                <c:pt idx="703">
                  <c:v>1.405999999999999</c:v>
                </c:pt>
                <c:pt idx="704">
                  <c:v>1.407999999999999</c:v>
                </c:pt>
                <c:pt idx="705">
                  <c:v>1.41</c:v>
                </c:pt>
                <c:pt idx="706">
                  <c:v>1.411999999999999</c:v>
                </c:pt>
                <c:pt idx="707">
                  <c:v>1.413999999999999</c:v>
                </c:pt>
                <c:pt idx="708">
                  <c:v>1.415999999999999</c:v>
                </c:pt>
                <c:pt idx="709">
                  <c:v>1.417999999999999</c:v>
                </c:pt>
                <c:pt idx="710">
                  <c:v>1.42</c:v>
                </c:pt>
                <c:pt idx="711">
                  <c:v>1.421999999999999</c:v>
                </c:pt>
                <c:pt idx="712">
                  <c:v>1.423999999999999</c:v>
                </c:pt>
                <c:pt idx="713">
                  <c:v>1.425999999999999</c:v>
                </c:pt>
                <c:pt idx="714">
                  <c:v>1.427999999999999</c:v>
                </c:pt>
                <c:pt idx="715">
                  <c:v>1.43</c:v>
                </c:pt>
                <c:pt idx="716">
                  <c:v>1.431999999999999</c:v>
                </c:pt>
                <c:pt idx="717">
                  <c:v>1.433999999999999</c:v>
                </c:pt>
                <c:pt idx="718">
                  <c:v>1.435999999999999</c:v>
                </c:pt>
                <c:pt idx="719">
                  <c:v>1.437999999999999</c:v>
                </c:pt>
                <c:pt idx="720">
                  <c:v>1.44</c:v>
                </c:pt>
                <c:pt idx="721">
                  <c:v>1.441999999999999</c:v>
                </c:pt>
                <c:pt idx="722">
                  <c:v>1.444</c:v>
                </c:pt>
                <c:pt idx="723">
                  <c:v>1.446</c:v>
                </c:pt>
                <c:pt idx="724">
                  <c:v>1.448</c:v>
                </c:pt>
                <c:pt idx="725">
                  <c:v>1.45</c:v>
                </c:pt>
                <c:pt idx="726">
                  <c:v>1.452</c:v>
                </c:pt>
                <c:pt idx="727">
                  <c:v>1.454</c:v>
                </c:pt>
                <c:pt idx="728">
                  <c:v>1.456</c:v>
                </c:pt>
                <c:pt idx="729">
                  <c:v>1.458</c:v>
                </c:pt>
                <c:pt idx="730">
                  <c:v>1.46</c:v>
                </c:pt>
                <c:pt idx="731">
                  <c:v>1.462</c:v>
                </c:pt>
                <c:pt idx="732">
                  <c:v>1.464</c:v>
                </c:pt>
                <c:pt idx="733">
                  <c:v>1.466</c:v>
                </c:pt>
                <c:pt idx="734">
                  <c:v>1.468</c:v>
                </c:pt>
                <c:pt idx="735">
                  <c:v>1.47</c:v>
                </c:pt>
                <c:pt idx="736">
                  <c:v>1.472</c:v>
                </c:pt>
                <c:pt idx="737">
                  <c:v>1.474</c:v>
                </c:pt>
                <c:pt idx="738">
                  <c:v>1.476</c:v>
                </c:pt>
                <c:pt idx="739">
                  <c:v>1.478</c:v>
                </c:pt>
                <c:pt idx="740">
                  <c:v>1.48</c:v>
                </c:pt>
                <c:pt idx="741">
                  <c:v>1.482</c:v>
                </c:pt>
                <c:pt idx="742">
                  <c:v>1.484</c:v>
                </c:pt>
                <c:pt idx="743">
                  <c:v>1.486</c:v>
                </c:pt>
                <c:pt idx="744">
                  <c:v>1.488</c:v>
                </c:pt>
                <c:pt idx="745">
                  <c:v>1.49</c:v>
                </c:pt>
                <c:pt idx="746">
                  <c:v>1.492</c:v>
                </c:pt>
                <c:pt idx="747">
                  <c:v>1.494</c:v>
                </c:pt>
                <c:pt idx="748">
                  <c:v>1.496</c:v>
                </c:pt>
                <c:pt idx="749">
                  <c:v>1.498</c:v>
                </c:pt>
                <c:pt idx="750">
                  <c:v>1.5</c:v>
                </c:pt>
                <c:pt idx="751">
                  <c:v>1.502</c:v>
                </c:pt>
                <c:pt idx="752">
                  <c:v>1.504</c:v>
                </c:pt>
                <c:pt idx="753">
                  <c:v>1.506</c:v>
                </c:pt>
                <c:pt idx="754">
                  <c:v>1.508</c:v>
                </c:pt>
                <c:pt idx="755">
                  <c:v>1.51</c:v>
                </c:pt>
                <c:pt idx="756">
                  <c:v>1.512</c:v>
                </c:pt>
                <c:pt idx="757">
                  <c:v>1.514</c:v>
                </c:pt>
                <c:pt idx="758">
                  <c:v>1.516</c:v>
                </c:pt>
                <c:pt idx="759">
                  <c:v>1.518</c:v>
                </c:pt>
                <c:pt idx="760">
                  <c:v>1.52</c:v>
                </c:pt>
                <c:pt idx="761">
                  <c:v>1.522</c:v>
                </c:pt>
                <c:pt idx="762">
                  <c:v>1.524</c:v>
                </c:pt>
                <c:pt idx="763">
                  <c:v>1.526</c:v>
                </c:pt>
                <c:pt idx="764">
                  <c:v>1.528</c:v>
                </c:pt>
                <c:pt idx="765">
                  <c:v>1.53</c:v>
                </c:pt>
                <c:pt idx="766">
                  <c:v>1.532</c:v>
                </c:pt>
                <c:pt idx="767">
                  <c:v>1.534</c:v>
                </c:pt>
                <c:pt idx="768">
                  <c:v>1.536</c:v>
                </c:pt>
                <c:pt idx="769">
                  <c:v>1.538</c:v>
                </c:pt>
                <c:pt idx="770">
                  <c:v>1.54</c:v>
                </c:pt>
                <c:pt idx="771">
                  <c:v>1.542</c:v>
                </c:pt>
                <c:pt idx="772">
                  <c:v>1.544</c:v>
                </c:pt>
                <c:pt idx="773">
                  <c:v>1.546</c:v>
                </c:pt>
                <c:pt idx="774">
                  <c:v>1.548</c:v>
                </c:pt>
                <c:pt idx="775">
                  <c:v>1.55</c:v>
                </c:pt>
                <c:pt idx="776">
                  <c:v>1.552</c:v>
                </c:pt>
                <c:pt idx="777">
                  <c:v>1.554</c:v>
                </c:pt>
                <c:pt idx="778">
                  <c:v>1.556</c:v>
                </c:pt>
                <c:pt idx="779">
                  <c:v>1.558</c:v>
                </c:pt>
                <c:pt idx="780">
                  <c:v>1.56</c:v>
                </c:pt>
                <c:pt idx="781">
                  <c:v>1.562</c:v>
                </c:pt>
                <c:pt idx="782">
                  <c:v>1.564</c:v>
                </c:pt>
                <c:pt idx="783">
                  <c:v>1.566</c:v>
                </c:pt>
                <c:pt idx="784">
                  <c:v>1.568</c:v>
                </c:pt>
                <c:pt idx="785">
                  <c:v>1.57</c:v>
                </c:pt>
                <c:pt idx="786">
                  <c:v>1.572</c:v>
                </c:pt>
                <c:pt idx="787">
                  <c:v>1.574</c:v>
                </c:pt>
                <c:pt idx="788">
                  <c:v>1.576</c:v>
                </c:pt>
                <c:pt idx="789">
                  <c:v>1.578</c:v>
                </c:pt>
                <c:pt idx="790">
                  <c:v>1.58</c:v>
                </c:pt>
                <c:pt idx="791">
                  <c:v>1.582</c:v>
                </c:pt>
                <c:pt idx="792">
                  <c:v>1.584</c:v>
                </c:pt>
                <c:pt idx="793">
                  <c:v>1.586</c:v>
                </c:pt>
                <c:pt idx="794">
                  <c:v>1.588</c:v>
                </c:pt>
                <c:pt idx="795">
                  <c:v>1.59</c:v>
                </c:pt>
                <c:pt idx="796">
                  <c:v>1.592</c:v>
                </c:pt>
                <c:pt idx="797">
                  <c:v>1.594</c:v>
                </c:pt>
                <c:pt idx="798">
                  <c:v>1.596</c:v>
                </c:pt>
                <c:pt idx="799">
                  <c:v>1.598</c:v>
                </c:pt>
                <c:pt idx="800">
                  <c:v>1.6</c:v>
                </c:pt>
                <c:pt idx="801">
                  <c:v>1.602</c:v>
                </c:pt>
                <c:pt idx="802">
                  <c:v>1.604</c:v>
                </c:pt>
                <c:pt idx="803">
                  <c:v>1.606</c:v>
                </c:pt>
                <c:pt idx="804">
                  <c:v>1.608</c:v>
                </c:pt>
                <c:pt idx="805">
                  <c:v>1.61</c:v>
                </c:pt>
                <c:pt idx="806">
                  <c:v>1.612</c:v>
                </c:pt>
                <c:pt idx="807">
                  <c:v>1.614</c:v>
                </c:pt>
                <c:pt idx="808">
                  <c:v>1.616</c:v>
                </c:pt>
                <c:pt idx="809">
                  <c:v>1.618</c:v>
                </c:pt>
                <c:pt idx="810">
                  <c:v>1.62</c:v>
                </c:pt>
                <c:pt idx="811">
                  <c:v>1.622</c:v>
                </c:pt>
                <c:pt idx="812">
                  <c:v>1.624</c:v>
                </c:pt>
                <c:pt idx="813">
                  <c:v>1.626</c:v>
                </c:pt>
                <c:pt idx="814">
                  <c:v>1.628</c:v>
                </c:pt>
                <c:pt idx="815">
                  <c:v>1.63</c:v>
                </c:pt>
                <c:pt idx="816">
                  <c:v>1.632</c:v>
                </c:pt>
                <c:pt idx="817">
                  <c:v>1.634</c:v>
                </c:pt>
                <c:pt idx="818">
                  <c:v>1.636</c:v>
                </c:pt>
                <c:pt idx="819">
                  <c:v>1.638</c:v>
                </c:pt>
                <c:pt idx="820">
                  <c:v>1.64</c:v>
                </c:pt>
                <c:pt idx="821">
                  <c:v>1.642</c:v>
                </c:pt>
                <c:pt idx="822">
                  <c:v>1.644</c:v>
                </c:pt>
                <c:pt idx="823">
                  <c:v>1.646</c:v>
                </c:pt>
                <c:pt idx="824">
                  <c:v>1.648</c:v>
                </c:pt>
                <c:pt idx="825">
                  <c:v>1.65</c:v>
                </c:pt>
                <c:pt idx="826">
                  <c:v>1.652</c:v>
                </c:pt>
                <c:pt idx="827">
                  <c:v>1.654</c:v>
                </c:pt>
                <c:pt idx="828">
                  <c:v>1.656</c:v>
                </c:pt>
                <c:pt idx="829">
                  <c:v>1.658</c:v>
                </c:pt>
                <c:pt idx="830">
                  <c:v>1.66</c:v>
                </c:pt>
                <c:pt idx="831">
                  <c:v>1.662</c:v>
                </c:pt>
                <c:pt idx="832">
                  <c:v>1.664</c:v>
                </c:pt>
                <c:pt idx="833">
                  <c:v>1.666</c:v>
                </c:pt>
                <c:pt idx="834">
                  <c:v>1.668</c:v>
                </c:pt>
                <c:pt idx="835">
                  <c:v>1.67</c:v>
                </c:pt>
                <c:pt idx="836">
                  <c:v>1.672</c:v>
                </c:pt>
                <c:pt idx="837">
                  <c:v>1.674</c:v>
                </c:pt>
                <c:pt idx="838">
                  <c:v>1.676</c:v>
                </c:pt>
                <c:pt idx="839">
                  <c:v>1.678</c:v>
                </c:pt>
                <c:pt idx="840">
                  <c:v>1.68</c:v>
                </c:pt>
                <c:pt idx="841">
                  <c:v>1.682</c:v>
                </c:pt>
                <c:pt idx="842">
                  <c:v>1.684</c:v>
                </c:pt>
                <c:pt idx="843">
                  <c:v>1.686</c:v>
                </c:pt>
                <c:pt idx="844">
                  <c:v>1.688</c:v>
                </c:pt>
                <c:pt idx="845">
                  <c:v>1.69</c:v>
                </c:pt>
                <c:pt idx="846">
                  <c:v>1.692</c:v>
                </c:pt>
                <c:pt idx="847">
                  <c:v>1.694</c:v>
                </c:pt>
                <c:pt idx="848">
                  <c:v>1.696</c:v>
                </c:pt>
                <c:pt idx="849">
                  <c:v>1.698</c:v>
                </c:pt>
                <c:pt idx="850">
                  <c:v>1.7</c:v>
                </c:pt>
                <c:pt idx="851">
                  <c:v>1.702</c:v>
                </c:pt>
                <c:pt idx="852">
                  <c:v>1.704</c:v>
                </c:pt>
                <c:pt idx="853">
                  <c:v>1.706</c:v>
                </c:pt>
                <c:pt idx="854">
                  <c:v>1.708</c:v>
                </c:pt>
                <c:pt idx="855">
                  <c:v>1.71</c:v>
                </c:pt>
                <c:pt idx="856">
                  <c:v>1.712</c:v>
                </c:pt>
                <c:pt idx="857">
                  <c:v>1.714</c:v>
                </c:pt>
                <c:pt idx="858">
                  <c:v>1.716</c:v>
                </c:pt>
                <c:pt idx="859">
                  <c:v>1.718</c:v>
                </c:pt>
                <c:pt idx="860">
                  <c:v>1.72</c:v>
                </c:pt>
                <c:pt idx="861">
                  <c:v>1.722</c:v>
                </c:pt>
                <c:pt idx="862">
                  <c:v>1.724</c:v>
                </c:pt>
                <c:pt idx="863">
                  <c:v>1.726</c:v>
                </c:pt>
                <c:pt idx="864">
                  <c:v>1.728</c:v>
                </c:pt>
                <c:pt idx="865">
                  <c:v>1.73</c:v>
                </c:pt>
                <c:pt idx="866">
                  <c:v>1.732</c:v>
                </c:pt>
                <c:pt idx="867">
                  <c:v>1.734</c:v>
                </c:pt>
                <c:pt idx="868">
                  <c:v>1.736</c:v>
                </c:pt>
                <c:pt idx="869">
                  <c:v>1.738</c:v>
                </c:pt>
                <c:pt idx="870">
                  <c:v>1.74</c:v>
                </c:pt>
                <c:pt idx="871">
                  <c:v>1.742</c:v>
                </c:pt>
                <c:pt idx="872">
                  <c:v>1.744</c:v>
                </c:pt>
                <c:pt idx="873">
                  <c:v>1.746</c:v>
                </c:pt>
                <c:pt idx="874">
                  <c:v>1.748</c:v>
                </c:pt>
                <c:pt idx="875">
                  <c:v>1.75</c:v>
                </c:pt>
                <c:pt idx="876">
                  <c:v>1.752</c:v>
                </c:pt>
                <c:pt idx="877">
                  <c:v>1.754</c:v>
                </c:pt>
                <c:pt idx="878">
                  <c:v>1.756</c:v>
                </c:pt>
                <c:pt idx="879">
                  <c:v>1.758</c:v>
                </c:pt>
                <c:pt idx="880">
                  <c:v>1.76</c:v>
                </c:pt>
                <c:pt idx="881">
                  <c:v>1.762</c:v>
                </c:pt>
                <c:pt idx="882">
                  <c:v>1.764</c:v>
                </c:pt>
                <c:pt idx="883">
                  <c:v>1.766</c:v>
                </c:pt>
                <c:pt idx="884">
                  <c:v>1.768</c:v>
                </c:pt>
                <c:pt idx="885">
                  <c:v>1.77</c:v>
                </c:pt>
                <c:pt idx="886">
                  <c:v>1.772</c:v>
                </c:pt>
                <c:pt idx="887">
                  <c:v>1.774</c:v>
                </c:pt>
                <c:pt idx="888">
                  <c:v>1.776</c:v>
                </c:pt>
                <c:pt idx="889">
                  <c:v>1.778</c:v>
                </c:pt>
                <c:pt idx="890">
                  <c:v>1.78</c:v>
                </c:pt>
                <c:pt idx="891">
                  <c:v>1.782</c:v>
                </c:pt>
                <c:pt idx="892">
                  <c:v>1.784</c:v>
                </c:pt>
                <c:pt idx="893">
                  <c:v>1.786</c:v>
                </c:pt>
                <c:pt idx="894">
                  <c:v>1.788</c:v>
                </c:pt>
                <c:pt idx="895">
                  <c:v>1.79</c:v>
                </c:pt>
                <c:pt idx="896">
                  <c:v>1.792</c:v>
                </c:pt>
                <c:pt idx="897">
                  <c:v>1.794</c:v>
                </c:pt>
                <c:pt idx="898">
                  <c:v>1.796</c:v>
                </c:pt>
                <c:pt idx="899">
                  <c:v>1.798</c:v>
                </c:pt>
                <c:pt idx="900">
                  <c:v>1.8</c:v>
                </c:pt>
                <c:pt idx="901">
                  <c:v>1.802</c:v>
                </c:pt>
                <c:pt idx="902">
                  <c:v>1.804</c:v>
                </c:pt>
                <c:pt idx="903">
                  <c:v>1.806</c:v>
                </c:pt>
                <c:pt idx="904">
                  <c:v>1.808</c:v>
                </c:pt>
                <c:pt idx="905">
                  <c:v>1.81</c:v>
                </c:pt>
                <c:pt idx="906">
                  <c:v>1.812</c:v>
                </c:pt>
                <c:pt idx="907">
                  <c:v>1.814</c:v>
                </c:pt>
                <c:pt idx="908">
                  <c:v>1.816</c:v>
                </c:pt>
                <c:pt idx="909">
                  <c:v>1.818</c:v>
                </c:pt>
                <c:pt idx="910">
                  <c:v>1.82</c:v>
                </c:pt>
                <c:pt idx="911">
                  <c:v>1.822</c:v>
                </c:pt>
                <c:pt idx="912">
                  <c:v>1.824</c:v>
                </c:pt>
                <c:pt idx="913">
                  <c:v>1.826</c:v>
                </c:pt>
                <c:pt idx="914">
                  <c:v>1.828</c:v>
                </c:pt>
                <c:pt idx="915">
                  <c:v>1.83</c:v>
                </c:pt>
                <c:pt idx="916">
                  <c:v>1.832</c:v>
                </c:pt>
                <c:pt idx="917">
                  <c:v>1.834</c:v>
                </c:pt>
                <c:pt idx="918">
                  <c:v>1.836</c:v>
                </c:pt>
                <c:pt idx="919">
                  <c:v>1.838</c:v>
                </c:pt>
                <c:pt idx="920">
                  <c:v>1.84</c:v>
                </c:pt>
                <c:pt idx="921">
                  <c:v>1.842</c:v>
                </c:pt>
                <c:pt idx="922">
                  <c:v>1.844</c:v>
                </c:pt>
                <c:pt idx="923">
                  <c:v>1.846</c:v>
                </c:pt>
                <c:pt idx="924">
                  <c:v>1.848</c:v>
                </c:pt>
                <c:pt idx="925">
                  <c:v>1.85</c:v>
                </c:pt>
                <c:pt idx="926">
                  <c:v>1.852</c:v>
                </c:pt>
                <c:pt idx="927">
                  <c:v>1.854</c:v>
                </c:pt>
                <c:pt idx="928">
                  <c:v>1.856</c:v>
                </c:pt>
                <c:pt idx="929">
                  <c:v>1.858</c:v>
                </c:pt>
                <c:pt idx="930">
                  <c:v>1.86</c:v>
                </c:pt>
                <c:pt idx="931">
                  <c:v>1.862</c:v>
                </c:pt>
                <c:pt idx="932">
                  <c:v>1.864</c:v>
                </c:pt>
                <c:pt idx="933">
                  <c:v>1.866</c:v>
                </c:pt>
                <c:pt idx="934">
                  <c:v>1.868</c:v>
                </c:pt>
                <c:pt idx="935">
                  <c:v>1.87</c:v>
                </c:pt>
                <c:pt idx="936">
                  <c:v>1.872</c:v>
                </c:pt>
                <c:pt idx="937">
                  <c:v>1.874</c:v>
                </c:pt>
                <c:pt idx="938">
                  <c:v>1.876</c:v>
                </c:pt>
                <c:pt idx="939">
                  <c:v>1.878</c:v>
                </c:pt>
                <c:pt idx="940">
                  <c:v>1.88</c:v>
                </c:pt>
                <c:pt idx="941">
                  <c:v>1.882</c:v>
                </c:pt>
                <c:pt idx="942">
                  <c:v>1.884</c:v>
                </c:pt>
                <c:pt idx="943">
                  <c:v>1.886</c:v>
                </c:pt>
                <c:pt idx="944">
                  <c:v>1.888</c:v>
                </c:pt>
                <c:pt idx="945">
                  <c:v>1.89</c:v>
                </c:pt>
                <c:pt idx="946">
                  <c:v>1.892</c:v>
                </c:pt>
                <c:pt idx="947">
                  <c:v>1.894</c:v>
                </c:pt>
                <c:pt idx="948">
                  <c:v>1.896</c:v>
                </c:pt>
                <c:pt idx="949">
                  <c:v>1.898</c:v>
                </c:pt>
                <c:pt idx="950">
                  <c:v>1.9</c:v>
                </c:pt>
                <c:pt idx="951">
                  <c:v>1.901999999999999</c:v>
                </c:pt>
                <c:pt idx="952">
                  <c:v>1.903999999999999</c:v>
                </c:pt>
                <c:pt idx="953">
                  <c:v>1.905999999999999</c:v>
                </c:pt>
                <c:pt idx="954">
                  <c:v>1.907999999999999</c:v>
                </c:pt>
                <c:pt idx="955">
                  <c:v>1.91</c:v>
                </c:pt>
                <c:pt idx="956">
                  <c:v>1.911999999999999</c:v>
                </c:pt>
                <c:pt idx="957">
                  <c:v>1.913999999999999</c:v>
                </c:pt>
                <c:pt idx="958">
                  <c:v>1.915999999999999</c:v>
                </c:pt>
                <c:pt idx="959">
                  <c:v>1.917999999999999</c:v>
                </c:pt>
                <c:pt idx="960">
                  <c:v>1.92</c:v>
                </c:pt>
                <c:pt idx="961">
                  <c:v>1.921999999999999</c:v>
                </c:pt>
                <c:pt idx="962">
                  <c:v>1.923999999999999</c:v>
                </c:pt>
                <c:pt idx="963">
                  <c:v>1.925999999999999</c:v>
                </c:pt>
                <c:pt idx="964">
                  <c:v>1.927999999999999</c:v>
                </c:pt>
                <c:pt idx="965">
                  <c:v>1.93</c:v>
                </c:pt>
                <c:pt idx="966">
                  <c:v>1.931999999999999</c:v>
                </c:pt>
                <c:pt idx="967">
                  <c:v>1.933999999999999</c:v>
                </c:pt>
                <c:pt idx="968">
                  <c:v>1.935999999999999</c:v>
                </c:pt>
                <c:pt idx="969">
                  <c:v>1.937999999999999</c:v>
                </c:pt>
                <c:pt idx="970">
                  <c:v>1.94</c:v>
                </c:pt>
                <c:pt idx="971">
                  <c:v>1.941999999999999</c:v>
                </c:pt>
                <c:pt idx="972">
                  <c:v>1.944</c:v>
                </c:pt>
                <c:pt idx="973">
                  <c:v>1.946</c:v>
                </c:pt>
                <c:pt idx="974">
                  <c:v>1.948</c:v>
                </c:pt>
                <c:pt idx="975">
                  <c:v>1.95</c:v>
                </c:pt>
                <c:pt idx="976">
                  <c:v>1.952</c:v>
                </c:pt>
                <c:pt idx="977">
                  <c:v>1.954</c:v>
                </c:pt>
                <c:pt idx="978">
                  <c:v>1.956</c:v>
                </c:pt>
                <c:pt idx="979">
                  <c:v>1.958</c:v>
                </c:pt>
                <c:pt idx="980">
                  <c:v>1.96</c:v>
                </c:pt>
                <c:pt idx="981">
                  <c:v>1.962</c:v>
                </c:pt>
                <c:pt idx="982">
                  <c:v>1.964</c:v>
                </c:pt>
                <c:pt idx="983">
                  <c:v>1.966</c:v>
                </c:pt>
                <c:pt idx="984">
                  <c:v>1.968</c:v>
                </c:pt>
                <c:pt idx="985">
                  <c:v>1.97</c:v>
                </c:pt>
                <c:pt idx="986">
                  <c:v>1.972</c:v>
                </c:pt>
                <c:pt idx="987">
                  <c:v>1.974</c:v>
                </c:pt>
                <c:pt idx="988">
                  <c:v>1.976</c:v>
                </c:pt>
                <c:pt idx="989">
                  <c:v>1.978</c:v>
                </c:pt>
                <c:pt idx="990">
                  <c:v>1.98</c:v>
                </c:pt>
                <c:pt idx="991">
                  <c:v>1.982</c:v>
                </c:pt>
                <c:pt idx="992">
                  <c:v>1.984</c:v>
                </c:pt>
                <c:pt idx="993">
                  <c:v>1.986</c:v>
                </c:pt>
                <c:pt idx="994">
                  <c:v>1.988</c:v>
                </c:pt>
                <c:pt idx="995">
                  <c:v>1.99</c:v>
                </c:pt>
                <c:pt idx="996">
                  <c:v>1.992</c:v>
                </c:pt>
                <c:pt idx="997">
                  <c:v>1.994</c:v>
                </c:pt>
                <c:pt idx="998">
                  <c:v>1.996</c:v>
                </c:pt>
                <c:pt idx="999">
                  <c:v>1.998</c:v>
                </c:pt>
                <c:pt idx="1000">
                  <c:v>2.0</c:v>
                </c:pt>
              </c:numCache>
            </c:numRef>
          </c:xVal>
          <c:yVal>
            <c:numRef>
              <c:f>Sheet1!$D$20:$D$1020</c:f>
              <c:numCache>
                <c:formatCode>General</c:formatCode>
                <c:ptCount val="1001"/>
                <c:pt idx="0">
                  <c:v>-0.00189657474175972</c:v>
                </c:pt>
                <c:pt idx="1">
                  <c:v>-0.00189897194504021</c:v>
                </c:pt>
                <c:pt idx="2">
                  <c:v>-0.0019061689343464</c:v>
                </c:pt>
                <c:pt idx="3">
                  <c:v>-0.00191816527615471</c:v>
                </c:pt>
                <c:pt idx="4">
                  <c:v>-0.0019349602478538</c:v>
                </c:pt>
                <c:pt idx="5">
                  <c:v>-0.00195655283761312</c:v>
                </c:pt>
                <c:pt idx="6">
                  <c:v>-0.00198294174457222</c:v>
                </c:pt>
                <c:pt idx="7">
                  <c:v>-0.00201412537902275</c:v>
                </c:pt>
                <c:pt idx="8">
                  <c:v>-0.00205010186204796</c:v>
                </c:pt>
                <c:pt idx="9">
                  <c:v>-0.00209086902627188</c:v>
                </c:pt>
                <c:pt idx="10">
                  <c:v>-0.0021364244156454</c:v>
                </c:pt>
                <c:pt idx="11">
                  <c:v>-0.00218676528564671</c:v>
                </c:pt>
                <c:pt idx="12">
                  <c:v>-0.00224188860363741</c:v>
                </c:pt>
                <c:pt idx="13">
                  <c:v>-0.00230179104861833</c:v>
                </c:pt>
                <c:pt idx="14">
                  <c:v>-0.00236646901216834</c:v>
                </c:pt>
                <c:pt idx="15">
                  <c:v>-0.00243591859800051</c:v>
                </c:pt>
                <c:pt idx="16">
                  <c:v>-0.00251013562263291</c:v>
                </c:pt>
                <c:pt idx="17">
                  <c:v>-0.00258911561563064</c:v>
                </c:pt>
                <c:pt idx="18">
                  <c:v>-0.00267285381966622</c:v>
                </c:pt>
                <c:pt idx="19">
                  <c:v>-0.00276134519116877</c:v>
                </c:pt>
                <c:pt idx="20">
                  <c:v>-0.00285458440041255</c:v>
                </c:pt>
                <c:pt idx="21">
                  <c:v>-0.002952565832012</c:v>
                </c:pt>
                <c:pt idx="22">
                  <c:v>-0.00305528358525643</c:v>
                </c:pt>
                <c:pt idx="23">
                  <c:v>-0.00316273147454843</c:v>
                </c:pt>
                <c:pt idx="24">
                  <c:v>-0.00327490302966543</c:v>
                </c:pt>
                <c:pt idx="25">
                  <c:v>-0.00339179149649843</c:v>
                </c:pt>
                <c:pt idx="26">
                  <c:v>-0.0035133898372734</c:v>
                </c:pt>
                <c:pt idx="27">
                  <c:v>-0.0036396907309314</c:v>
                </c:pt>
                <c:pt idx="28">
                  <c:v>-0.00377068657401314</c:v>
                </c:pt>
                <c:pt idx="29">
                  <c:v>-0.00390636948078004</c:v>
                </c:pt>
                <c:pt idx="30">
                  <c:v>-0.00404673128398043</c:v>
                </c:pt>
                <c:pt idx="31">
                  <c:v>-0.00419176353536579</c:v>
                </c:pt>
                <c:pt idx="32">
                  <c:v>-0.00434145750604448</c:v>
                </c:pt>
                <c:pt idx="33">
                  <c:v>-0.00449580418743069</c:v>
                </c:pt>
                <c:pt idx="34">
                  <c:v>-0.00465479429154672</c:v>
                </c:pt>
                <c:pt idx="35">
                  <c:v>-0.00481841825186444</c:v>
                </c:pt>
                <c:pt idx="36">
                  <c:v>-0.00498666622383402</c:v>
                </c:pt>
                <c:pt idx="37">
                  <c:v>-0.00515952808551957</c:v>
                </c:pt>
                <c:pt idx="38">
                  <c:v>-0.00533699343833027</c:v>
                </c:pt>
                <c:pt idx="39">
                  <c:v>-0.00551905160773786</c:v>
                </c:pt>
                <c:pt idx="40">
                  <c:v>-0.00570569164414076</c:v>
                </c:pt>
                <c:pt idx="41">
                  <c:v>-0.0058969023231125</c:v>
                </c:pt>
                <c:pt idx="42">
                  <c:v>-0.00609267214679943</c:v>
                </c:pt>
                <c:pt idx="43">
                  <c:v>-0.00629298934425307</c:v>
                </c:pt>
                <c:pt idx="44">
                  <c:v>-0.00649784187218808</c:v>
                </c:pt>
                <c:pt idx="45">
                  <c:v>-0.00670721741625173</c:v>
                </c:pt>
                <c:pt idx="46">
                  <c:v>-0.00692110339133711</c:v>
                </c:pt>
                <c:pt idx="47">
                  <c:v>-0.00713948694262022</c:v>
                </c:pt>
                <c:pt idx="48">
                  <c:v>-0.00736235494661752</c:v>
                </c:pt>
                <c:pt idx="49">
                  <c:v>-0.00758969401182279</c:v>
                </c:pt>
                <c:pt idx="50">
                  <c:v>-0.00782149047956521</c:v>
                </c:pt>
                <c:pt idx="51">
                  <c:v>-0.00805773042507712</c:v>
                </c:pt>
                <c:pt idx="52">
                  <c:v>-0.00829839965839695</c:v>
                </c:pt>
                <c:pt idx="53">
                  <c:v>-0.00854348372544424</c:v>
                </c:pt>
                <c:pt idx="54">
                  <c:v>-0.00879296790852065</c:v>
                </c:pt>
                <c:pt idx="55">
                  <c:v>-0.0090468372280111</c:v>
                </c:pt>
                <c:pt idx="56">
                  <c:v>-0.00930507644259684</c:v>
                </c:pt>
                <c:pt idx="57">
                  <c:v>-0.00956767005080289</c:v>
                </c:pt>
                <c:pt idx="58">
                  <c:v>-0.00983460229212318</c:v>
                </c:pt>
                <c:pt idx="59">
                  <c:v>-0.0101058571476258</c:v>
                </c:pt>
                <c:pt idx="60">
                  <c:v>-0.0103814183411513</c:v>
                </c:pt>
                <c:pt idx="61">
                  <c:v>-0.0106612693406798</c:v>
                </c:pt>
                <c:pt idx="62">
                  <c:v>-0.0109453933590477</c:v>
                </c:pt>
                <c:pt idx="63">
                  <c:v>-0.0112337733554887</c:v>
                </c:pt>
                <c:pt idx="64">
                  <c:v>-0.01152639203639</c:v>
                </c:pt>
                <c:pt idx="65">
                  <c:v>-0.0118232318565221</c:v>
                </c:pt>
                <c:pt idx="66">
                  <c:v>-0.0121242750203285</c:v>
                </c:pt>
                <c:pt idx="67">
                  <c:v>-0.0124295034830493</c:v>
                </c:pt>
                <c:pt idx="68">
                  <c:v>-0.0127388989518907</c:v>
                </c:pt>
                <c:pt idx="69">
                  <c:v>-0.013052442887276</c:v>
                </c:pt>
                <c:pt idx="70">
                  <c:v>-0.0133701165040205</c:v>
                </c:pt>
                <c:pt idx="71">
                  <c:v>-0.0136919007725864</c:v>
                </c:pt>
                <c:pt idx="72">
                  <c:v>-0.0140177764203716</c:v>
                </c:pt>
                <c:pt idx="73">
                  <c:v>-0.0143477239331211</c:v>
                </c:pt>
                <c:pt idx="74">
                  <c:v>-0.0146817235557117</c:v>
                </c:pt>
                <c:pt idx="75">
                  <c:v>-0.0150197552942736</c:v>
                </c:pt>
                <c:pt idx="76">
                  <c:v>-0.0153617989165488</c:v>
                </c:pt>
                <c:pt idx="77">
                  <c:v>-0.0157078339541467</c:v>
                </c:pt>
                <c:pt idx="78">
                  <c:v>-0.0160578397031872</c:v>
                </c:pt>
                <c:pt idx="79">
                  <c:v>-0.0164117952260826</c:v>
                </c:pt>
                <c:pt idx="80">
                  <c:v>-0.0167696793526899</c:v>
                </c:pt>
                <c:pt idx="81">
                  <c:v>-0.0171314706817176</c:v>
                </c:pt>
                <c:pt idx="82">
                  <c:v>-0.0174971475824389</c:v>
                </c:pt>
                <c:pt idx="83">
                  <c:v>-0.0178666881956439</c:v>
                </c:pt>
                <c:pt idx="84">
                  <c:v>-0.0182400704352665</c:v>
                </c:pt>
                <c:pt idx="85">
                  <c:v>-0.0186172719899468</c:v>
                </c:pt>
                <c:pt idx="86">
                  <c:v>-0.0189982703244258</c:v>
                </c:pt>
                <c:pt idx="87">
                  <c:v>-0.0193830426809448</c:v>
                </c:pt>
                <c:pt idx="88">
                  <c:v>-0.0197715660807827</c:v>
                </c:pt>
                <c:pt idx="89">
                  <c:v>-0.0201638173256882</c:v>
                </c:pt>
                <c:pt idx="90">
                  <c:v>-0.0205597729994917</c:v>
                </c:pt>
                <c:pt idx="91">
                  <c:v>-0.0209594094696654</c:v>
                </c:pt>
                <c:pt idx="92">
                  <c:v>-0.0213627028886956</c:v>
                </c:pt>
                <c:pt idx="93">
                  <c:v>-0.0217696291955503</c:v>
                </c:pt>
                <c:pt idx="94">
                  <c:v>-0.0221801641178443</c:v>
                </c:pt>
                <c:pt idx="95">
                  <c:v>-0.0225942831726097</c:v>
                </c:pt>
                <c:pt idx="96">
                  <c:v>-0.0230119616682786</c:v>
                </c:pt>
                <c:pt idx="97">
                  <c:v>-0.0234331747065011</c:v>
                </c:pt>
                <c:pt idx="98">
                  <c:v>-0.0238578971832459</c:v>
                </c:pt>
                <c:pt idx="99">
                  <c:v>-0.0242861037908549</c:v>
                </c:pt>
                <c:pt idx="100">
                  <c:v>-0.0247177690193265</c:v>
                </c:pt>
                <c:pt idx="101">
                  <c:v>-0.0251528671585215</c:v>
                </c:pt>
                <c:pt idx="102">
                  <c:v>-0.0255913722989211</c:v>
                </c:pt>
                <c:pt idx="103">
                  <c:v>-0.0260332583342503</c:v>
                </c:pt>
                <c:pt idx="104">
                  <c:v>-0.0264784989624482</c:v>
                </c:pt>
                <c:pt idx="105">
                  <c:v>-0.0269270676877328</c:v>
                </c:pt>
                <c:pt idx="106">
                  <c:v>-0.0273789378222281</c:v>
                </c:pt>
                <c:pt idx="107">
                  <c:v>-0.0278340824876824</c:v>
                </c:pt>
                <c:pt idx="108">
                  <c:v>-0.0282924746169608</c:v>
                </c:pt>
                <c:pt idx="109">
                  <c:v>-0.0287540869562146</c:v>
                </c:pt>
                <c:pt idx="110">
                  <c:v>-0.0292188920661363</c:v>
                </c:pt>
                <c:pt idx="111">
                  <c:v>-0.0296868623241942</c:v>
                </c:pt>
                <c:pt idx="112">
                  <c:v>-0.0301579699259877</c:v>
                </c:pt>
                <c:pt idx="113">
                  <c:v>-0.0306321868871983</c:v>
                </c:pt>
                <c:pt idx="114">
                  <c:v>-0.0311094850453749</c:v>
                </c:pt>
                <c:pt idx="115">
                  <c:v>-0.0315898360617867</c:v>
                </c:pt>
                <c:pt idx="116">
                  <c:v>-0.03207321142303</c:v>
                </c:pt>
                <c:pt idx="117">
                  <c:v>-0.0325595824430564</c:v>
                </c:pt>
                <c:pt idx="118">
                  <c:v>-0.0330489202647552</c:v>
                </c:pt>
                <c:pt idx="119">
                  <c:v>-0.0335411958618906</c:v>
                </c:pt>
                <c:pt idx="120">
                  <c:v>-0.0340363800411807</c:v>
                </c:pt>
                <c:pt idx="121">
                  <c:v>-0.0345344434436492</c:v>
                </c:pt>
                <c:pt idx="122">
                  <c:v>-0.0350353565468739</c:v>
                </c:pt>
                <c:pt idx="123">
                  <c:v>-0.0355390896666542</c:v>
                </c:pt>
                <c:pt idx="124">
                  <c:v>-0.0360456129590723</c:v>
                </c:pt>
                <c:pt idx="125">
                  <c:v>-0.0365548964221277</c:v>
                </c:pt>
                <c:pt idx="126">
                  <c:v>-0.0370669098975904</c:v>
                </c:pt>
                <c:pt idx="127">
                  <c:v>-0.0375816230733708</c:v>
                </c:pt>
                <c:pt idx="128">
                  <c:v>-0.038099005484751</c:v>
                </c:pt>
                <c:pt idx="129">
                  <c:v>-0.0386190265167797</c:v>
                </c:pt>
                <c:pt idx="130">
                  <c:v>-0.0391416554059759</c:v>
                </c:pt>
                <c:pt idx="131">
                  <c:v>-0.0396668612423929</c:v>
                </c:pt>
                <c:pt idx="132">
                  <c:v>-0.040194612971263</c:v>
                </c:pt>
                <c:pt idx="133">
                  <c:v>-0.0407248793953243</c:v>
                </c:pt>
                <c:pt idx="134">
                  <c:v>-0.0412576291763118</c:v>
                </c:pt>
                <c:pt idx="135">
                  <c:v>-0.0417928308374077</c:v>
                </c:pt>
                <c:pt idx="136">
                  <c:v>-0.0423304527647069</c:v>
                </c:pt>
                <c:pt idx="137">
                  <c:v>-0.0428704632096307</c:v>
                </c:pt>
                <c:pt idx="138">
                  <c:v>-0.0434128302904375</c:v>
                </c:pt>
                <c:pt idx="139">
                  <c:v>-0.0439575219945915</c:v>
                </c:pt>
                <c:pt idx="140">
                  <c:v>-0.044504506180311</c:v>
                </c:pt>
                <c:pt idx="141">
                  <c:v>-0.045053750579187</c:v>
                </c:pt>
                <c:pt idx="142">
                  <c:v>-0.0456052227974595</c:v>
                </c:pt>
                <c:pt idx="143">
                  <c:v>-0.0461588903185243</c:v>
                </c:pt>
                <c:pt idx="144">
                  <c:v>-0.046714720504579</c:v>
                </c:pt>
                <c:pt idx="145">
                  <c:v>-0.0472726805990469</c:v>
                </c:pt>
                <c:pt idx="146">
                  <c:v>-0.0478327377279694</c:v>
                </c:pt>
                <c:pt idx="147">
                  <c:v>-0.0483948589027353</c:v>
                </c:pt>
                <c:pt idx="148">
                  <c:v>-0.0489590110215105</c:v>
                </c:pt>
                <c:pt idx="149">
                  <c:v>-0.0495251608715414</c:v>
                </c:pt>
                <c:pt idx="150">
                  <c:v>-0.050093275131145</c:v>
                </c:pt>
                <c:pt idx="151">
                  <c:v>-0.0506633203716863</c:v>
                </c:pt>
                <c:pt idx="152">
                  <c:v>-0.0512352630595806</c:v>
                </c:pt>
                <c:pt idx="153">
                  <c:v>-0.0518090695586168</c:v>
                </c:pt>
                <c:pt idx="154">
                  <c:v>-0.0523847061315364</c:v>
                </c:pt>
                <c:pt idx="155">
                  <c:v>-0.0529621389422858</c:v>
                </c:pt>
                <c:pt idx="156">
                  <c:v>-0.0535413340582868</c:v>
                </c:pt>
                <c:pt idx="157">
                  <c:v>-0.0541222574521609</c:v>
                </c:pt>
                <c:pt idx="158">
                  <c:v>-0.0547048750038823</c:v>
                </c:pt>
                <c:pt idx="159">
                  <c:v>-0.0552891525027951</c:v>
                </c:pt>
                <c:pt idx="160">
                  <c:v>-0.05587505565001</c:v>
                </c:pt>
                <c:pt idx="161">
                  <c:v>-0.0564625500599069</c:v>
                </c:pt>
                <c:pt idx="162">
                  <c:v>-0.0570516012625574</c:v>
                </c:pt>
                <c:pt idx="163">
                  <c:v>-0.0576421747057491</c:v>
                </c:pt>
                <c:pt idx="164">
                  <c:v>-0.0582342357569668</c:v>
                </c:pt>
                <c:pt idx="165">
                  <c:v>-0.058827749705553</c:v>
                </c:pt>
                <c:pt idx="166">
                  <c:v>-0.0594226817647027</c:v>
                </c:pt>
                <c:pt idx="167">
                  <c:v>-0.0600189970734807</c:v>
                </c:pt>
                <c:pt idx="168">
                  <c:v>-0.0606166606992321</c:v>
                </c:pt>
                <c:pt idx="169">
                  <c:v>-0.0612156376391542</c:v>
                </c:pt>
                <c:pt idx="170">
                  <c:v>-0.06181589282275</c:v>
                </c:pt>
                <c:pt idx="171">
                  <c:v>-0.0624173911137903</c:v>
                </c:pt>
                <c:pt idx="172">
                  <c:v>-0.0630200973123021</c:v>
                </c:pt>
                <c:pt idx="173">
                  <c:v>-0.063623976156901</c:v>
                </c:pt>
                <c:pt idx="174">
                  <c:v>-0.0642289923264736</c:v>
                </c:pt>
                <c:pt idx="175">
                  <c:v>-0.0648351104427871</c:v>
                </c:pt>
                <c:pt idx="176">
                  <c:v>-0.065442295071906</c:v>
                </c:pt>
                <c:pt idx="177">
                  <c:v>-0.0660505107269809</c:v>
                </c:pt>
                <c:pt idx="178">
                  <c:v>-0.0666597218698351</c:v>
                </c:pt>
                <c:pt idx="179">
                  <c:v>-0.0672698929132292</c:v>
                </c:pt>
                <c:pt idx="180">
                  <c:v>-0.0678809882229963</c:v>
                </c:pt>
                <c:pt idx="181">
                  <c:v>-0.0684929721199984</c:v>
                </c:pt>
                <c:pt idx="182">
                  <c:v>-0.0691058088821747</c:v>
                </c:pt>
                <c:pt idx="183">
                  <c:v>-0.0697194627469411</c:v>
                </c:pt>
                <c:pt idx="184">
                  <c:v>-0.0703338979127004</c:v>
                </c:pt>
                <c:pt idx="185">
                  <c:v>-0.0709490785416744</c:v>
                </c:pt>
                <c:pt idx="186">
                  <c:v>-0.0715649687611952</c:v>
                </c:pt>
                <c:pt idx="187">
                  <c:v>-0.0721815326665125</c:v>
                </c:pt>
                <c:pt idx="188">
                  <c:v>-0.0727987343222649</c:v>
                </c:pt>
                <c:pt idx="189">
                  <c:v>-0.0734165377649408</c:v>
                </c:pt>
                <c:pt idx="190">
                  <c:v>-0.0740349070048472</c:v>
                </c:pt>
                <c:pt idx="191">
                  <c:v>-0.074653806028099</c:v>
                </c:pt>
                <c:pt idx="192">
                  <c:v>-0.0752731987987734</c:v>
                </c:pt>
                <c:pt idx="193">
                  <c:v>-0.075893049261052</c:v>
                </c:pt>
                <c:pt idx="194">
                  <c:v>-0.0765133213410925</c:v>
                </c:pt>
                <c:pt idx="195">
                  <c:v>-0.0771339789493721</c:v>
                </c:pt>
                <c:pt idx="196">
                  <c:v>-0.0777549859824431</c:v>
                </c:pt>
                <c:pt idx="197">
                  <c:v>-0.0783763063251692</c:v>
                </c:pt>
                <c:pt idx="198">
                  <c:v>-0.0789979038529058</c:v>
                </c:pt>
                <c:pt idx="199">
                  <c:v>-0.0796197424333314</c:v>
                </c:pt>
                <c:pt idx="200">
                  <c:v>-0.0802417859285806</c:v>
                </c:pt>
                <c:pt idx="201">
                  <c:v>-0.080863998197265</c:v>
                </c:pt>
                <c:pt idx="202">
                  <c:v>-0.0814863430967942</c:v>
                </c:pt>
                <c:pt idx="203">
                  <c:v>-0.0821087844849376</c:v>
                </c:pt>
                <c:pt idx="204">
                  <c:v>-0.0827312862223303</c:v>
                </c:pt>
                <c:pt idx="205">
                  <c:v>-0.0833538121742087</c:v>
                </c:pt>
                <c:pt idx="206">
                  <c:v>-0.0839763262126438</c:v>
                </c:pt>
                <c:pt idx="207">
                  <c:v>-0.0845987922185078</c:v>
                </c:pt>
                <c:pt idx="208">
                  <c:v>-0.0852211740835308</c:v>
                </c:pt>
                <c:pt idx="209">
                  <c:v>-0.0858434357121262</c:v>
                </c:pt>
                <c:pt idx="210">
                  <c:v>-0.0864655410239104</c:v>
                </c:pt>
                <c:pt idx="211">
                  <c:v>-0.0870874539550026</c:v>
                </c:pt>
                <c:pt idx="212">
                  <c:v>-0.0877091384609154</c:v>
                </c:pt>
                <c:pt idx="213">
                  <c:v>-0.0883305585177207</c:v>
                </c:pt>
                <c:pt idx="214">
                  <c:v>-0.0889516781247458</c:v>
                </c:pt>
                <c:pt idx="215">
                  <c:v>-0.0895724613061138</c:v>
                </c:pt>
                <c:pt idx="216">
                  <c:v>-0.0901928721129192</c:v>
                </c:pt>
                <c:pt idx="217">
                  <c:v>-0.0908128746253458</c:v>
                </c:pt>
                <c:pt idx="218">
                  <c:v>-0.0914324329544482</c:v>
                </c:pt>
                <c:pt idx="219">
                  <c:v>-0.0920515112442987</c:v>
                </c:pt>
                <c:pt idx="220">
                  <c:v>-0.0926700736738917</c:v>
                </c:pt>
                <c:pt idx="221">
                  <c:v>-0.0932880844592448</c:v>
                </c:pt>
                <c:pt idx="222">
                  <c:v>-0.0939055078550772</c:v>
                </c:pt>
                <c:pt idx="223">
                  <c:v>-0.0945223081571077</c:v>
                </c:pt>
                <c:pt idx="224">
                  <c:v>-0.0951384497039148</c:v>
                </c:pt>
                <c:pt idx="225">
                  <c:v>-0.0957538968788809</c:v>
                </c:pt>
                <c:pt idx="226">
                  <c:v>-0.0963686141120469</c:v>
                </c:pt>
                <c:pt idx="227">
                  <c:v>-0.0969825658821803</c:v>
                </c:pt>
                <c:pt idx="228">
                  <c:v>-0.0975957167187753</c:v>
                </c:pt>
                <c:pt idx="229">
                  <c:v>-0.0982080312036042</c:v>
                </c:pt>
                <c:pt idx="230">
                  <c:v>-0.0988194739730916</c:v>
                </c:pt>
                <c:pt idx="231">
                  <c:v>-0.0994300097199363</c:v>
                </c:pt>
                <c:pt idx="232">
                  <c:v>-0.100039603194868</c:v>
                </c:pt>
                <c:pt idx="233">
                  <c:v>-0.100648219208457</c:v>
                </c:pt>
                <c:pt idx="234">
                  <c:v>-0.101255822632882</c:v>
                </c:pt>
                <c:pt idx="235">
                  <c:v>-0.101862378402876</c:v>
                </c:pt>
                <c:pt idx="236">
                  <c:v>-0.102467851516626</c:v>
                </c:pt>
                <c:pt idx="237">
                  <c:v>-0.103072207034549</c:v>
                </c:pt>
                <c:pt idx="238">
                  <c:v>-0.103675410073448</c:v>
                </c:pt>
                <c:pt idx="239">
                  <c:v>-0.104277425782174</c:v>
                </c:pt>
                <c:pt idx="240">
                  <c:v>-0.104878219221811</c:v>
                </c:pt>
                <c:pt idx="241">
                  <c:v>-0.105477754057831</c:v>
                </c:pt>
                <c:pt idx="242">
                  <c:v>-0.106076011783901</c:v>
                </c:pt>
                <c:pt idx="243">
                  <c:v>-0.106672927532273</c:v>
                </c:pt>
                <c:pt idx="244">
                  <c:v>-0.107268487531805</c:v>
                </c:pt>
                <c:pt idx="245">
                  <c:v>-0.107862653702068</c:v>
                </c:pt>
                <c:pt idx="246">
                  <c:v>-0.108455391483368</c:v>
                </c:pt>
                <c:pt idx="247">
                  <c:v>-0.10904666664714</c:v>
                </c:pt>
                <c:pt idx="248">
                  <c:v>-0.109636445105992</c:v>
                </c:pt>
                <c:pt idx="249">
                  <c:v>-0.11022469287986</c:v>
                </c:pt>
                <c:pt idx="250">
                  <c:v>-0.110811376088005</c:v>
                </c:pt>
                <c:pt idx="251">
                  <c:v>-0.111396460946478</c:v>
                </c:pt>
                <c:pt idx="252">
                  <c:v>-0.111979913768887</c:v>
                </c:pt>
                <c:pt idx="253">
                  <c:v>-0.112561700967401</c:v>
                </c:pt>
                <c:pt idx="254">
                  <c:v>-0.11314178905384</c:v>
                </c:pt>
                <c:pt idx="255">
                  <c:v>-0.113720144641667</c:v>
                </c:pt>
                <c:pt idx="256">
                  <c:v>-0.11429673444741</c:v>
                </c:pt>
                <c:pt idx="257">
                  <c:v>-0.114871525292185</c:v>
                </c:pt>
                <c:pt idx="258">
                  <c:v>-0.115444484104007</c:v>
                </c:pt>
                <c:pt idx="259">
                  <c:v>-0.116015577918801</c:v>
                </c:pt>
                <c:pt idx="260">
                  <c:v>-0.116584773882519</c:v>
                </c:pt>
                <c:pt idx="261">
                  <c:v>-0.117152039252914</c:v>
                </c:pt>
                <c:pt idx="262">
                  <c:v>-0.11771734140121</c:v>
                </c:pt>
                <c:pt idx="263">
                  <c:v>-0.118280647813368</c:v>
                </c:pt>
                <c:pt idx="264">
                  <c:v>-0.118841926092731</c:v>
                </c:pt>
                <c:pt idx="265">
                  <c:v>-0.119401143960643</c:v>
                </c:pt>
                <c:pt idx="266">
                  <c:v>-0.119958269259196</c:v>
                </c:pt>
                <c:pt idx="267">
                  <c:v>-0.120513269952101</c:v>
                </c:pt>
                <c:pt idx="268">
                  <c:v>-0.121066114126734</c:v>
                </c:pt>
                <c:pt idx="269">
                  <c:v>-0.121616769995838</c:v>
                </c:pt>
                <c:pt idx="270">
                  <c:v>-0.122165205899164</c:v>
                </c:pt>
                <c:pt idx="271">
                  <c:v>-0.122711390304833</c:v>
                </c:pt>
                <c:pt idx="272">
                  <c:v>-0.123255291811698</c:v>
                </c:pt>
                <c:pt idx="273">
                  <c:v>-0.123796879150112</c:v>
                </c:pt>
                <c:pt idx="274">
                  <c:v>-0.124336121184317</c:v>
                </c:pt>
                <c:pt idx="275">
                  <c:v>-0.12487298691356</c:v>
                </c:pt>
                <c:pt idx="276">
                  <c:v>-0.125407445474043</c:v>
                </c:pt>
                <c:pt idx="277">
                  <c:v>-0.125939466140217</c:v>
                </c:pt>
                <c:pt idx="278">
                  <c:v>-0.126469018326886</c:v>
                </c:pt>
                <c:pt idx="279">
                  <c:v>-0.126996071590331</c:v>
                </c:pt>
                <c:pt idx="280">
                  <c:v>-0.12752059562996</c:v>
                </c:pt>
                <c:pt idx="281">
                  <c:v>-0.128042560290245</c:v>
                </c:pt>
                <c:pt idx="282">
                  <c:v>-0.128561935561977</c:v>
                </c:pt>
                <c:pt idx="283">
                  <c:v>-0.129078691583727</c:v>
                </c:pt>
                <c:pt idx="284">
                  <c:v>-0.129592798643867</c:v>
                </c:pt>
                <c:pt idx="285">
                  <c:v>-0.130104227181608</c:v>
                </c:pt>
                <c:pt idx="286">
                  <c:v>-0.130612947789112</c:v>
                </c:pt>
                <c:pt idx="287">
                  <c:v>-0.131118931212201</c:v>
                </c:pt>
                <c:pt idx="288">
                  <c:v>-0.131622148352752</c:v>
                </c:pt>
                <c:pt idx="289">
                  <c:v>-0.132122570269743</c:v>
                </c:pt>
                <c:pt idx="290">
                  <c:v>-0.132620168180741</c:v>
                </c:pt>
                <c:pt idx="291">
                  <c:v>-0.133114913463601</c:v>
                </c:pt>
                <c:pt idx="292">
                  <c:v>-0.13360677765784</c:v>
                </c:pt>
                <c:pt idx="293">
                  <c:v>-0.134095732466176</c:v>
                </c:pt>
                <c:pt idx="294">
                  <c:v>-0.134581749755883</c:v>
                </c:pt>
                <c:pt idx="295">
                  <c:v>-0.135064801560457</c:v>
                </c:pt>
                <c:pt idx="296">
                  <c:v>-0.135544860080779</c:v>
                </c:pt>
                <c:pt idx="297">
                  <c:v>-0.136021897686861</c:v>
                </c:pt>
                <c:pt idx="298">
                  <c:v>-0.136495886919203</c:v>
                </c:pt>
                <c:pt idx="299">
                  <c:v>-0.136966800490135</c:v>
                </c:pt>
                <c:pt idx="300">
                  <c:v>-0.137434611285198</c:v>
                </c:pt>
                <c:pt idx="301">
                  <c:v>-0.137899292364743</c:v>
                </c:pt>
                <c:pt idx="302">
                  <c:v>-0.138360816965144</c:v>
                </c:pt>
                <c:pt idx="303">
                  <c:v>-0.138819158500315</c:v>
                </c:pt>
                <c:pt idx="304">
                  <c:v>-0.139274290563097</c:v>
                </c:pt>
                <c:pt idx="305">
                  <c:v>-0.139726186926638</c:v>
                </c:pt>
                <c:pt idx="306">
                  <c:v>-0.140174821545609</c:v>
                </c:pt>
                <c:pt idx="307">
                  <c:v>-0.140620168557707</c:v>
                </c:pt>
                <c:pt idx="308">
                  <c:v>-0.141062202284973</c:v>
                </c:pt>
                <c:pt idx="309">
                  <c:v>-0.141500897235136</c:v>
                </c:pt>
                <c:pt idx="310">
                  <c:v>-0.141936228102896</c:v>
                </c:pt>
                <c:pt idx="311">
                  <c:v>-0.142368169771418</c:v>
                </c:pt>
                <c:pt idx="312">
                  <c:v>-0.142796697313367</c:v>
                </c:pt>
                <c:pt idx="313">
                  <c:v>-0.143221785992402</c:v>
                </c:pt>
                <c:pt idx="314">
                  <c:v>-0.143643411264527</c:v>
                </c:pt>
                <c:pt idx="315">
                  <c:v>-0.144061548779136</c:v>
                </c:pt>
                <c:pt idx="316">
                  <c:v>-0.144476174380507</c:v>
                </c:pt>
                <c:pt idx="317">
                  <c:v>-0.144887264109023</c:v>
                </c:pt>
                <c:pt idx="318">
                  <c:v>-0.145294794202418</c:v>
                </c:pt>
                <c:pt idx="319">
                  <c:v>-0.145698741096826</c:v>
                </c:pt>
                <c:pt idx="320">
                  <c:v>-0.146099081428535</c:v>
                </c:pt>
                <c:pt idx="321">
                  <c:v>-0.146495792034617</c:v>
                </c:pt>
                <c:pt idx="322">
                  <c:v>-0.146888849954589</c:v>
                </c:pt>
                <c:pt idx="323">
                  <c:v>-0.147278232431287</c:v>
                </c:pt>
                <c:pt idx="324">
                  <c:v>-0.147663916912423</c:v>
                </c:pt>
                <c:pt idx="325">
                  <c:v>-0.148045881051576</c:v>
                </c:pt>
                <c:pt idx="326">
                  <c:v>-0.148424102709325</c:v>
                </c:pt>
                <c:pt idx="327">
                  <c:v>-0.148798559954541</c:v>
                </c:pt>
                <c:pt idx="328">
                  <c:v>-0.149169231065413</c:v>
                </c:pt>
                <c:pt idx="329">
                  <c:v>-0.149536094531011</c:v>
                </c:pt>
                <c:pt idx="330">
                  <c:v>-0.149899129051825</c:v>
                </c:pt>
                <c:pt idx="331">
                  <c:v>-0.150258313541289</c:v>
                </c:pt>
                <c:pt idx="332">
                  <c:v>-0.150613627126869</c:v>
                </c:pt>
                <c:pt idx="333">
                  <c:v>-0.150965049151109</c:v>
                </c:pt>
                <c:pt idx="334">
                  <c:v>-0.151312559172839</c:v>
                </c:pt>
                <c:pt idx="335">
                  <c:v>-0.151656136968169</c:v>
                </c:pt>
                <c:pt idx="336">
                  <c:v>-0.151995762531638</c:v>
                </c:pt>
                <c:pt idx="337">
                  <c:v>-0.152331416077181</c:v>
                </c:pt>
                <c:pt idx="338">
                  <c:v>-0.152663078039518</c:v>
                </c:pt>
                <c:pt idx="339">
                  <c:v>-0.152990729074757</c:v>
                </c:pt>
                <c:pt idx="340">
                  <c:v>-0.153314350061947</c:v>
                </c:pt>
                <c:pt idx="341">
                  <c:v>-0.153633922103671</c:v>
                </c:pt>
                <c:pt idx="342">
                  <c:v>-0.153949426527329</c:v>
                </c:pt>
                <c:pt idx="343">
                  <c:v>-0.154260844886135</c:v>
                </c:pt>
                <c:pt idx="344">
                  <c:v>-0.154568158960319</c:v>
                </c:pt>
                <c:pt idx="345">
                  <c:v>-0.154871350757406</c:v>
                </c:pt>
                <c:pt idx="346">
                  <c:v>-0.15517040251433</c:v>
                </c:pt>
                <c:pt idx="347">
                  <c:v>-0.155465296697349</c:v>
                </c:pt>
                <c:pt idx="348">
                  <c:v>-0.155756016003905</c:v>
                </c:pt>
                <c:pt idx="349">
                  <c:v>-0.156042543362938</c:v>
                </c:pt>
                <c:pt idx="350">
                  <c:v>-0.156324861936057</c:v>
                </c:pt>
                <c:pt idx="351">
                  <c:v>-0.156602955118769</c:v>
                </c:pt>
                <c:pt idx="352">
                  <c:v>-0.156876806540972</c:v>
                </c:pt>
                <c:pt idx="353">
                  <c:v>-0.157146400068167</c:v>
                </c:pt>
                <c:pt idx="354">
                  <c:v>-0.157411719802284</c:v>
                </c:pt>
                <c:pt idx="355">
                  <c:v>-0.157672750082729</c:v>
                </c:pt>
                <c:pt idx="356">
                  <c:v>-0.157929475486975</c:v>
                </c:pt>
                <c:pt idx="357">
                  <c:v>-0.158181880831911</c:v>
                </c:pt>
                <c:pt idx="358">
                  <c:v>-0.158429951174147</c:v>
                </c:pt>
                <c:pt idx="359">
                  <c:v>-0.158673671811537</c:v>
                </c:pt>
                <c:pt idx="360">
                  <c:v>-0.158913028283475</c:v>
                </c:pt>
                <c:pt idx="361">
                  <c:v>-0.159148006372045</c:v>
                </c:pt>
                <c:pt idx="362">
                  <c:v>-0.159378592102896</c:v>
                </c:pt>
                <c:pt idx="363">
                  <c:v>-0.15960477174597</c:v>
                </c:pt>
                <c:pt idx="364">
                  <c:v>-0.159826531816242</c:v>
                </c:pt>
                <c:pt idx="365">
                  <c:v>-0.160043859074699</c:v>
                </c:pt>
                <c:pt idx="366">
                  <c:v>-0.160256740529121</c:v>
                </c:pt>
                <c:pt idx="367">
                  <c:v>-0.160465163434857</c:v>
                </c:pt>
                <c:pt idx="368">
                  <c:v>-0.160669115295454</c:v>
                </c:pt>
                <c:pt idx="369">
                  <c:v>-0.16086858386385</c:v>
                </c:pt>
                <c:pt idx="370">
                  <c:v>-0.161063557142576</c:v>
                </c:pt>
                <c:pt idx="371">
                  <c:v>-0.161254023385001</c:v>
                </c:pt>
                <c:pt idx="372">
                  <c:v>-0.16143997109579</c:v>
                </c:pt>
                <c:pt idx="373">
                  <c:v>-0.161621389031818</c:v>
                </c:pt>
                <c:pt idx="374">
                  <c:v>-0.161798266202724</c:v>
                </c:pt>
                <c:pt idx="375">
                  <c:v>-0.161970591871898</c:v>
                </c:pt>
                <c:pt idx="376">
                  <c:v>-0.162138355556836</c:v>
                </c:pt>
                <c:pt idx="377">
                  <c:v>-0.162301547030066</c:v>
                </c:pt>
                <c:pt idx="378">
                  <c:v>-0.162460156319995</c:v>
                </c:pt>
                <c:pt idx="379">
                  <c:v>-0.16261417371096</c:v>
                </c:pt>
                <c:pt idx="380">
                  <c:v>-0.162763589744755</c:v>
                </c:pt>
                <c:pt idx="381">
                  <c:v>-0.162908395220701</c:v>
                </c:pt>
                <c:pt idx="382">
                  <c:v>-0.163048581196361</c:v>
                </c:pt>
                <c:pt idx="383">
                  <c:v>-0.163184138988508</c:v>
                </c:pt>
                <c:pt idx="384">
                  <c:v>-0.163315060173353</c:v>
                </c:pt>
                <c:pt idx="385">
                  <c:v>-0.163441336587281</c:v>
                </c:pt>
                <c:pt idx="386">
                  <c:v>-0.163562960327732</c:v>
                </c:pt>
                <c:pt idx="387">
                  <c:v>-0.163679923753527</c:v>
                </c:pt>
                <c:pt idx="388">
                  <c:v>-0.163792219485332</c:v>
                </c:pt>
                <c:pt idx="389">
                  <c:v>-0.163899840406792</c:v>
                </c:pt>
                <c:pt idx="390">
                  <c:v>-0.164002779664444</c:v>
                </c:pt>
                <c:pt idx="391">
                  <c:v>-0.164101030668696</c:v>
                </c:pt>
                <c:pt idx="392">
                  <c:v>-0.164194587094252</c:v>
                </c:pt>
                <c:pt idx="393">
                  <c:v>-0.164283442880804</c:v>
                </c:pt>
                <c:pt idx="394">
                  <c:v>-0.164367592233168</c:v>
                </c:pt>
                <c:pt idx="395">
                  <c:v>-0.164447029622254</c:v>
                </c:pt>
                <c:pt idx="396">
                  <c:v>-0.164521749785369</c:v>
                </c:pt>
                <c:pt idx="397">
                  <c:v>-0.16459174772664</c:v>
                </c:pt>
                <c:pt idx="398">
                  <c:v>-0.164657018717826</c:v>
                </c:pt>
                <c:pt idx="399">
                  <c:v>-0.164717558298386</c:v>
                </c:pt>
                <c:pt idx="400">
                  <c:v>-0.164773362276297</c:v>
                </c:pt>
                <c:pt idx="401">
                  <c:v>-0.164824426728207</c:v>
                </c:pt>
                <c:pt idx="402">
                  <c:v>-0.164870748000259</c:v>
                </c:pt>
                <c:pt idx="403">
                  <c:v>-0.164912322708103</c:v>
                </c:pt>
                <c:pt idx="404">
                  <c:v>-0.164949147737845</c:v>
                </c:pt>
                <c:pt idx="405">
                  <c:v>-0.164981220245908</c:v>
                </c:pt>
                <c:pt idx="406">
                  <c:v>-0.165008537659887</c:v>
                </c:pt>
                <c:pt idx="407">
                  <c:v>-0.165031097678757</c:v>
                </c:pt>
                <c:pt idx="408">
                  <c:v>-0.165048898273153</c:v>
                </c:pt>
                <c:pt idx="409">
                  <c:v>-0.165061937686263</c:v>
                </c:pt>
                <c:pt idx="410">
                  <c:v>-0.165070214433343</c:v>
                </c:pt>
                <c:pt idx="411">
                  <c:v>-0.165073727302917</c:v>
                </c:pt>
                <c:pt idx="412">
                  <c:v>-0.165072475356777</c:v>
                </c:pt>
                <c:pt idx="413">
                  <c:v>-0.165066457930131</c:v>
                </c:pt>
                <c:pt idx="414">
                  <c:v>-0.1650556746322</c:v>
                </c:pt>
                <c:pt idx="415">
                  <c:v>-0.165040125346724</c:v>
                </c:pt>
                <c:pt idx="416">
                  <c:v>-0.165019810231651</c:v>
                </c:pt>
                <c:pt idx="417">
                  <c:v>-0.164994729719979</c:v>
                </c:pt>
                <c:pt idx="418">
                  <c:v>-0.164964884520051</c:v>
                </c:pt>
                <c:pt idx="419">
                  <c:v>-0.164930275615432</c:v>
                </c:pt>
                <c:pt idx="420">
                  <c:v>-0.164890904265537</c:v>
                </c:pt>
                <c:pt idx="421">
                  <c:v>-0.164846772005724</c:v>
                </c:pt>
                <c:pt idx="422">
                  <c:v>-0.164797880647579</c:v>
                </c:pt>
                <c:pt idx="423">
                  <c:v>-0.164744232279288</c:v>
                </c:pt>
                <c:pt idx="424">
                  <c:v>-0.164685829265649</c:v>
                </c:pt>
                <c:pt idx="425">
                  <c:v>-0.16462267424836</c:v>
                </c:pt>
                <c:pt idx="426">
                  <c:v>-0.164554770146339</c:v>
                </c:pt>
                <c:pt idx="427">
                  <c:v>-0.164482120155925</c:v>
                </c:pt>
                <c:pt idx="428">
                  <c:v>-0.164404727750793</c:v>
                </c:pt>
                <c:pt idx="429">
                  <c:v>-0.164322596682518</c:v>
                </c:pt>
                <c:pt idx="430">
                  <c:v>-0.164235730980313</c:v>
                </c:pt>
                <c:pt idx="431">
                  <c:v>-0.164144134951798</c:v>
                </c:pt>
                <c:pt idx="432">
                  <c:v>-0.164047813182339</c:v>
                </c:pt>
                <c:pt idx="433">
                  <c:v>-0.163946770535978</c:v>
                </c:pt>
                <c:pt idx="434">
                  <c:v>-0.163841012155095</c:v>
                </c:pt>
                <c:pt idx="435">
                  <c:v>-0.163730543460388</c:v>
                </c:pt>
                <c:pt idx="436">
                  <c:v>-0.163615370151698</c:v>
                </c:pt>
                <c:pt idx="437">
                  <c:v>-0.163495498207206</c:v>
                </c:pt>
                <c:pt idx="438">
                  <c:v>-0.163370933884128</c:v>
                </c:pt>
                <c:pt idx="439">
                  <c:v>-0.163241683718543</c:v>
                </c:pt>
                <c:pt idx="440">
                  <c:v>-0.163107754525587</c:v>
                </c:pt>
                <c:pt idx="441">
                  <c:v>-0.16296915339925</c:v>
                </c:pt>
                <c:pt idx="442">
                  <c:v>-0.162825887712869</c:v>
                </c:pt>
                <c:pt idx="443">
                  <c:v>-0.16267796511864</c:v>
                </c:pt>
                <c:pt idx="444">
                  <c:v>-0.162525393547978</c:v>
                </c:pt>
                <c:pt idx="445">
                  <c:v>-0.162368181211399</c:v>
                </c:pt>
                <c:pt idx="446">
                  <c:v>-0.162206336598686</c:v>
                </c:pt>
                <c:pt idx="447">
                  <c:v>-0.16203986847843</c:v>
                </c:pt>
                <c:pt idx="448">
                  <c:v>-0.16186878589869</c:v>
                </c:pt>
                <c:pt idx="449">
                  <c:v>-0.161693098186308</c:v>
                </c:pt>
                <c:pt idx="450">
                  <c:v>-0.161512814947237</c:v>
                </c:pt>
                <c:pt idx="451">
                  <c:v>-0.161327946066465</c:v>
                </c:pt>
                <c:pt idx="452">
                  <c:v>-0.161138501707766</c:v>
                </c:pt>
                <c:pt idx="453">
                  <c:v>-0.160944492313676</c:v>
                </c:pt>
                <c:pt idx="454">
                  <c:v>-0.160745928605571</c:v>
                </c:pt>
                <c:pt idx="455">
                  <c:v>-0.160542821583461</c:v>
                </c:pt>
                <c:pt idx="456">
                  <c:v>-0.160335182525797</c:v>
                </c:pt>
                <c:pt idx="457">
                  <c:v>-0.160123022989454</c:v>
                </c:pt>
                <c:pt idx="458">
                  <c:v>-0.159906354809519</c:v>
                </c:pt>
                <c:pt idx="459">
                  <c:v>-0.159685190099227</c:v>
                </c:pt>
                <c:pt idx="460">
                  <c:v>-0.159459541249855</c:v>
                </c:pt>
                <c:pt idx="461">
                  <c:v>-0.159229420930349</c:v>
                </c:pt>
                <c:pt idx="462">
                  <c:v>-0.158994842087183</c:v>
                </c:pt>
                <c:pt idx="463">
                  <c:v>-0.158755817944589</c:v>
                </c:pt>
                <c:pt idx="464">
                  <c:v>-0.158512362003686</c:v>
                </c:pt>
                <c:pt idx="465">
                  <c:v>-0.158264488042661</c:v>
                </c:pt>
                <c:pt idx="466">
                  <c:v>-0.158012210116666</c:v>
                </c:pt>
                <c:pt idx="467">
                  <c:v>-0.15775554255736</c:v>
                </c:pt>
                <c:pt idx="468">
                  <c:v>-0.157494499972447</c:v>
                </c:pt>
                <c:pt idx="469">
                  <c:v>-0.157229097246087</c:v>
                </c:pt>
                <c:pt idx="470">
                  <c:v>-0.15695934953792</c:v>
                </c:pt>
                <c:pt idx="471">
                  <c:v>-0.156685272283251</c:v>
                </c:pt>
                <c:pt idx="472">
                  <c:v>-0.156406881192492</c:v>
                </c:pt>
                <c:pt idx="473">
                  <c:v>-0.156124192250967</c:v>
                </c:pt>
                <c:pt idx="474">
                  <c:v>-0.155837221718687</c:v>
                </c:pt>
                <c:pt idx="475">
                  <c:v>-0.155545986129914</c:v>
                </c:pt>
                <c:pt idx="476">
                  <c:v>-0.155250502292733</c:v>
                </c:pt>
                <c:pt idx="477">
                  <c:v>-0.154950787288885</c:v>
                </c:pt>
                <c:pt idx="478">
                  <c:v>-0.154646858473373</c:v>
                </c:pt>
                <c:pt idx="479">
                  <c:v>-0.154338733473971</c:v>
                </c:pt>
                <c:pt idx="480">
                  <c:v>-0.154026430190987</c:v>
                </c:pt>
                <c:pt idx="481">
                  <c:v>-0.153709966796652</c:v>
                </c:pt>
                <c:pt idx="482">
                  <c:v>-0.153389361734935</c:v>
                </c:pt>
                <c:pt idx="483">
                  <c:v>-0.153064633721237</c:v>
                </c:pt>
                <c:pt idx="484">
                  <c:v>-0.152735801741357</c:v>
                </c:pt>
                <c:pt idx="485">
                  <c:v>-0.152402885051883</c:v>
                </c:pt>
                <c:pt idx="486">
                  <c:v>-0.152065903178979</c:v>
                </c:pt>
                <c:pt idx="487">
                  <c:v>-0.151724875918388</c:v>
                </c:pt>
                <c:pt idx="488">
                  <c:v>-0.151379823334859</c:v>
                </c:pt>
                <c:pt idx="489">
                  <c:v>-0.15103076576152</c:v>
                </c:pt>
                <c:pt idx="490">
                  <c:v>-0.150677723799468</c:v>
                </c:pt>
                <c:pt idx="491">
                  <c:v>-0.150320718317233</c:v>
                </c:pt>
                <c:pt idx="492">
                  <c:v>-0.149959770450347</c:v>
                </c:pt>
                <c:pt idx="493">
                  <c:v>-0.149594901600585</c:v>
                </c:pt>
                <c:pt idx="494">
                  <c:v>-0.149226133435779</c:v>
                </c:pt>
                <c:pt idx="495">
                  <c:v>-0.148853487888857</c:v>
                </c:pt>
                <c:pt idx="496">
                  <c:v>-0.14847698715724</c:v>
                </c:pt>
                <c:pt idx="497">
                  <c:v>-0.148096653702879</c:v>
                </c:pt>
                <c:pt idx="498">
                  <c:v>-0.147712510250914</c:v>
                </c:pt>
                <c:pt idx="499">
                  <c:v>-0.147324579789521</c:v>
                </c:pt>
                <c:pt idx="500">
                  <c:v>-0.146932885568884</c:v>
                </c:pt>
                <c:pt idx="501">
                  <c:v>-0.14653745110105</c:v>
                </c:pt>
                <c:pt idx="502">
                  <c:v>-0.146138300159023</c:v>
                </c:pt>
                <c:pt idx="503">
                  <c:v>-0.145735456775886</c:v>
                </c:pt>
                <c:pt idx="504">
                  <c:v>-0.145328945244629</c:v>
                </c:pt>
                <c:pt idx="505">
                  <c:v>-0.144918790117076</c:v>
                </c:pt>
                <c:pt idx="506">
                  <c:v>-0.144505016203087</c:v>
                </c:pt>
                <c:pt idx="507">
                  <c:v>-0.144087648570283</c:v>
                </c:pt>
                <c:pt idx="508">
                  <c:v>-0.143666712543006</c:v>
                </c:pt>
                <c:pt idx="509">
                  <c:v>-0.143242233701791</c:v>
                </c:pt>
                <c:pt idx="510">
                  <c:v>-0.142814237882034</c:v>
                </c:pt>
                <c:pt idx="511">
                  <c:v>-0.142382751174254</c:v>
                </c:pt>
                <c:pt idx="512">
                  <c:v>-0.141947799922304</c:v>
                </c:pt>
                <c:pt idx="513">
                  <c:v>-0.14150941072326</c:v>
                </c:pt>
                <c:pt idx="514">
                  <c:v>-0.141067610426121</c:v>
                </c:pt>
                <c:pt idx="515">
                  <c:v>-0.14062242613149</c:v>
                </c:pt>
                <c:pt idx="516">
                  <c:v>-0.140173885190308</c:v>
                </c:pt>
                <c:pt idx="517">
                  <c:v>-0.13972201520332</c:v>
                </c:pt>
                <c:pt idx="518">
                  <c:v>-0.13926684402008</c:v>
                </c:pt>
                <c:pt idx="519">
                  <c:v>-0.138808399737927</c:v>
                </c:pt>
                <c:pt idx="520">
                  <c:v>-0.13834671070162</c:v>
                </c:pt>
                <c:pt idx="521">
                  <c:v>-0.137881805501774</c:v>
                </c:pt>
                <c:pt idx="522">
                  <c:v>-0.137413712974412</c:v>
                </c:pt>
                <c:pt idx="523">
                  <c:v>-0.136942462200016</c:v>
                </c:pt>
                <c:pt idx="524">
                  <c:v>-0.136468082502339</c:v>
                </c:pt>
                <c:pt idx="525">
                  <c:v>-0.13599060344771</c:v>
                </c:pt>
                <c:pt idx="526">
                  <c:v>-0.135510054843865</c:v>
                </c:pt>
                <c:pt idx="527">
                  <c:v>-0.135026466739255</c:v>
                </c:pt>
                <c:pt idx="528">
                  <c:v>-0.134539869421795</c:v>
                </c:pt>
                <c:pt idx="529">
                  <c:v>-0.134050293417995</c:v>
                </c:pt>
                <c:pt idx="530">
                  <c:v>-0.133557769491801</c:v>
                </c:pt>
                <c:pt idx="531">
                  <c:v>-0.133062328643836</c:v>
                </c:pt>
                <c:pt idx="532">
                  <c:v>-0.13256400211026</c:v>
                </c:pt>
                <c:pt idx="533">
                  <c:v>-0.132062821361413</c:v>
                </c:pt>
                <c:pt idx="534">
                  <c:v>-0.131558818101339</c:v>
                </c:pt>
                <c:pt idx="535">
                  <c:v>-0.131052024265935</c:v>
                </c:pt>
                <c:pt idx="536">
                  <c:v>-0.130542472022876</c:v>
                </c:pt>
                <c:pt idx="537">
                  <c:v>-0.13003019376933</c:v>
                </c:pt>
                <c:pt idx="538">
                  <c:v>-0.129515222131825</c:v>
                </c:pt>
                <c:pt idx="539">
                  <c:v>-0.128997589964743</c:v>
                </c:pt>
                <c:pt idx="540">
                  <c:v>-0.12847733034879</c:v>
                </c:pt>
                <c:pt idx="541">
                  <c:v>-0.127954476590764</c:v>
                </c:pt>
                <c:pt idx="542">
                  <c:v>-0.127429062221208</c:v>
                </c:pt>
                <c:pt idx="543">
                  <c:v>-0.126901120994395</c:v>
                </c:pt>
                <c:pt idx="544">
                  <c:v>-0.126370686886227</c:v>
                </c:pt>
                <c:pt idx="545">
                  <c:v>-0.125837794093508</c:v>
                </c:pt>
                <c:pt idx="546">
                  <c:v>-0.125302477032393</c:v>
                </c:pt>
                <c:pt idx="547">
                  <c:v>-0.124764770337639</c:v>
                </c:pt>
                <c:pt idx="548">
                  <c:v>-0.124224708860767</c:v>
                </c:pt>
                <c:pt idx="549">
                  <c:v>-0.123682327669095</c:v>
                </c:pt>
                <c:pt idx="550">
                  <c:v>-0.123137662044669</c:v>
                </c:pt>
                <c:pt idx="551">
                  <c:v>-0.122590747482406</c:v>
                </c:pt>
                <c:pt idx="552">
                  <c:v>-0.122041619689337</c:v>
                </c:pt>
                <c:pt idx="553">
                  <c:v>-0.121490314582828</c:v>
                </c:pt>
                <c:pt idx="554">
                  <c:v>-0.120936868289611</c:v>
                </c:pt>
                <c:pt idx="555">
                  <c:v>-0.120381317144271</c:v>
                </c:pt>
                <c:pt idx="556">
                  <c:v>-0.119823697687869</c:v>
                </c:pt>
                <c:pt idx="557">
                  <c:v>-0.119264046666531</c:v>
                </c:pt>
                <c:pt idx="558">
                  <c:v>-0.118702401030242</c:v>
                </c:pt>
                <c:pt idx="559">
                  <c:v>-0.118138797931222</c:v>
                </c:pt>
                <c:pt idx="560">
                  <c:v>-0.117573274722503</c:v>
                </c:pt>
                <c:pt idx="561">
                  <c:v>-0.117005868956804</c:v>
                </c:pt>
                <c:pt idx="562">
                  <c:v>-0.116436618384646</c:v>
                </c:pt>
                <c:pt idx="563">
                  <c:v>-0.115865560953155</c:v>
                </c:pt>
                <c:pt idx="564">
                  <c:v>-0.115292734804698</c:v>
                </c:pt>
                <c:pt idx="565">
                  <c:v>-0.114718178275028</c:v>
                </c:pt>
                <c:pt idx="566">
                  <c:v>-0.114141929892134</c:v>
                </c:pt>
                <c:pt idx="567">
                  <c:v>-0.113564028374435</c:v>
                </c:pt>
                <c:pt idx="568">
                  <c:v>-0.112984512629513</c:v>
                </c:pt>
                <c:pt idx="569">
                  <c:v>-0.112403421752385</c:v>
                </c:pt>
                <c:pt idx="570">
                  <c:v>-0.111820795024083</c:v>
                </c:pt>
                <c:pt idx="571">
                  <c:v>-0.111236671909743</c:v>
                </c:pt>
                <c:pt idx="572">
                  <c:v>-0.110651092057677</c:v>
                </c:pt>
                <c:pt idx="573">
                  <c:v>-0.110064095297025</c:v>
                </c:pt>
                <c:pt idx="574">
                  <c:v>-0.109475721636744</c:v>
                </c:pt>
                <c:pt idx="575">
                  <c:v>-0.108886011263455</c:v>
                </c:pt>
                <c:pt idx="576">
                  <c:v>-0.108295004540303</c:v>
                </c:pt>
                <c:pt idx="577">
                  <c:v>-0.107702742005057</c:v>
                </c:pt>
                <c:pt idx="578">
                  <c:v>-0.107109264368265</c:v>
                </c:pt>
                <c:pt idx="579">
                  <c:v>-0.106514612511919</c:v>
                </c:pt>
                <c:pt idx="580">
                  <c:v>-0.105918827487475</c:v>
                </c:pt>
                <c:pt idx="581">
                  <c:v>-0.105321950514556</c:v>
                </c:pt>
                <c:pt idx="582">
                  <c:v>-0.104724022978455</c:v>
                </c:pt>
                <c:pt idx="583">
                  <c:v>-0.104125086429347</c:v>
                </c:pt>
                <c:pt idx="584">
                  <c:v>-0.10352518257982</c:v>
                </c:pt>
                <c:pt idx="585">
                  <c:v>-0.102924353303295</c:v>
                </c:pt>
                <c:pt idx="586">
                  <c:v>-0.102322640632519</c:v>
                </c:pt>
                <c:pt idx="587">
                  <c:v>-0.101720086757395</c:v>
                </c:pt>
                <c:pt idx="588">
                  <c:v>-0.101116734023412</c:v>
                </c:pt>
                <c:pt idx="589">
                  <c:v>-0.100512624929732</c:v>
                </c:pt>
                <c:pt idx="590">
                  <c:v>-0.0999078021274953</c:v>
                </c:pt>
                <c:pt idx="591">
                  <c:v>-0.099302308417548</c:v>
                </c:pt>
                <c:pt idx="592">
                  <c:v>-0.0986961867491948</c:v>
                </c:pt>
                <c:pt idx="593">
                  <c:v>-0.0980894802179111</c:v>
                </c:pt>
                <c:pt idx="594">
                  <c:v>-0.0974822320635437</c:v>
                </c:pt>
                <c:pt idx="595">
                  <c:v>-0.0968744856683898</c:v>
                </c:pt>
                <c:pt idx="596">
                  <c:v>-0.096266284555406</c:v>
                </c:pt>
                <c:pt idx="597">
                  <c:v>-0.0956576723861981</c:v>
                </c:pt>
                <c:pt idx="598">
                  <c:v>-0.0950486929589592</c:v>
                </c:pt>
                <c:pt idx="599">
                  <c:v>-0.0944393902066479</c:v>
                </c:pt>
                <c:pt idx="600">
                  <c:v>-0.0938298081951995</c:v>
                </c:pt>
                <c:pt idx="601">
                  <c:v>-0.09321999112108</c:v>
                </c:pt>
                <c:pt idx="602">
                  <c:v>-0.0926099833096411</c:v>
                </c:pt>
                <c:pt idx="603">
                  <c:v>-0.0919998292131353</c:v>
                </c:pt>
                <c:pt idx="604">
                  <c:v>-0.0913895734085015</c:v>
                </c:pt>
                <c:pt idx="605">
                  <c:v>-0.0907792605954016</c:v>
                </c:pt>
                <c:pt idx="606">
                  <c:v>-0.0901689355940751</c:v>
                </c:pt>
                <c:pt idx="607">
                  <c:v>-0.0895586433437046</c:v>
                </c:pt>
                <c:pt idx="608">
                  <c:v>-0.0889484288997442</c:v>
                </c:pt>
                <c:pt idx="609">
                  <c:v>-0.0883383374321854</c:v>
                </c:pt>
                <c:pt idx="610">
                  <c:v>-0.0877284142235396</c:v>
                </c:pt>
                <c:pt idx="611">
                  <c:v>-0.0871187046664035</c:v>
                </c:pt>
                <c:pt idx="612">
                  <c:v>-0.0865092542614322</c:v>
                </c:pt>
                <c:pt idx="613">
                  <c:v>-0.0859001086155391</c:v>
                </c:pt>
                <c:pt idx="614">
                  <c:v>-0.0852913134393495</c:v>
                </c:pt>
                <c:pt idx="615">
                  <c:v>-0.084682914545063</c:v>
                </c:pt>
                <c:pt idx="616">
                  <c:v>-0.0840749578446001</c:v>
                </c:pt>
                <c:pt idx="617">
                  <c:v>-0.0834674893470575</c:v>
                </c:pt>
                <c:pt idx="618">
                  <c:v>-0.0828605551566192</c:v>
                </c:pt>
                <c:pt idx="619">
                  <c:v>-0.0822542014706667</c:v>
                </c:pt>
                <c:pt idx="620">
                  <c:v>-0.0816484745767903</c:v>
                </c:pt>
                <c:pt idx="621">
                  <c:v>-0.0810434208514279</c:v>
                </c:pt>
                <c:pt idx="622">
                  <c:v>-0.0804390867570589</c:v>
                </c:pt>
                <c:pt idx="623">
                  <c:v>-0.0798355188400937</c:v>
                </c:pt>
                <c:pt idx="624">
                  <c:v>-0.0792327637287219</c:v>
                </c:pt>
                <c:pt idx="625">
                  <c:v>-0.0786308681303864</c:v>
                </c:pt>
                <c:pt idx="626">
                  <c:v>-0.078029878829592</c:v>
                </c:pt>
                <c:pt idx="627">
                  <c:v>-0.0774298426857895</c:v>
                </c:pt>
                <c:pt idx="628">
                  <c:v>-0.0768308066308015</c:v>
                </c:pt>
                <c:pt idx="629">
                  <c:v>-0.0762328176665033</c:v>
                </c:pt>
                <c:pt idx="630">
                  <c:v>-0.0756359228626097</c:v>
                </c:pt>
                <c:pt idx="631">
                  <c:v>-0.0750401693543715</c:v>
                </c:pt>
                <c:pt idx="632">
                  <c:v>-0.0744456043399547</c:v>
                </c:pt>
                <c:pt idx="633">
                  <c:v>-0.0738522750783072</c:v>
                </c:pt>
                <c:pt idx="634">
                  <c:v>-0.0732602288866077</c:v>
                </c:pt>
                <c:pt idx="635">
                  <c:v>-0.0726695131380528</c:v>
                </c:pt>
                <c:pt idx="636">
                  <c:v>-0.0720801752591941</c:v>
                </c:pt>
                <c:pt idx="637">
                  <c:v>-0.0714922627277936</c:v>
                </c:pt>
                <c:pt idx="638">
                  <c:v>-0.0709058230701656</c:v>
                </c:pt>
                <c:pt idx="639">
                  <c:v>-0.0703209038588336</c:v>
                </c:pt>
                <c:pt idx="640">
                  <c:v>-0.0697375527101468</c:v>
                </c:pt>
                <c:pt idx="641">
                  <c:v>-0.0691558172817061</c:v>
                </c:pt>
                <c:pt idx="642">
                  <c:v>-0.0685757452698933</c:v>
                </c:pt>
                <c:pt idx="643">
                  <c:v>-0.0679973844074635</c:v>
                </c:pt>
                <c:pt idx="644">
                  <c:v>-0.0674207824610279</c:v>
                </c:pt>
                <c:pt idx="645">
                  <c:v>-0.0668459872284912</c:v>
                </c:pt>
                <c:pt idx="646">
                  <c:v>-0.066273046536665</c:v>
                </c:pt>
                <c:pt idx="647">
                  <c:v>-0.065702008238514</c:v>
                </c:pt>
                <c:pt idx="648">
                  <c:v>-0.0651329202109478</c:v>
                </c:pt>
                <c:pt idx="649">
                  <c:v>-0.064565830352058</c:v>
                </c:pt>
                <c:pt idx="650">
                  <c:v>-0.0640007865784723</c:v>
                </c:pt>
                <c:pt idx="651">
                  <c:v>-0.0634378368232252</c:v>
                </c:pt>
                <c:pt idx="652">
                  <c:v>-0.0628770290327533</c:v>
                </c:pt>
                <c:pt idx="653">
                  <c:v>-0.0623184111643078</c:v>
                </c:pt>
                <c:pt idx="654">
                  <c:v>-0.0617620311838347</c:v>
                </c:pt>
                <c:pt idx="655">
                  <c:v>-0.0612079370628304</c:v>
                </c:pt>
                <c:pt idx="656">
                  <c:v>-0.0606561767761439</c:v>
                </c:pt>
                <c:pt idx="657">
                  <c:v>-0.0601067982991883</c:v>
                </c:pt>
                <c:pt idx="658">
                  <c:v>-0.0595598496051456</c:v>
                </c:pt>
                <c:pt idx="659">
                  <c:v>-0.0590153786626955</c:v>
                </c:pt>
                <c:pt idx="660">
                  <c:v>-0.0584734334333356</c:v>
                </c:pt>
                <c:pt idx="661">
                  <c:v>-0.0579340618682882</c:v>
                </c:pt>
                <c:pt idx="662">
                  <c:v>-0.0573973119063949</c:v>
                </c:pt>
                <c:pt idx="663">
                  <c:v>-0.0568632314711393</c:v>
                </c:pt>
                <c:pt idx="664">
                  <c:v>-0.0563318684682508</c:v>
                </c:pt>
                <c:pt idx="665">
                  <c:v>-0.0558032707825813</c:v>
                </c:pt>
                <c:pt idx="666">
                  <c:v>-0.0552774862759868</c:v>
                </c:pt>
                <c:pt idx="667">
                  <c:v>-0.0547545627839639</c:v>
                </c:pt>
                <c:pt idx="668">
                  <c:v>-0.0542345481137403</c:v>
                </c:pt>
                <c:pt idx="669">
                  <c:v>-0.0537174900409118</c:v>
                </c:pt>
                <c:pt idx="670">
                  <c:v>-0.0532034363071462</c:v>
                </c:pt>
                <c:pt idx="671">
                  <c:v>-0.0526924346171877</c:v>
                </c:pt>
                <c:pt idx="672">
                  <c:v>-0.0521845326364168</c:v>
                </c:pt>
                <c:pt idx="673">
                  <c:v>-0.0516797779877377</c:v>
                </c:pt>
                <c:pt idx="674">
                  <c:v>-0.0511782182493195</c:v>
                </c:pt>
                <c:pt idx="675">
                  <c:v>-0.0506799009514611</c:v>
                </c:pt>
                <c:pt idx="676">
                  <c:v>-0.0501848735740301</c:v>
                </c:pt>
                <c:pt idx="677">
                  <c:v>-0.0496931835437747</c:v>
                </c:pt>
                <c:pt idx="678">
                  <c:v>-0.0492048782313002</c:v>
                </c:pt>
                <c:pt idx="679">
                  <c:v>-0.0487200049487315</c:v>
                </c:pt>
                <c:pt idx="680">
                  <c:v>-0.0482386109464162</c:v>
                </c:pt>
                <c:pt idx="681">
                  <c:v>-0.0477607434107268</c:v>
                </c:pt>
                <c:pt idx="682">
                  <c:v>-0.0472864494608989</c:v>
                </c:pt>
                <c:pt idx="683">
                  <c:v>-0.0468157761462133</c:v>
                </c:pt>
                <c:pt idx="684">
                  <c:v>-0.046348770443598</c:v>
                </c:pt>
                <c:pt idx="685">
                  <c:v>-0.0458854792544056</c:v>
                </c:pt>
                <c:pt idx="686">
                  <c:v>-0.0454259494020493</c:v>
                </c:pt>
                <c:pt idx="687">
                  <c:v>-0.0449702276287355</c:v>
                </c:pt>
                <c:pt idx="688">
                  <c:v>-0.0445183605931833</c:v>
                </c:pt>
                <c:pt idx="689">
                  <c:v>-0.0440703948673613</c:v>
                </c:pt>
                <c:pt idx="690">
                  <c:v>-0.0436263769338836</c:v>
                </c:pt>
                <c:pt idx="691">
                  <c:v>-0.0431863531833839</c:v>
                </c:pt>
                <c:pt idx="692">
                  <c:v>-0.0427503699113017</c:v>
                </c:pt>
                <c:pt idx="693">
                  <c:v>-0.0423184733154936</c:v>
                </c:pt>
                <c:pt idx="694">
                  <c:v>-0.041890709493154</c:v>
                </c:pt>
                <c:pt idx="695">
                  <c:v>-0.0414671244381403</c:v>
                </c:pt>
                <c:pt idx="696">
                  <c:v>-0.0410477640380056</c:v>
                </c:pt>
                <c:pt idx="697">
                  <c:v>-0.0406326740712836</c:v>
                </c:pt>
                <c:pt idx="698">
                  <c:v>-0.0402219002048204</c:v>
                </c:pt>
                <c:pt idx="699">
                  <c:v>-0.0398154879905334</c:v>
                </c:pt>
                <c:pt idx="700">
                  <c:v>-0.0394134828630183</c:v>
                </c:pt>
                <c:pt idx="701">
                  <c:v>-0.039015930136654</c:v>
                </c:pt>
                <c:pt idx="702">
                  <c:v>-0.0386228750024436</c:v>
                </c:pt>
                <c:pt idx="703">
                  <c:v>-0.0382343625256598</c:v>
                </c:pt>
                <c:pt idx="704">
                  <c:v>-0.0378504376427439</c:v>
                </c:pt>
                <c:pt idx="705">
                  <c:v>-0.0374711451585064</c:v>
                </c:pt>
                <c:pt idx="706">
                  <c:v>-0.037096529743384</c:v>
                </c:pt>
                <c:pt idx="707">
                  <c:v>-0.0367266359305683</c:v>
                </c:pt>
                <c:pt idx="708">
                  <c:v>-0.0363615081132273</c:v>
                </c:pt>
                <c:pt idx="709">
                  <c:v>-0.0360011905416342</c:v>
                </c:pt>
                <c:pt idx="710">
                  <c:v>-0.0356457273203616</c:v>
                </c:pt>
                <c:pt idx="711">
                  <c:v>-0.0352951624056311</c:v>
                </c:pt>
                <c:pt idx="712">
                  <c:v>-0.03494953960216</c:v>
                </c:pt>
                <c:pt idx="713">
                  <c:v>-0.0346089025607108</c:v>
                </c:pt>
                <c:pt idx="714">
                  <c:v>-0.0342732947749436</c:v>
                </c:pt>
                <c:pt idx="715">
                  <c:v>-0.0339427595789017</c:v>
                </c:pt>
                <c:pt idx="716">
                  <c:v>-0.033617340144056</c:v>
                </c:pt>
                <c:pt idx="717">
                  <c:v>-0.033297079476615</c:v>
                </c:pt>
                <c:pt idx="718">
                  <c:v>-0.0329820204145206</c:v>
                </c:pt>
                <c:pt idx="719">
                  <c:v>-0.0326722056247659</c:v>
                </c:pt>
                <c:pt idx="720">
                  <c:v>-0.0323676776008984</c:v>
                </c:pt>
                <c:pt idx="721">
                  <c:v>-0.032068478659563</c:v>
                </c:pt>
                <c:pt idx="722">
                  <c:v>-0.0317746509384116</c:v>
                </c:pt>
                <c:pt idx="723">
                  <c:v>-0.0314862363929504</c:v>
                </c:pt>
                <c:pt idx="724">
                  <c:v>-0.0312032767936654</c:v>
                </c:pt>
                <c:pt idx="725">
                  <c:v>-0.0309258137237329</c:v>
                </c:pt>
                <c:pt idx="726">
                  <c:v>-0.0306538885756186</c:v>
                </c:pt>
                <c:pt idx="727">
                  <c:v>-0.0303875425490147</c:v>
                </c:pt>
                <c:pt idx="728">
                  <c:v>-0.0301268166474938</c:v>
                </c:pt>
                <c:pt idx="729">
                  <c:v>-0.0298717516759042</c:v>
                </c:pt>
                <c:pt idx="730">
                  <c:v>-0.0296223882380392</c:v>
                </c:pt>
                <c:pt idx="731">
                  <c:v>-0.0293787667333289</c:v>
                </c:pt>
                <c:pt idx="732">
                  <c:v>-0.0291409273543904</c:v>
                </c:pt>
                <c:pt idx="733">
                  <c:v>-0.0289089100843586</c:v>
                </c:pt>
                <c:pt idx="734">
                  <c:v>-0.0286827546940247</c:v>
                </c:pt>
                <c:pt idx="735">
                  <c:v>-0.0284625007392696</c:v>
                </c:pt>
                <c:pt idx="736">
                  <c:v>-0.0282481875582192</c:v>
                </c:pt>
                <c:pt idx="737">
                  <c:v>-0.0280398542686066</c:v>
                </c:pt>
                <c:pt idx="738">
                  <c:v>-0.0278375397652159</c:v>
                </c:pt>
                <c:pt idx="739">
                  <c:v>-0.0276412827170532</c:v>
                </c:pt>
                <c:pt idx="740">
                  <c:v>-0.0274511215645567</c:v>
                </c:pt>
                <c:pt idx="741">
                  <c:v>-0.0272670945174711</c:v>
                </c:pt>
                <c:pt idx="742">
                  <c:v>-0.0270892395513492</c:v>
                </c:pt>
                <c:pt idx="743">
                  <c:v>-0.0269175944057991</c:v>
                </c:pt>
                <c:pt idx="744">
                  <c:v>-0.0267521965812973</c:v>
                </c:pt>
                <c:pt idx="745">
                  <c:v>-0.0265930833366556</c:v>
                </c:pt>
                <c:pt idx="746">
                  <c:v>-0.0264402916865901</c:v>
                </c:pt>
                <c:pt idx="747">
                  <c:v>-0.0262938583987302</c:v>
                </c:pt>
                <c:pt idx="748">
                  <c:v>-0.0261538199917811</c:v>
                </c:pt>
                <c:pt idx="749">
                  <c:v>-0.0260202127319451</c:v>
                </c:pt>
                <c:pt idx="750">
                  <c:v>-0.0258930726313061</c:v>
                </c:pt>
                <c:pt idx="751">
                  <c:v>-0.0257724354444686</c:v>
                </c:pt>
                <c:pt idx="752">
                  <c:v>-0.0256583366665085</c:v>
                </c:pt>
                <c:pt idx="753">
                  <c:v>-0.0255508115305428</c:v>
                </c:pt>
                <c:pt idx="754">
                  <c:v>-0.025449895004561</c:v>
                </c:pt>
                <c:pt idx="755">
                  <c:v>-0.0253556217895671</c:v>
                </c:pt>
                <c:pt idx="756">
                  <c:v>-0.025268026316833</c:v>
                </c:pt>
                <c:pt idx="757">
                  <c:v>-0.0251871427454105</c:v>
                </c:pt>
                <c:pt idx="758">
                  <c:v>-0.0251130049594897</c:v>
                </c:pt>
                <c:pt idx="759">
                  <c:v>-0.0250456465664069</c:v>
                </c:pt>
                <c:pt idx="760">
                  <c:v>-0.0249851008936888</c:v>
                </c:pt>
                <c:pt idx="761">
                  <c:v>-0.0249314009870332</c:v>
                </c:pt>
                <c:pt idx="762">
                  <c:v>-0.0248845796073805</c:v>
                </c:pt>
                <c:pt idx="763">
                  <c:v>-0.0248446692290995</c:v>
                </c:pt>
                <c:pt idx="764">
                  <c:v>-0.0248117020372784</c:v>
                </c:pt>
                <c:pt idx="765">
                  <c:v>-0.0247857099254037</c:v>
                </c:pt>
                <c:pt idx="766">
                  <c:v>-0.0247667244929039</c:v>
                </c:pt>
                <c:pt idx="767">
                  <c:v>-0.0247547770429979</c:v>
                </c:pt>
                <c:pt idx="768">
                  <c:v>-0.0247498985801029</c:v>
                </c:pt>
                <c:pt idx="769">
                  <c:v>-0.0247521198079775</c:v>
                </c:pt>
                <c:pt idx="770">
                  <c:v>-0.0247614711267267</c:v>
                </c:pt>
                <c:pt idx="771">
                  <c:v>-0.0247779826311906</c:v>
                </c:pt>
                <c:pt idx="772">
                  <c:v>-0.0248016841084501</c:v>
                </c:pt>
                <c:pt idx="773">
                  <c:v>-0.0248326050352228</c:v>
                </c:pt>
                <c:pt idx="774">
                  <c:v>-0.0248707745763978</c:v>
                </c:pt>
                <c:pt idx="775">
                  <c:v>-0.0249162215819041</c:v>
                </c:pt>
                <c:pt idx="776">
                  <c:v>-0.0249689745852551</c:v>
                </c:pt>
                <c:pt idx="777">
                  <c:v>-0.0250290618009943</c:v>
                </c:pt>
                <c:pt idx="778">
                  <c:v>-0.025096511122585</c:v>
                </c:pt>
                <c:pt idx="779">
                  <c:v>-0.0251713501204883</c:v>
                </c:pt>
                <c:pt idx="780">
                  <c:v>-0.0252536060396739</c:v>
                </c:pt>
                <c:pt idx="781">
                  <c:v>-0.0253433057976653</c:v>
                </c:pt>
                <c:pt idx="782">
                  <c:v>-0.0254404759826085</c:v>
                </c:pt>
                <c:pt idx="783">
                  <c:v>-0.0255451428509696</c:v>
                </c:pt>
                <c:pt idx="784">
                  <c:v>-0.0256573323256774</c:v>
                </c:pt>
                <c:pt idx="785">
                  <c:v>-0.025777069993962</c:v>
                </c:pt>
                <c:pt idx="786">
                  <c:v>-0.0259043811052187</c:v>
                </c:pt>
                <c:pt idx="787">
                  <c:v>-0.0260392905693368</c:v>
                </c:pt>
                <c:pt idx="788">
                  <c:v>-0.0261818229545811</c:v>
                </c:pt>
                <c:pt idx="789">
                  <c:v>-0.0263320024855118</c:v>
                </c:pt>
                <c:pt idx="790">
                  <c:v>-0.0264898530412737</c:v>
                </c:pt>
                <c:pt idx="791">
                  <c:v>-0.0266553981534245</c:v>
                </c:pt>
                <c:pt idx="792">
                  <c:v>-0.0268286610041893</c:v>
                </c:pt>
                <c:pt idx="793">
                  <c:v>-0.0270096644248451</c:v>
                </c:pt>
                <c:pt idx="794">
                  <c:v>-0.0271984308932375</c:v>
                </c:pt>
                <c:pt idx="795">
                  <c:v>-0.0273949825325523</c:v>
                </c:pt>
                <c:pt idx="796">
                  <c:v>-0.0275993411093338</c:v>
                </c:pt>
                <c:pt idx="797">
                  <c:v>-0.0278115280314995</c:v>
                </c:pt>
                <c:pt idx="798">
                  <c:v>-0.0280315643468046</c:v>
                </c:pt>
                <c:pt idx="799">
                  <c:v>-0.0282594707410713</c:v>
                </c:pt>
                <c:pt idx="800">
                  <c:v>-0.0284952675362586</c:v>
                </c:pt>
                <c:pt idx="801">
                  <c:v>-0.0287389746890856</c:v>
                </c:pt>
                <c:pt idx="802">
                  <c:v>-0.0289906117892116</c:v>
                </c:pt>
                <c:pt idx="803">
                  <c:v>-0.029250198057468</c:v>
                </c:pt>
                <c:pt idx="804">
                  <c:v>-0.0295177523444206</c:v>
                </c:pt>
                <c:pt idx="805">
                  <c:v>-0.0297932931287813</c:v>
                </c:pt>
                <c:pt idx="806">
                  <c:v>-0.0300768385155663</c:v>
                </c:pt>
                <c:pt idx="807">
                  <c:v>-0.0303684062347674</c:v>
                </c:pt>
                <c:pt idx="808">
                  <c:v>-0.0306680136397932</c:v>
                </c:pt>
                <c:pt idx="809">
                  <c:v>-0.030975677705938</c:v>
                </c:pt>
                <c:pt idx="810">
                  <c:v>-0.0312914150288987</c:v>
                </c:pt>
                <c:pt idx="811">
                  <c:v>-0.0316152418232211</c:v>
                </c:pt>
                <c:pt idx="812">
                  <c:v>-0.0319471739209377</c:v>
                </c:pt>
                <c:pt idx="813">
                  <c:v>-0.0322872267704415</c:v>
                </c:pt>
                <c:pt idx="814">
                  <c:v>-0.0326354154343776</c:v>
                </c:pt>
                <c:pt idx="815">
                  <c:v>-0.0329917545892058</c:v>
                </c:pt>
                <c:pt idx="816">
                  <c:v>-0.0333562585230551</c:v>
                </c:pt>
                <c:pt idx="817">
                  <c:v>-0.033728941134785</c:v>
                </c:pt>
                <c:pt idx="818">
                  <c:v>-0.0341098159327888</c:v>
                </c:pt>
                <c:pt idx="819">
                  <c:v>-0.0344988960336442</c:v>
                </c:pt>
                <c:pt idx="820">
                  <c:v>-0.034896194160545</c:v>
                </c:pt>
                <c:pt idx="821">
                  <c:v>-0.0353017226427401</c:v>
                </c:pt>
                <c:pt idx="822">
                  <c:v>-0.0357154934139118</c:v>
                </c:pt>
                <c:pt idx="823">
                  <c:v>-0.0361375180108605</c:v>
                </c:pt>
                <c:pt idx="824">
                  <c:v>-0.0365678075729106</c:v>
                </c:pt>
                <c:pt idx="825">
                  <c:v>-0.0370063728404256</c:v>
                </c:pt>
                <c:pt idx="826">
                  <c:v>-0.0374532241539098</c:v>
                </c:pt>
                <c:pt idx="827">
                  <c:v>-0.0379083714526226</c:v>
                </c:pt>
                <c:pt idx="828">
                  <c:v>-0.0383718242740783</c:v>
                </c:pt>
                <c:pt idx="829">
                  <c:v>-0.0388435917525891</c:v>
                </c:pt>
                <c:pt idx="830">
                  <c:v>-0.0393236826187277</c:v>
                </c:pt>
                <c:pt idx="831">
                  <c:v>-0.0398121051978107</c:v>
                </c:pt>
                <c:pt idx="832">
                  <c:v>-0.0403088674095355</c:v>
                </c:pt>
                <c:pt idx="833">
                  <c:v>-0.0408139767669019</c:v>
                </c:pt>
                <c:pt idx="834">
                  <c:v>-0.041327440375058</c:v>
                </c:pt>
                <c:pt idx="835">
                  <c:v>-0.0418492649309733</c:v>
                </c:pt>
                <c:pt idx="836">
                  <c:v>-0.0423794567223045</c:v>
                </c:pt>
                <c:pt idx="837">
                  <c:v>-0.0429180216266131</c:v>
                </c:pt>
                <c:pt idx="838">
                  <c:v>-0.0434649651109231</c:v>
                </c:pt>
                <c:pt idx="839">
                  <c:v>-0.0440202922306094</c:v>
                </c:pt>
                <c:pt idx="840">
                  <c:v>-0.0445840076288061</c:v>
                </c:pt>
                <c:pt idx="841">
                  <c:v>-0.0451561155359333</c:v>
                </c:pt>
                <c:pt idx="842">
                  <c:v>-0.0457366197688954</c:v>
                </c:pt>
                <c:pt idx="843">
                  <c:v>-0.0463255237304073</c:v>
                </c:pt>
                <c:pt idx="844">
                  <c:v>-0.0469228304086916</c:v>
                </c:pt>
                <c:pt idx="845">
                  <c:v>-0.0475285423765635</c:v>
                </c:pt>
                <c:pt idx="846">
                  <c:v>-0.0481426617911888</c:v>
                </c:pt>
                <c:pt idx="847">
                  <c:v>-0.0487651903934074</c:v>
                </c:pt>
                <c:pt idx="848">
                  <c:v>-0.0493961295074402</c:v>
                </c:pt>
                <c:pt idx="849">
                  <c:v>-0.0500354800401138</c:v>
                </c:pt>
                <c:pt idx="850">
                  <c:v>-0.0506832424809131</c:v>
                </c:pt>
                <c:pt idx="851">
                  <c:v>-0.0513394169012846</c:v>
                </c:pt>
                <c:pt idx="852">
                  <c:v>-0.0520040029543288</c:v>
                </c:pt>
                <c:pt idx="853">
                  <c:v>-0.0526769998745439</c:v>
                </c:pt>
                <c:pt idx="854">
                  <c:v>-0.0533584064774252</c:v>
                </c:pt>
                <c:pt idx="855">
                  <c:v>-0.0540482211593769</c:v>
                </c:pt>
                <c:pt idx="856">
                  <c:v>-0.0547464418970983</c:v>
                </c:pt>
                <c:pt idx="857">
                  <c:v>-0.0554530662480078</c:v>
                </c:pt>
                <c:pt idx="858">
                  <c:v>-0.056168091349427</c:v>
                </c:pt>
                <c:pt idx="859">
                  <c:v>-0.0568915139186506</c:v>
                </c:pt>
                <c:pt idx="860">
                  <c:v>-0.0576233302530199</c:v>
                </c:pt>
                <c:pt idx="861">
                  <c:v>-0.0583635362294986</c:v>
                </c:pt>
                <c:pt idx="862">
                  <c:v>-0.0591121273048437</c:v>
                </c:pt>
                <c:pt idx="863">
                  <c:v>-0.05986909851551</c:v>
                </c:pt>
                <c:pt idx="864">
                  <c:v>-0.0606344444775511</c:v>
                </c:pt>
                <c:pt idx="865">
                  <c:v>-0.0614081593867352</c:v>
                </c:pt>
                <c:pt idx="866">
                  <c:v>-0.0621902370185708</c:v>
                </c:pt>
                <c:pt idx="867">
                  <c:v>-0.0629806707283677</c:v>
                </c:pt>
                <c:pt idx="868">
                  <c:v>-0.0637794534513846</c:v>
                </c:pt>
                <c:pt idx="869">
                  <c:v>-0.0645865777027558</c:v>
                </c:pt>
                <c:pt idx="870">
                  <c:v>-0.0654020355781555</c:v>
                </c:pt>
                <c:pt idx="871">
                  <c:v>-0.0662258187533284</c:v>
                </c:pt>
                <c:pt idx="872">
                  <c:v>-0.0670579184848092</c:v>
                </c:pt>
                <c:pt idx="873">
                  <c:v>-0.0678983256100022</c:v>
                </c:pt>
                <c:pt idx="874">
                  <c:v>-0.0687470305474211</c:v>
                </c:pt>
                <c:pt idx="875">
                  <c:v>-0.0696040232971238</c:v>
                </c:pt>
                <c:pt idx="876">
                  <c:v>-0.0704692934407191</c:v>
                </c:pt>
                <c:pt idx="877">
                  <c:v>-0.0713428301422474</c:v>
                </c:pt>
                <c:pt idx="878">
                  <c:v>-0.0722246221481258</c:v>
                </c:pt>
                <c:pt idx="879">
                  <c:v>-0.0731146577878794</c:v>
                </c:pt>
                <c:pt idx="880">
                  <c:v>-0.0740129249743254</c:v>
                </c:pt>
                <c:pt idx="881">
                  <c:v>-0.0749194112041102</c:v>
                </c:pt>
                <c:pt idx="882">
                  <c:v>-0.0758341035585334</c:v>
                </c:pt>
                <c:pt idx="883">
                  <c:v>-0.0767569887035376</c:v>
                </c:pt>
                <c:pt idx="884">
                  <c:v>-0.0776880528907258</c:v>
                </c:pt>
                <c:pt idx="885">
                  <c:v>-0.07862728195767</c:v>
                </c:pt>
                <c:pt idx="886">
                  <c:v>-0.0795746613287309</c:v>
                </c:pt>
                <c:pt idx="887">
                  <c:v>-0.0805301760156581</c:v>
                </c:pt>
                <c:pt idx="888">
                  <c:v>-0.081493810617986</c:v>
                </c:pt>
                <c:pt idx="889">
                  <c:v>-0.0824655493242069</c:v>
                </c:pt>
                <c:pt idx="890">
                  <c:v>-0.083445375912099</c:v>
                </c:pt>
                <c:pt idx="891">
                  <c:v>-0.084433273749688</c:v>
                </c:pt>
                <c:pt idx="892">
                  <c:v>-0.0854292257960607</c:v>
                </c:pt>
                <c:pt idx="893">
                  <c:v>-0.0864332146019591</c:v>
                </c:pt>
                <c:pt idx="894">
                  <c:v>-0.0874452223107462</c:v>
                </c:pt>
                <c:pt idx="895">
                  <c:v>-0.0884652306593834</c:v>
                </c:pt>
                <c:pt idx="896">
                  <c:v>-0.0894932209791273</c:v>
                </c:pt>
                <c:pt idx="897">
                  <c:v>-0.0905291741966546</c:v>
                </c:pt>
                <c:pt idx="898">
                  <c:v>-0.0915730708347657</c:v>
                </c:pt>
                <c:pt idx="899">
                  <c:v>-0.0926248910134372</c:v>
                </c:pt>
                <c:pt idx="900">
                  <c:v>-0.0936846144509896</c:v>
                </c:pt>
                <c:pt idx="901">
                  <c:v>-0.0947522204648577</c:v>
                </c:pt>
                <c:pt idx="902">
                  <c:v>-0.0958276879729785</c:v>
                </c:pt>
                <c:pt idx="903">
                  <c:v>-0.0969109954944031</c:v>
                </c:pt>
                <c:pt idx="904">
                  <c:v>-0.0980021211506998</c:v>
                </c:pt>
                <c:pt idx="905">
                  <c:v>-0.0991010426672319</c:v>
                </c:pt>
                <c:pt idx="906">
                  <c:v>-0.100207737373813</c:v>
                </c:pt>
                <c:pt idx="907">
                  <c:v>-0.101322182206589</c:v>
                </c:pt>
                <c:pt idx="908">
                  <c:v>-0.102444353708285</c:v>
                </c:pt>
                <c:pt idx="909">
                  <c:v>-0.103574228030559</c:v>
                </c:pt>
                <c:pt idx="910">
                  <c:v>-0.104711780934342</c:v>
                </c:pt>
                <c:pt idx="911">
                  <c:v>-0.105856987791519</c:v>
                </c:pt>
                <c:pt idx="912">
                  <c:v>-0.107009823586405</c:v>
                </c:pt>
                <c:pt idx="913">
                  <c:v>-0.108170262916581</c:v>
                </c:pt>
                <c:pt idx="914">
                  <c:v>-0.109338279994619</c:v>
                </c:pt>
                <c:pt idx="915">
                  <c:v>-0.110513848649456</c:v>
                </c:pt>
                <c:pt idx="916">
                  <c:v>-0.111696942327511</c:v>
                </c:pt>
                <c:pt idx="917">
                  <c:v>-0.112887534094539</c:v>
                </c:pt>
                <c:pt idx="918">
                  <c:v>-0.114085596636766</c:v>
                </c:pt>
                <c:pt idx="919">
                  <c:v>-0.115291102262282</c:v>
                </c:pt>
                <c:pt idx="920">
                  <c:v>-0.116504022902982</c:v>
                </c:pt>
                <c:pt idx="921">
                  <c:v>-0.117724330115728</c:v>
                </c:pt>
                <c:pt idx="922">
                  <c:v>-0.118951995083836</c:v>
                </c:pt>
                <c:pt idx="923">
                  <c:v>-0.120186988618922</c:v>
                </c:pt>
                <c:pt idx="924">
                  <c:v>-0.121429281162353</c:v>
                </c:pt>
                <c:pt idx="925">
                  <c:v>-0.122678842786907</c:v>
                </c:pt>
                <c:pt idx="926">
                  <c:v>-0.123935643198266</c:v>
                </c:pt>
                <c:pt idx="927">
                  <c:v>-0.125199651736828</c:v>
                </c:pt>
                <c:pt idx="928">
                  <c:v>-0.126470837379364</c:v>
                </c:pt>
                <c:pt idx="929">
                  <c:v>-0.127749168740574</c:v>
                </c:pt>
                <c:pt idx="930">
                  <c:v>-0.129034614075171</c:v>
                </c:pt>
                <c:pt idx="931">
                  <c:v>-0.13032714127911</c:v>
                </c:pt>
                <c:pt idx="932">
                  <c:v>-0.131626717891909</c:v>
                </c:pt>
                <c:pt idx="933">
                  <c:v>-0.132933311097867</c:v>
                </c:pt>
                <c:pt idx="934">
                  <c:v>-0.134246887728387</c:v>
                </c:pt>
                <c:pt idx="935">
                  <c:v>-0.135567414263444</c:v>
                </c:pt>
                <c:pt idx="936">
                  <c:v>-0.136894856833696</c:v>
                </c:pt>
                <c:pt idx="937">
                  <c:v>-0.13822918122218</c:v>
                </c:pt>
                <c:pt idx="938">
                  <c:v>-0.139570352866164</c:v>
                </c:pt>
                <c:pt idx="939">
                  <c:v>-0.140918336859203</c:v>
                </c:pt>
                <c:pt idx="940">
                  <c:v>-0.142273097953186</c:v>
                </c:pt>
                <c:pt idx="941">
                  <c:v>-0.143634600559795</c:v>
                </c:pt>
                <c:pt idx="942">
                  <c:v>-0.14500280875296</c:v>
                </c:pt>
                <c:pt idx="943">
                  <c:v>-0.146377686270698</c:v>
                </c:pt>
                <c:pt idx="944">
                  <c:v>-0.147759196516986</c:v>
                </c:pt>
                <c:pt idx="945">
                  <c:v>-0.149147302564081</c:v>
                </c:pt>
                <c:pt idx="946">
                  <c:v>-0.150541967154037</c:v>
                </c:pt>
                <c:pt idx="947">
                  <c:v>-0.151943152701543</c:v>
                </c:pt>
                <c:pt idx="948">
                  <c:v>-0.153350821295126</c:v>
                </c:pt>
                <c:pt idx="949">
                  <c:v>-0.154764934700011</c:v>
                </c:pt>
                <c:pt idx="950">
                  <c:v>-0.156185454359691</c:v>
                </c:pt>
                <c:pt idx="951">
                  <c:v>-0.157612341398349</c:v>
                </c:pt>
                <c:pt idx="952">
                  <c:v>-0.159045556622939</c:v>
                </c:pt>
                <c:pt idx="953">
                  <c:v>-0.160485060525341</c:v>
                </c:pt>
                <c:pt idx="954">
                  <c:v>-0.161930813284413</c:v>
                </c:pt>
                <c:pt idx="955">
                  <c:v>-0.163382774768451</c:v>
                </c:pt>
                <c:pt idx="956">
                  <c:v>-0.164840904537333</c:v>
                </c:pt>
                <c:pt idx="957">
                  <c:v>-0.166305161844329</c:v>
                </c:pt>
                <c:pt idx="958">
                  <c:v>-0.167775505639062</c:v>
                </c:pt>
                <c:pt idx="959">
                  <c:v>-0.169251894569263</c:v>
                </c:pt>
                <c:pt idx="960">
                  <c:v>-0.170734286983053</c:v>
                </c:pt>
                <c:pt idx="961">
                  <c:v>-0.172222640931608</c:v>
                </c:pt>
                <c:pt idx="962">
                  <c:v>-0.173716914170959</c:v>
                </c:pt>
                <c:pt idx="963">
                  <c:v>-0.17521706416467</c:v>
                </c:pt>
                <c:pt idx="964">
                  <c:v>-0.176723048086096</c:v>
                </c:pt>
                <c:pt idx="965">
                  <c:v>-0.178234822820638</c:v>
                </c:pt>
                <c:pt idx="966">
                  <c:v>-0.179752344968093</c:v>
                </c:pt>
                <c:pt idx="967">
                  <c:v>-0.181275570845236</c:v>
                </c:pt>
                <c:pt idx="968">
                  <c:v>-0.182804456488016</c:v>
                </c:pt>
                <c:pt idx="969">
                  <c:v>-0.184338957653961</c:v>
                </c:pt>
                <c:pt idx="970">
                  <c:v>-0.185879029824466</c:v>
                </c:pt>
                <c:pt idx="971">
                  <c:v>-0.18742462820776</c:v>
                </c:pt>
                <c:pt idx="972">
                  <c:v>-0.188975707740685</c:v>
                </c:pt>
                <c:pt idx="973">
                  <c:v>-0.190532223091393</c:v>
                </c:pt>
                <c:pt idx="974">
                  <c:v>-0.192094128661909</c:v>
                </c:pt>
                <c:pt idx="975">
                  <c:v>-0.193661378590536</c:v>
                </c:pt>
                <c:pt idx="976">
                  <c:v>-0.195233926754387</c:v>
                </c:pt>
                <c:pt idx="977">
                  <c:v>-0.196811726771552</c:v>
                </c:pt>
                <c:pt idx="978">
                  <c:v>-0.198394732004139</c:v>
                </c:pt>
                <c:pt idx="979">
                  <c:v>-0.199982895560334</c:v>
                </c:pt>
                <c:pt idx="980">
                  <c:v>-0.201576170297258</c:v>
                </c:pt>
                <c:pt idx="981">
                  <c:v>-0.203174508823086</c:v>
                </c:pt>
                <c:pt idx="982">
                  <c:v>-0.204777863500175</c:v>
                </c:pt>
                <c:pt idx="983">
                  <c:v>-0.206386186446967</c:v>
                </c:pt>
                <c:pt idx="984">
                  <c:v>-0.207999429541209</c:v>
                </c:pt>
                <c:pt idx="985">
                  <c:v>-0.209617544421724</c:v>
                </c:pt>
                <c:pt idx="986">
                  <c:v>-0.21124048249202</c:v>
                </c:pt>
                <c:pt idx="987">
                  <c:v>-0.212868194921812</c:v>
                </c:pt>
                <c:pt idx="988">
                  <c:v>-0.214500632650404</c:v>
                </c:pt>
                <c:pt idx="989">
                  <c:v>-0.216137746388892</c:v>
                </c:pt>
                <c:pt idx="990">
                  <c:v>-0.217779486623027</c:v>
                </c:pt>
                <c:pt idx="991">
                  <c:v>-0.219425803615428</c:v>
                </c:pt>
                <c:pt idx="992">
                  <c:v>-0.221076647408791</c:v>
                </c:pt>
                <c:pt idx="993">
                  <c:v>-0.222731967828031</c:v>
                </c:pt>
                <c:pt idx="994">
                  <c:v>-0.224391714483108</c:v>
                </c:pt>
                <c:pt idx="995">
                  <c:v>-0.22605583677173</c:v>
                </c:pt>
                <c:pt idx="996">
                  <c:v>-0.227724283881945</c:v>
                </c:pt>
                <c:pt idx="997">
                  <c:v>-0.229397004794763</c:v>
                </c:pt>
                <c:pt idx="998">
                  <c:v>-0.231073948286797</c:v>
                </c:pt>
                <c:pt idx="999">
                  <c:v>-0.232755062933029</c:v>
                </c:pt>
                <c:pt idx="1000">
                  <c:v>-0.234440297109642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369592"/>
        <c:axId val="2137141384"/>
      </c:scatterChart>
      <c:valAx>
        <c:axId val="-2145369592"/>
        <c:scaling>
          <c:orientation val="minMax"/>
          <c:max val="2.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r>
                  <a:rPr lang="en-US" sz="1400">
                    <a:solidFill>
                      <a:srgbClr val="0070C0"/>
                    </a:solidFill>
                  </a:rPr>
                  <a:t>Freq</a:t>
                </a:r>
                <a:r>
                  <a:rPr lang="en-US" sz="1400" baseline="0">
                    <a:solidFill>
                      <a:srgbClr val="0070C0"/>
                    </a:solidFill>
                  </a:rPr>
                  <a:t> [GHz]</a:t>
                </a:r>
                <a:endParaRPr lang="en-US" sz="140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1040524730429"/>
              <c:y val="0.9020658707588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en-US"/>
          </a:p>
        </c:txPr>
        <c:crossAx val="2137141384"/>
        <c:crossesAt val="-0.25"/>
        <c:crossBetween val="midCat"/>
      </c:valAx>
      <c:valAx>
        <c:axId val="2137141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r>
                  <a:rPr lang="en-US" sz="1400">
                    <a:solidFill>
                      <a:srgbClr val="0070C0"/>
                    </a:solidFill>
                  </a:rPr>
                  <a:t>S21</a:t>
                </a:r>
                <a:r>
                  <a:rPr lang="en-US" sz="1400" baseline="0">
                    <a:solidFill>
                      <a:srgbClr val="0070C0"/>
                    </a:solidFill>
                  </a:rPr>
                  <a:t> [dB]</a:t>
                </a:r>
                <a:endParaRPr lang="en-US" sz="1400">
                  <a:solidFill>
                    <a:srgbClr val="0070C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en-US"/>
          </a:p>
        </c:txPr>
        <c:crossAx val="-21453695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657704034799"/>
          <c:y val="0.0791783318751823"/>
          <c:w val="0.716457015807998"/>
          <c:h val="0.776737386993292"/>
        </c:manualLayout>
      </c:layout>
      <c:scatterChart>
        <c:scatterStyle val="lineMarker"/>
        <c:varyColors val="0"/>
        <c:ser>
          <c:idx val="2"/>
          <c:order val="0"/>
          <c:tx>
            <c:v>Longi</c:v>
          </c:tx>
          <c:spPr>
            <a:ln w="28575">
              <a:noFill/>
            </a:ln>
          </c:spPr>
          <c:xVal>
            <c:numRef>
              <c:f>'7_6_52mm_Gap0_4_window_3mmRing'!$B$5:$B$68</c:f>
              <c:numCache>
                <c:formatCode>General</c:formatCode>
                <c:ptCount val="64"/>
                <c:pt idx="2" formatCode="0.0000">
                  <c:v>0.57023373650831</c:v>
                </c:pt>
                <c:pt idx="3" formatCode="0.0000">
                  <c:v>0.57837045881206</c:v>
                </c:pt>
                <c:pt idx="4" formatCode="0.0000">
                  <c:v>0.57931399588803</c:v>
                </c:pt>
                <c:pt idx="5" formatCode="0.0000">
                  <c:v>0.58998565713763</c:v>
                </c:pt>
                <c:pt idx="6" formatCode="0.0000">
                  <c:v>0.68100339128663</c:v>
                </c:pt>
                <c:pt idx="7" formatCode="0.0000">
                  <c:v>0.68127761525963</c:v>
                </c:pt>
                <c:pt idx="8" formatCode="0.0000">
                  <c:v>0.68216501287907</c:v>
                </c:pt>
                <c:pt idx="9" formatCode="0.0000">
                  <c:v>0.6865237436343</c:v>
                </c:pt>
                <c:pt idx="10" formatCode="0.0000">
                  <c:v>0.70203660274708</c:v>
                </c:pt>
                <c:pt idx="11" formatCode="0.0000">
                  <c:v>0.74666991480019</c:v>
                </c:pt>
                <c:pt idx="12" formatCode="0.0000">
                  <c:v>0.85462907742403</c:v>
                </c:pt>
                <c:pt idx="13" formatCode="0.0000">
                  <c:v>0.92680670028946</c:v>
                </c:pt>
                <c:pt idx="14" formatCode="0.0000">
                  <c:v>0.95888015768076</c:v>
                </c:pt>
                <c:pt idx="15" formatCode="0.0000">
                  <c:v>1.0271045694486</c:v>
                </c:pt>
                <c:pt idx="16" formatCode="0.0000">
                  <c:v>1.0308719850351</c:v>
                </c:pt>
                <c:pt idx="17" formatCode="0.0000">
                  <c:v>1.0319793361755</c:v>
                </c:pt>
                <c:pt idx="18" formatCode="0.0000">
                  <c:v>1.0396058944378</c:v>
                </c:pt>
                <c:pt idx="19" formatCode="0.0000">
                  <c:v>1.0729433832089</c:v>
                </c:pt>
                <c:pt idx="20" formatCode="0.0000">
                  <c:v>1.102635578338</c:v>
                </c:pt>
                <c:pt idx="21" formatCode="0.0000">
                  <c:v>1.1056519081825</c:v>
                </c:pt>
                <c:pt idx="22" formatCode="0.0000">
                  <c:v>1.1091465560002</c:v>
                </c:pt>
                <c:pt idx="23" formatCode="0.0000">
                  <c:v>1.1433519411952</c:v>
                </c:pt>
                <c:pt idx="24" formatCode="0.0000">
                  <c:v>1.1725962684042</c:v>
                </c:pt>
                <c:pt idx="25" formatCode="0.0000">
                  <c:v>1.2162696186822</c:v>
                </c:pt>
                <c:pt idx="26" formatCode="0.0000">
                  <c:v>1.2605868210262</c:v>
                </c:pt>
                <c:pt idx="27" formatCode="0.0000">
                  <c:v>1.2954198370951</c:v>
                </c:pt>
                <c:pt idx="29" formatCode="0.0000">
                  <c:v>1.3837582655684</c:v>
                </c:pt>
                <c:pt idx="30" formatCode="0.0000">
                  <c:v>1.4362972695486</c:v>
                </c:pt>
                <c:pt idx="31" formatCode="0.0000">
                  <c:v>1.4544160240633</c:v>
                </c:pt>
                <c:pt idx="32" formatCode="0.0000">
                  <c:v>1.4967835669947</c:v>
                </c:pt>
                <c:pt idx="33" formatCode="0.0000">
                  <c:v>1.4997529481203</c:v>
                </c:pt>
                <c:pt idx="34" formatCode="0.0000">
                  <c:v>1.5063704542325</c:v>
                </c:pt>
                <c:pt idx="35" formatCode="0.0000">
                  <c:v>1.5095127286064</c:v>
                </c:pt>
                <c:pt idx="36" formatCode="0.0000">
                  <c:v>1.5519152684199</c:v>
                </c:pt>
                <c:pt idx="37" formatCode="0.0000">
                  <c:v>1.5852539203767</c:v>
                </c:pt>
                <c:pt idx="38" formatCode="0.0000">
                  <c:v>1.6187478877335</c:v>
                </c:pt>
                <c:pt idx="39" formatCode="0.0000">
                  <c:v>1.6207208093831</c:v>
                </c:pt>
                <c:pt idx="40" formatCode="0.0000">
                  <c:v>1.6384436672573</c:v>
                </c:pt>
                <c:pt idx="41">
                  <c:v>1.6597836247646</c:v>
                </c:pt>
                <c:pt idx="42">
                  <c:v>1.6620051621498</c:v>
                </c:pt>
                <c:pt idx="43">
                  <c:v>1.6623405240386</c:v>
                </c:pt>
                <c:pt idx="44">
                  <c:v>1.6630849690564</c:v>
                </c:pt>
                <c:pt idx="45">
                  <c:v>1.6653608617242</c:v>
                </c:pt>
                <c:pt idx="46">
                  <c:v>1.6661314242796</c:v>
                </c:pt>
                <c:pt idx="47">
                  <c:v>1.6843747058068</c:v>
                </c:pt>
                <c:pt idx="48">
                  <c:v>1.7425363133161</c:v>
                </c:pt>
                <c:pt idx="49">
                  <c:v>1.746232797445</c:v>
                </c:pt>
                <c:pt idx="50">
                  <c:v>1.7497569886067</c:v>
                </c:pt>
                <c:pt idx="51">
                  <c:v>1.7544064520646</c:v>
                </c:pt>
                <c:pt idx="52">
                  <c:v>1.7893097733363</c:v>
                </c:pt>
                <c:pt idx="53">
                  <c:v>1.8325913782477</c:v>
                </c:pt>
                <c:pt idx="54">
                  <c:v>1.8409360272525</c:v>
                </c:pt>
                <c:pt idx="55">
                  <c:v>1.8560990994809</c:v>
                </c:pt>
                <c:pt idx="56">
                  <c:v>1.8566715375952</c:v>
                </c:pt>
                <c:pt idx="57">
                  <c:v>1.895073766114</c:v>
                </c:pt>
                <c:pt idx="58">
                  <c:v>1.9214384910655</c:v>
                </c:pt>
                <c:pt idx="59">
                  <c:v>1.9478619360026</c:v>
                </c:pt>
                <c:pt idx="60">
                  <c:v>1.9536898174495</c:v>
                </c:pt>
                <c:pt idx="61">
                  <c:v>1.9620665672072</c:v>
                </c:pt>
                <c:pt idx="62">
                  <c:v>1.9765353392073</c:v>
                </c:pt>
                <c:pt idx="63">
                  <c:v>1.9790874321696</c:v>
                </c:pt>
              </c:numCache>
            </c:numRef>
          </c:xVal>
          <c:yVal>
            <c:numRef>
              <c:f>'7_6_52mm_Gap0_4_window_3mmRing'!$F$5:$F$68</c:f>
              <c:numCache>
                <c:formatCode>General</c:formatCode>
                <c:ptCount val="64"/>
                <c:pt idx="2" formatCode="0.00E+00">
                  <c:v>76183.29552537917</c:v>
                </c:pt>
                <c:pt idx="3">
                  <c:v>71.31475417294598</c:v>
                </c:pt>
                <c:pt idx="4">
                  <c:v>356.32740173687</c:v>
                </c:pt>
                <c:pt idx="5" formatCode="0.00E+00">
                  <c:v>62995.16579298658</c:v>
                </c:pt>
                <c:pt idx="6">
                  <c:v>5.8865016876639</c:v>
                </c:pt>
                <c:pt idx="7">
                  <c:v>2.0945959110737</c:v>
                </c:pt>
                <c:pt idx="8">
                  <c:v>1.6535463233397</c:v>
                </c:pt>
                <c:pt idx="9">
                  <c:v>0.0029761244054454</c:v>
                </c:pt>
                <c:pt idx="10">
                  <c:v>4150.4559934674</c:v>
                </c:pt>
                <c:pt idx="11">
                  <c:v>472.2691681880099</c:v>
                </c:pt>
                <c:pt idx="12">
                  <c:v>0.022993755414979</c:v>
                </c:pt>
                <c:pt idx="13">
                  <c:v>0.16092553256781</c:v>
                </c:pt>
                <c:pt idx="14" formatCode="0.00E+00">
                  <c:v>101372.432318397</c:v>
                </c:pt>
                <c:pt idx="15">
                  <c:v>1401.0920471812</c:v>
                </c:pt>
                <c:pt idx="16">
                  <c:v>1.9572776585393</c:v>
                </c:pt>
                <c:pt idx="17">
                  <c:v>19.850899433906</c:v>
                </c:pt>
                <c:pt idx="18">
                  <c:v>0.74030128802451</c:v>
                </c:pt>
                <c:pt idx="19">
                  <c:v>15.352836792766</c:v>
                </c:pt>
                <c:pt idx="20">
                  <c:v>1.2687497371477</c:v>
                </c:pt>
                <c:pt idx="21">
                  <c:v>772.32470873657</c:v>
                </c:pt>
                <c:pt idx="22">
                  <c:v>330.2389984481971</c:v>
                </c:pt>
                <c:pt idx="23">
                  <c:v>0.011811889078174</c:v>
                </c:pt>
                <c:pt idx="24">
                  <c:v>216.66175571053</c:v>
                </c:pt>
                <c:pt idx="25" formatCode="0.00E+00">
                  <c:v>4.9648047676941E-5</c:v>
                </c:pt>
                <c:pt idx="26">
                  <c:v>21.589245769858</c:v>
                </c:pt>
                <c:pt idx="27">
                  <c:v>5.267186874919877</c:v>
                </c:pt>
                <c:pt idx="29">
                  <c:v>0.0061488814743485</c:v>
                </c:pt>
                <c:pt idx="30">
                  <c:v>297.45624848274</c:v>
                </c:pt>
                <c:pt idx="31">
                  <c:v>0.0080193316304715</c:v>
                </c:pt>
                <c:pt idx="32">
                  <c:v>19.908483688879</c:v>
                </c:pt>
                <c:pt idx="33">
                  <c:v>0.59786012020423</c:v>
                </c:pt>
                <c:pt idx="34">
                  <c:v>109.22046494167</c:v>
                </c:pt>
                <c:pt idx="35">
                  <c:v>0.72358997514867</c:v>
                </c:pt>
                <c:pt idx="36">
                  <c:v>37.39186972556499</c:v>
                </c:pt>
                <c:pt idx="37" formatCode="0.00E+00">
                  <c:v>39024.8688126444</c:v>
                </c:pt>
                <c:pt idx="38">
                  <c:v>2244.0128348732</c:v>
                </c:pt>
                <c:pt idx="39">
                  <c:v>21.719692721799</c:v>
                </c:pt>
                <c:pt idx="40" formatCode="0.00E+00">
                  <c:v>28321.5155219013</c:v>
                </c:pt>
                <c:pt idx="41">
                  <c:v>2.5476388954069</c:v>
                </c:pt>
                <c:pt idx="42">
                  <c:v>864.14911835701</c:v>
                </c:pt>
                <c:pt idx="43">
                  <c:v>1995.3096074716</c:v>
                </c:pt>
                <c:pt idx="44">
                  <c:v>2.0447441123428</c:v>
                </c:pt>
                <c:pt idx="45">
                  <c:v>101.57601079162</c:v>
                </c:pt>
                <c:pt idx="46" formatCode="0.00E+00">
                  <c:v>37659.2567270589</c:v>
                </c:pt>
                <c:pt idx="47">
                  <c:v>1746.0522603789</c:v>
                </c:pt>
                <c:pt idx="48">
                  <c:v>0.23611402410265</c:v>
                </c:pt>
                <c:pt idx="49">
                  <c:v>727.9681454729182</c:v>
                </c:pt>
                <c:pt idx="50">
                  <c:v>1.9891068000221</c:v>
                </c:pt>
                <c:pt idx="51">
                  <c:v>1926.6298128872</c:v>
                </c:pt>
                <c:pt idx="52" formatCode="0.00E+00">
                  <c:v>95314.8552403703</c:v>
                </c:pt>
                <c:pt idx="53">
                  <c:v>200.68823290264</c:v>
                </c:pt>
                <c:pt idx="54">
                  <c:v>1168.1855614894</c:v>
                </c:pt>
                <c:pt idx="55">
                  <c:v>3.198399915779</c:v>
                </c:pt>
                <c:pt idx="56" formatCode="0.00E+00">
                  <c:v>21496.26158686261</c:v>
                </c:pt>
                <c:pt idx="57" formatCode="0.00E+00">
                  <c:v>21409.4427245454</c:v>
                </c:pt>
                <c:pt idx="58">
                  <c:v>0.90374128440846</c:v>
                </c:pt>
                <c:pt idx="59">
                  <c:v>0.09825119017029</c:v>
                </c:pt>
                <c:pt idx="60" formatCode="0.00E+00">
                  <c:v>34774.2198731266</c:v>
                </c:pt>
                <c:pt idx="61">
                  <c:v>1.9185587645495</c:v>
                </c:pt>
                <c:pt idx="62">
                  <c:v>77.44780055017</c:v>
                </c:pt>
                <c:pt idx="63">
                  <c:v>3.9715463555762</c:v>
                </c:pt>
              </c:numCache>
            </c:numRef>
          </c:yVal>
          <c:smooth val="0"/>
        </c:ser>
        <c:ser>
          <c:idx val="5"/>
          <c:order val="1"/>
          <c:tx>
            <c:v>Longi_APER+0.4</c:v>
          </c:tx>
          <c:spPr>
            <a:ln w="28575">
              <a:noFill/>
            </a:ln>
          </c:spPr>
          <c:xVal>
            <c:numRef>
              <c:f>'window_3mmR_APER+0.4'!$B$7:$B$68</c:f>
              <c:numCache>
                <c:formatCode>General</c:formatCode>
                <c:ptCount val="62"/>
                <c:pt idx="0">
                  <c:v>0.5703630756454</c:v>
                </c:pt>
                <c:pt idx="1">
                  <c:v>0.57921835198551</c:v>
                </c:pt>
                <c:pt idx="2">
                  <c:v>0.57944816350466</c:v>
                </c:pt>
                <c:pt idx="3">
                  <c:v>0.58990474084667</c:v>
                </c:pt>
                <c:pt idx="4">
                  <c:v>0.68082111212105</c:v>
                </c:pt>
                <c:pt idx="5">
                  <c:v>0.68194192144688</c:v>
                </c:pt>
                <c:pt idx="6">
                  <c:v>0.68266269471277</c:v>
                </c:pt>
                <c:pt idx="7">
                  <c:v>0.68630972484328</c:v>
                </c:pt>
                <c:pt idx="8">
                  <c:v>0.70178453417678</c:v>
                </c:pt>
                <c:pt idx="9">
                  <c:v>0.74658193624957</c:v>
                </c:pt>
                <c:pt idx="10">
                  <c:v>0.85421521059032</c:v>
                </c:pt>
                <c:pt idx="11">
                  <c:v>0.92638714740033</c:v>
                </c:pt>
                <c:pt idx="12" formatCode="0.0000">
                  <c:v>0.95875628622767</c:v>
                </c:pt>
                <c:pt idx="13" formatCode="0.0000">
                  <c:v>1.0272053053186</c:v>
                </c:pt>
                <c:pt idx="14" formatCode="0.0000">
                  <c:v>1.0309615837588</c:v>
                </c:pt>
                <c:pt idx="15" formatCode="0.0000">
                  <c:v>1.0321432555612</c:v>
                </c:pt>
                <c:pt idx="16" formatCode="0.0000">
                  <c:v>1.040070390031</c:v>
                </c:pt>
                <c:pt idx="17" formatCode="0.0000">
                  <c:v>1.0724460827692</c:v>
                </c:pt>
                <c:pt idx="18" formatCode="0.0000">
                  <c:v>1.1025420383694</c:v>
                </c:pt>
                <c:pt idx="19" formatCode="0.0000">
                  <c:v>1.1056870738045</c:v>
                </c:pt>
                <c:pt idx="20" formatCode="0.0000">
                  <c:v>1.1091393831204</c:v>
                </c:pt>
                <c:pt idx="21" formatCode="0.0000">
                  <c:v>1.1427889413093</c:v>
                </c:pt>
                <c:pt idx="22" formatCode="0.0000">
                  <c:v>1.1717625663556</c:v>
                </c:pt>
                <c:pt idx="23" formatCode="0.0000">
                  <c:v>1.2156751284838</c:v>
                </c:pt>
                <c:pt idx="24" formatCode="0.0000">
                  <c:v>1.2604207178937</c:v>
                </c:pt>
                <c:pt idx="25" formatCode="0.0000">
                  <c:v>1.2947302301637</c:v>
                </c:pt>
                <c:pt idx="27" formatCode="0.0000">
                  <c:v>1.3831891464925</c:v>
                </c:pt>
                <c:pt idx="28" formatCode="0.0000">
                  <c:v>1.4357506018266</c:v>
                </c:pt>
                <c:pt idx="29" formatCode="0.0000">
                  <c:v>1.4537152875667</c:v>
                </c:pt>
                <c:pt idx="30" formatCode="0.0000">
                  <c:v>1.4968734324705</c:v>
                </c:pt>
                <c:pt idx="31" formatCode="0.0000">
                  <c:v>1.4986153192096</c:v>
                </c:pt>
                <c:pt idx="32" formatCode="0.0000">
                  <c:v>1.5065154504014</c:v>
                </c:pt>
                <c:pt idx="33" formatCode="0.0000">
                  <c:v>1.5096629272036</c:v>
                </c:pt>
                <c:pt idx="34" formatCode="0.0000">
                  <c:v>1.5514135069573</c:v>
                </c:pt>
                <c:pt idx="35" formatCode="0.0000">
                  <c:v>1.5850428153193</c:v>
                </c:pt>
                <c:pt idx="36" formatCode="0.0000">
                  <c:v>1.6185794519151</c:v>
                </c:pt>
                <c:pt idx="37" formatCode="0.0000">
                  <c:v>1.6202013497504</c:v>
                </c:pt>
                <c:pt idx="38" formatCode="0.0000">
                  <c:v>1.6391951391767</c:v>
                </c:pt>
                <c:pt idx="39" formatCode="0.0000">
                  <c:v>1.65753910039</c:v>
                </c:pt>
                <c:pt idx="40" formatCode="0.0000">
                  <c:v>1.6615498622532</c:v>
                </c:pt>
                <c:pt idx="41" formatCode="0.0000">
                  <c:v>1.6618147847298</c:v>
                </c:pt>
                <c:pt idx="42" formatCode="0.0000">
                  <c:v>1.6620029565507</c:v>
                </c:pt>
                <c:pt idx="43" formatCode="0.0000">
                  <c:v>1.6644661579701</c:v>
                </c:pt>
                <c:pt idx="44" formatCode="0.0000">
                  <c:v>1.6652102356854</c:v>
                </c:pt>
                <c:pt idx="45" formatCode="0.0000">
                  <c:v>1.682676574704</c:v>
                </c:pt>
                <c:pt idx="46" formatCode="0.0000">
                  <c:v>1.7403189529577</c:v>
                </c:pt>
                <c:pt idx="47" formatCode="0.0000">
                  <c:v>1.7455321385899</c:v>
                </c:pt>
                <c:pt idx="48" formatCode="0.0000">
                  <c:v>1.7487198812408</c:v>
                </c:pt>
                <c:pt idx="49" formatCode="0.0000">
                  <c:v>1.7522337960407</c:v>
                </c:pt>
                <c:pt idx="50" formatCode="0.0000">
                  <c:v>1.7871435457316</c:v>
                </c:pt>
                <c:pt idx="51" formatCode="0.0000">
                  <c:v>1.8320670588725</c:v>
                </c:pt>
                <c:pt idx="52" formatCode="0.0000">
                  <c:v>1.838540966694</c:v>
                </c:pt>
                <c:pt idx="53" formatCode="0.0000">
                  <c:v>1.8529533064116</c:v>
                </c:pt>
                <c:pt idx="54" formatCode="0.0000">
                  <c:v>1.853129573266</c:v>
                </c:pt>
                <c:pt idx="55" formatCode="0.0000">
                  <c:v>1.8944552192951</c:v>
                </c:pt>
                <c:pt idx="56" formatCode="0.0000">
                  <c:v>1.9198935154132</c:v>
                </c:pt>
                <c:pt idx="57" formatCode="0.0000">
                  <c:v>1.9451374083012</c:v>
                </c:pt>
                <c:pt idx="58" formatCode="0.0000">
                  <c:v>1.9522034141936</c:v>
                </c:pt>
                <c:pt idx="59" formatCode="0.0000">
                  <c:v>1.9613183634434</c:v>
                </c:pt>
                <c:pt idx="60" formatCode="0.0000">
                  <c:v>1.9736855886445</c:v>
                </c:pt>
                <c:pt idx="61" formatCode="0.0000">
                  <c:v>1.9787695437241</c:v>
                </c:pt>
              </c:numCache>
            </c:numRef>
          </c:xVal>
          <c:yVal>
            <c:numRef>
              <c:f>'window_3mmR_APER+0.4'!$F$7:$F$68</c:f>
              <c:numCache>
                <c:formatCode>General</c:formatCode>
                <c:ptCount val="62"/>
                <c:pt idx="0" formatCode="0.00E+00">
                  <c:v>85349.3217376892</c:v>
                </c:pt>
                <c:pt idx="1">
                  <c:v>0.017912839820012</c:v>
                </c:pt>
                <c:pt idx="2">
                  <c:v>56.196734380601</c:v>
                </c:pt>
                <c:pt idx="3" formatCode="0.00E+00">
                  <c:v>58419.5524213716</c:v>
                </c:pt>
                <c:pt idx="4">
                  <c:v>0.0019025799296223</c:v>
                </c:pt>
                <c:pt idx="5">
                  <c:v>122.41195281008</c:v>
                </c:pt>
                <c:pt idx="6">
                  <c:v>1.2505571466041</c:v>
                </c:pt>
                <c:pt idx="7">
                  <c:v>0.040669433635203</c:v>
                </c:pt>
                <c:pt idx="8">
                  <c:v>3886.4787378429</c:v>
                </c:pt>
                <c:pt idx="9">
                  <c:v>456.5719664593699</c:v>
                </c:pt>
                <c:pt idx="10">
                  <c:v>0.0095156750877793</c:v>
                </c:pt>
                <c:pt idx="11">
                  <c:v>0.13083483301987</c:v>
                </c:pt>
                <c:pt idx="12" formatCode="0.00E+00">
                  <c:v>102072.048372503</c:v>
                </c:pt>
                <c:pt idx="13">
                  <c:v>1190.7852680444</c:v>
                </c:pt>
                <c:pt idx="14">
                  <c:v>2.366697072204</c:v>
                </c:pt>
                <c:pt idx="15">
                  <c:v>19.35895757131</c:v>
                </c:pt>
                <c:pt idx="16">
                  <c:v>0.73379703586543</c:v>
                </c:pt>
                <c:pt idx="17">
                  <c:v>14.7633784835</c:v>
                </c:pt>
                <c:pt idx="18">
                  <c:v>2.5788333441941</c:v>
                </c:pt>
                <c:pt idx="19">
                  <c:v>769.2674298265894</c:v>
                </c:pt>
                <c:pt idx="20">
                  <c:v>324.44495155491</c:v>
                </c:pt>
                <c:pt idx="21">
                  <c:v>0.0015326187117746</c:v>
                </c:pt>
                <c:pt idx="22">
                  <c:v>215.36275993865</c:v>
                </c:pt>
                <c:pt idx="23" formatCode="0.00E+00">
                  <c:v>3.2867527550772E-5</c:v>
                </c:pt>
                <c:pt idx="24">
                  <c:v>21.28994438916098</c:v>
                </c:pt>
                <c:pt idx="25">
                  <c:v>5.369224067294398</c:v>
                </c:pt>
                <c:pt idx="27">
                  <c:v>0.0034996962209847</c:v>
                </c:pt>
                <c:pt idx="28">
                  <c:v>301.81494304561</c:v>
                </c:pt>
                <c:pt idx="29">
                  <c:v>0.0034040936116267</c:v>
                </c:pt>
                <c:pt idx="30">
                  <c:v>20.241787638195</c:v>
                </c:pt>
                <c:pt idx="31">
                  <c:v>0.64307940274366</c:v>
                </c:pt>
                <c:pt idx="32">
                  <c:v>111.16849772116</c:v>
                </c:pt>
                <c:pt idx="33">
                  <c:v>0.14828690076909</c:v>
                </c:pt>
                <c:pt idx="34">
                  <c:v>36.534252301435</c:v>
                </c:pt>
                <c:pt idx="35" formatCode="0.00E+00">
                  <c:v>37172.02492780388</c:v>
                </c:pt>
                <c:pt idx="36">
                  <c:v>2184.7330115471</c:v>
                </c:pt>
                <c:pt idx="37">
                  <c:v>3.7341611425421</c:v>
                </c:pt>
                <c:pt idx="38" formatCode="0.00E+00">
                  <c:v>36262.3943783604</c:v>
                </c:pt>
                <c:pt idx="39">
                  <c:v>1.7501579433379</c:v>
                </c:pt>
                <c:pt idx="40">
                  <c:v>3682.1547066828</c:v>
                </c:pt>
                <c:pt idx="41" formatCode="0.00E+00">
                  <c:v>24120.4916580265</c:v>
                </c:pt>
                <c:pt idx="42">
                  <c:v>4344.677768826597</c:v>
                </c:pt>
                <c:pt idx="43" formatCode="0.00E+00">
                  <c:v>38412.11566681499</c:v>
                </c:pt>
                <c:pt idx="44">
                  <c:v>881.23063072124</c:v>
                </c:pt>
                <c:pt idx="45">
                  <c:v>1679.2110113156</c:v>
                </c:pt>
                <c:pt idx="46">
                  <c:v>0.22518934051317</c:v>
                </c:pt>
                <c:pt idx="47">
                  <c:v>811.4642249879573</c:v>
                </c:pt>
                <c:pt idx="48">
                  <c:v>2.3747212081714</c:v>
                </c:pt>
                <c:pt idx="49">
                  <c:v>3165.9797953826</c:v>
                </c:pt>
                <c:pt idx="50" formatCode="0.00E+00">
                  <c:v>95551.3690122944</c:v>
                </c:pt>
                <c:pt idx="51">
                  <c:v>247.17908994751</c:v>
                </c:pt>
                <c:pt idx="52">
                  <c:v>1306.2528058926</c:v>
                </c:pt>
                <c:pt idx="53">
                  <c:v>5.642628306436697</c:v>
                </c:pt>
                <c:pt idx="54" formatCode="0.00E+00">
                  <c:v>22386.9727852349</c:v>
                </c:pt>
                <c:pt idx="55" formatCode="0.00E+00">
                  <c:v>20666.19933238329</c:v>
                </c:pt>
                <c:pt idx="56">
                  <c:v>2.0061646420228</c:v>
                </c:pt>
                <c:pt idx="57">
                  <c:v>0.48211013730614</c:v>
                </c:pt>
                <c:pt idx="58" formatCode="0.00E+00">
                  <c:v>36514.9058622453</c:v>
                </c:pt>
                <c:pt idx="59">
                  <c:v>2.6357464680676</c:v>
                </c:pt>
                <c:pt idx="60">
                  <c:v>99.701254624749</c:v>
                </c:pt>
                <c:pt idx="61">
                  <c:v>4.4071244730316</c:v>
                </c:pt>
              </c:numCache>
            </c:numRef>
          </c:yVal>
          <c:smooth val="0"/>
        </c:ser>
        <c:ser>
          <c:idx val="8"/>
          <c:order val="2"/>
          <c:tx>
            <c:v>Longi_APER-0.2</c:v>
          </c:tx>
          <c:spPr>
            <a:ln w="28575">
              <a:noFill/>
            </a:ln>
          </c:spPr>
          <c:xVal>
            <c:numRef>
              <c:f>'window_3mmR_APER-0.2'!$B$7:$B$68</c:f>
              <c:numCache>
                <c:formatCode>General</c:formatCode>
                <c:ptCount val="62"/>
                <c:pt idx="0">
                  <c:v>0.57070634632452</c:v>
                </c:pt>
                <c:pt idx="1">
                  <c:v>0.57901305209667</c:v>
                </c:pt>
                <c:pt idx="2">
                  <c:v>0.57997211804909</c:v>
                </c:pt>
                <c:pt idx="3">
                  <c:v>0.59034465555992</c:v>
                </c:pt>
                <c:pt idx="4">
                  <c:v>0.68081260983037</c:v>
                </c:pt>
                <c:pt idx="5">
                  <c:v>0.68149514227868</c:v>
                </c:pt>
                <c:pt idx="6">
                  <c:v>0.68203680403192</c:v>
                </c:pt>
                <c:pt idx="7">
                  <c:v>0.68665793970408</c:v>
                </c:pt>
                <c:pt idx="8">
                  <c:v>0.70217960130136</c:v>
                </c:pt>
                <c:pt idx="9" formatCode="0.0000">
                  <c:v>0.74671588542471</c:v>
                </c:pt>
                <c:pt idx="10" formatCode="0.0000">
                  <c:v>0.85483698920544</c:v>
                </c:pt>
                <c:pt idx="11" formatCode="0.0000">
                  <c:v>0.92701230791915</c:v>
                </c:pt>
                <c:pt idx="12" formatCode="0.0000">
                  <c:v>0.95895206052697</c:v>
                </c:pt>
                <c:pt idx="13" formatCode="0.0000">
                  <c:v>1.0271455661152</c:v>
                </c:pt>
                <c:pt idx="14" formatCode="0.0000">
                  <c:v>1.0306337818862</c:v>
                </c:pt>
                <c:pt idx="15" formatCode="0.0000">
                  <c:v>1.0319655073151</c:v>
                </c:pt>
                <c:pt idx="16" formatCode="0.0000">
                  <c:v>1.0399260011694</c:v>
                </c:pt>
                <c:pt idx="17" formatCode="0.0000">
                  <c:v>1.0731052370215</c:v>
                </c:pt>
                <c:pt idx="18" formatCode="0.0000">
                  <c:v>1.1024162420161</c:v>
                </c:pt>
                <c:pt idx="19" formatCode="0.0000">
                  <c:v>1.1055294009102</c:v>
                </c:pt>
                <c:pt idx="20" formatCode="0.0000">
                  <c:v>1.1091766575469</c:v>
                </c:pt>
                <c:pt idx="21" formatCode="0.0000">
                  <c:v>1.143631978852</c:v>
                </c:pt>
                <c:pt idx="22" formatCode="0.0000">
                  <c:v>1.1730147660671</c:v>
                </c:pt>
                <c:pt idx="23" formatCode="0.0000">
                  <c:v>1.2165540862714</c:v>
                </c:pt>
                <c:pt idx="24" formatCode="0.0000">
                  <c:v>1.2606710026493</c:v>
                </c:pt>
                <c:pt idx="25" formatCode="0.0000">
                  <c:v>1.2957706257394</c:v>
                </c:pt>
                <c:pt idx="27" formatCode="0.0000">
                  <c:v>1.3840463509424</c:v>
                </c:pt>
                <c:pt idx="28" formatCode="0.0000">
                  <c:v>1.4366101957126</c:v>
                </c:pt>
                <c:pt idx="29" formatCode="0.0000">
                  <c:v>1.4547709488509</c:v>
                </c:pt>
                <c:pt idx="30" formatCode="0.0000">
                  <c:v>1.4974407317636</c:v>
                </c:pt>
                <c:pt idx="31" formatCode="0.0000">
                  <c:v>1.5003014634976</c:v>
                </c:pt>
                <c:pt idx="32" formatCode="0.0000">
                  <c:v>1.5064654438651</c:v>
                </c:pt>
                <c:pt idx="33" formatCode="0.0000">
                  <c:v>1.5095567380358</c:v>
                </c:pt>
                <c:pt idx="34" formatCode="0.0000">
                  <c:v>1.552505341933</c:v>
                </c:pt>
                <c:pt idx="35" formatCode="0.0000">
                  <c:v>1.5853958461619</c:v>
                </c:pt>
                <c:pt idx="36" formatCode="0.0000">
                  <c:v>1.6187831053176</c:v>
                </c:pt>
                <c:pt idx="37" formatCode="0.0000">
                  <c:v>1.6207317252618</c:v>
                </c:pt>
                <c:pt idx="38" formatCode="0.0000">
                  <c:v>1.63870829373</c:v>
                </c:pt>
                <c:pt idx="39" formatCode="0.0000">
                  <c:v>1.6608161443367</c:v>
                </c:pt>
                <c:pt idx="40" formatCode="0.0000">
                  <c:v>1.6621657428953</c:v>
                </c:pt>
                <c:pt idx="41" formatCode="0.0000">
                  <c:v>1.6625110996517</c:v>
                </c:pt>
                <c:pt idx="42" formatCode="0.0000">
                  <c:v>1.6632853952646</c:v>
                </c:pt>
                <c:pt idx="43" formatCode="0.0000">
                  <c:v>1.6654960029092</c:v>
                </c:pt>
                <c:pt idx="44" formatCode="0.0000">
                  <c:v>1.6669679718594</c:v>
                </c:pt>
                <c:pt idx="45" formatCode="0.0000">
                  <c:v>1.6853956640262</c:v>
                </c:pt>
                <c:pt idx="46" formatCode="0.0000">
                  <c:v>1.7435926764153</c:v>
                </c:pt>
                <c:pt idx="47" formatCode="0.0000">
                  <c:v>1.7465987550222</c:v>
                </c:pt>
                <c:pt idx="48" formatCode="0.0000">
                  <c:v>1.7503216835207</c:v>
                </c:pt>
                <c:pt idx="49" formatCode="0.0000">
                  <c:v>1.7554639996359</c:v>
                </c:pt>
                <c:pt idx="50" formatCode="0.0000">
                  <c:v>1.7904078310871</c:v>
                </c:pt>
                <c:pt idx="51" formatCode="0.0000">
                  <c:v>1.8328441856517</c:v>
                </c:pt>
                <c:pt idx="52" formatCode="0.0000">
                  <c:v>1.8420862808967</c:v>
                </c:pt>
                <c:pt idx="53" formatCode="0.0000">
                  <c:v>1.8576721198351</c:v>
                </c:pt>
                <c:pt idx="54" formatCode="0.0000">
                  <c:v>1.8585129205776</c:v>
                </c:pt>
                <c:pt idx="55" formatCode="0.0000">
                  <c:v>1.8953921448469</c:v>
                </c:pt>
                <c:pt idx="56" formatCode="0.0000">
                  <c:v>1.9222086992162</c:v>
                </c:pt>
                <c:pt idx="57" formatCode="0.0000">
                  <c:v>1.9491415613932</c:v>
                </c:pt>
                <c:pt idx="58" formatCode="0.0000">
                  <c:v>1.9544683078276</c:v>
                </c:pt>
                <c:pt idx="59" formatCode="0.0000">
                  <c:v>1.9624696648904</c:v>
                </c:pt>
                <c:pt idx="60" formatCode="0.0000">
                  <c:v>1.9778075506384</c:v>
                </c:pt>
                <c:pt idx="61" formatCode="0.0000">
                  <c:v>1.9786469222801</c:v>
                </c:pt>
              </c:numCache>
            </c:numRef>
          </c:xVal>
          <c:yVal>
            <c:numRef>
              <c:f>'window_3mmR_APER-0.2'!$F$7:$F$68</c:f>
              <c:numCache>
                <c:formatCode>General</c:formatCode>
                <c:ptCount val="62"/>
                <c:pt idx="0" formatCode="0.00E+00">
                  <c:v>78615.28379817367</c:v>
                </c:pt>
                <c:pt idx="1">
                  <c:v>39.977358814849</c:v>
                </c:pt>
                <c:pt idx="2">
                  <c:v>89.070483578267</c:v>
                </c:pt>
                <c:pt idx="3" formatCode="0.00E+00">
                  <c:v>60179.09172768744</c:v>
                </c:pt>
                <c:pt idx="4">
                  <c:v>13.376080685916</c:v>
                </c:pt>
                <c:pt idx="5">
                  <c:v>2.533058100353696</c:v>
                </c:pt>
                <c:pt idx="6">
                  <c:v>1.0850974061142</c:v>
                </c:pt>
                <c:pt idx="7">
                  <c:v>0.0042215682359058</c:v>
                </c:pt>
                <c:pt idx="8">
                  <c:v>4181.1768098458</c:v>
                </c:pt>
                <c:pt idx="9">
                  <c:v>472.4663562623485</c:v>
                </c:pt>
                <c:pt idx="10">
                  <c:v>0.0053527604164084</c:v>
                </c:pt>
                <c:pt idx="11">
                  <c:v>0.16656627803631</c:v>
                </c:pt>
                <c:pt idx="12" formatCode="0.00E+00">
                  <c:v>102443.088783481</c:v>
                </c:pt>
                <c:pt idx="13">
                  <c:v>1398.6369679945</c:v>
                </c:pt>
                <c:pt idx="14">
                  <c:v>0.46932398398314</c:v>
                </c:pt>
                <c:pt idx="15">
                  <c:v>20.28790377475</c:v>
                </c:pt>
                <c:pt idx="16">
                  <c:v>0.73521242763134</c:v>
                </c:pt>
                <c:pt idx="17">
                  <c:v>15.465627714668</c:v>
                </c:pt>
                <c:pt idx="18">
                  <c:v>1.9095624958186</c:v>
                </c:pt>
                <c:pt idx="19">
                  <c:v>797.6157495408</c:v>
                </c:pt>
                <c:pt idx="20">
                  <c:v>281.40026682807</c:v>
                </c:pt>
                <c:pt idx="21">
                  <c:v>0.00085312579821497</c:v>
                </c:pt>
                <c:pt idx="22">
                  <c:v>217.98722459028</c:v>
                </c:pt>
                <c:pt idx="23" formatCode="0.00E+00">
                  <c:v>4.8526978529053E-5</c:v>
                </c:pt>
                <c:pt idx="24">
                  <c:v>21.530820758262</c:v>
                </c:pt>
                <c:pt idx="25">
                  <c:v>5.1711720698535</c:v>
                </c:pt>
                <c:pt idx="27">
                  <c:v>0.0027028754657768</c:v>
                </c:pt>
                <c:pt idx="28">
                  <c:v>297.3795514226599</c:v>
                </c:pt>
                <c:pt idx="29">
                  <c:v>0.0014149108301976</c:v>
                </c:pt>
                <c:pt idx="30">
                  <c:v>19.927553663064</c:v>
                </c:pt>
                <c:pt idx="31">
                  <c:v>0.58183677532288</c:v>
                </c:pt>
                <c:pt idx="32">
                  <c:v>109.56684607118</c:v>
                </c:pt>
                <c:pt idx="33">
                  <c:v>0.066565376939169</c:v>
                </c:pt>
                <c:pt idx="34">
                  <c:v>38.327038510555</c:v>
                </c:pt>
                <c:pt idx="35" formatCode="0.00E+00">
                  <c:v>38982.15018438527</c:v>
                </c:pt>
                <c:pt idx="36">
                  <c:v>2138.4703767295</c:v>
                </c:pt>
                <c:pt idx="37">
                  <c:v>94.23237540767379</c:v>
                </c:pt>
                <c:pt idx="38" formatCode="0.00E+00">
                  <c:v>30368.55192893049</c:v>
                </c:pt>
                <c:pt idx="39">
                  <c:v>13.596153552823</c:v>
                </c:pt>
                <c:pt idx="40">
                  <c:v>1126.0072345273</c:v>
                </c:pt>
                <c:pt idx="41">
                  <c:v>16.75639063643</c:v>
                </c:pt>
                <c:pt idx="42">
                  <c:v>3649.3214017114</c:v>
                </c:pt>
                <c:pt idx="43">
                  <c:v>81.32613820973465</c:v>
                </c:pt>
                <c:pt idx="44" formatCode="0.00E+00">
                  <c:v>35384.5193392715</c:v>
                </c:pt>
                <c:pt idx="45">
                  <c:v>1748.7353552533</c:v>
                </c:pt>
                <c:pt idx="46">
                  <c:v>0.37192206638521</c:v>
                </c:pt>
                <c:pt idx="47">
                  <c:v>674.2462884164294</c:v>
                </c:pt>
                <c:pt idx="48">
                  <c:v>0.77181325076627</c:v>
                </c:pt>
                <c:pt idx="49">
                  <c:v>1552.2193530331</c:v>
                </c:pt>
                <c:pt idx="50" formatCode="0.00E+00">
                  <c:v>94102.257204001</c:v>
                </c:pt>
                <c:pt idx="51">
                  <c:v>189.00839459549</c:v>
                </c:pt>
                <c:pt idx="52">
                  <c:v>1082.1770715336</c:v>
                </c:pt>
                <c:pt idx="53">
                  <c:v>3.723849936273797</c:v>
                </c:pt>
                <c:pt idx="54" formatCode="0.00E+00">
                  <c:v>20965.14008487</c:v>
                </c:pt>
                <c:pt idx="55" formatCode="0.00E+00">
                  <c:v>21587.2968026204</c:v>
                </c:pt>
                <c:pt idx="56">
                  <c:v>2.1502548623296</c:v>
                </c:pt>
                <c:pt idx="57">
                  <c:v>0.41741482292338</c:v>
                </c:pt>
                <c:pt idx="58" formatCode="0.00E+00">
                  <c:v>33772.9562817148</c:v>
                </c:pt>
                <c:pt idx="59">
                  <c:v>3.8904411926004</c:v>
                </c:pt>
                <c:pt idx="60">
                  <c:v>90.229845928366</c:v>
                </c:pt>
                <c:pt idx="61">
                  <c:v>4.052198755525485</c:v>
                </c:pt>
              </c:numCache>
            </c:numRef>
          </c:yVal>
          <c:smooth val="0"/>
        </c:ser>
        <c:ser>
          <c:idx val="11"/>
          <c:order val="3"/>
          <c:tx>
            <c:v>Longi_HT+0.4</c:v>
          </c:tx>
          <c:spPr>
            <a:ln w="28575">
              <a:noFill/>
            </a:ln>
          </c:spPr>
          <c:xVal>
            <c:numRef>
              <c:f>'window_3mmR_HT+0.4'!$B$7:$B$68</c:f>
              <c:numCache>
                <c:formatCode>General</c:formatCode>
                <c:ptCount val="62"/>
                <c:pt idx="0">
                  <c:v>0.5696411982218</c:v>
                </c:pt>
                <c:pt idx="1">
                  <c:v>0.57922997493909</c:v>
                </c:pt>
                <c:pt idx="2">
                  <c:v>0.5795711433168</c:v>
                </c:pt>
                <c:pt idx="3">
                  <c:v>0.58936037204277</c:v>
                </c:pt>
                <c:pt idx="4">
                  <c:v>0.68083973914756</c:v>
                </c:pt>
                <c:pt idx="5">
                  <c:v>0.68184942181262</c:v>
                </c:pt>
                <c:pt idx="6">
                  <c:v>0.68270657757419</c:v>
                </c:pt>
                <c:pt idx="7">
                  <c:v>0.68573119495442</c:v>
                </c:pt>
                <c:pt idx="8">
                  <c:v>0.70062673046711</c:v>
                </c:pt>
                <c:pt idx="9">
                  <c:v>0.745640489754</c:v>
                </c:pt>
                <c:pt idx="10">
                  <c:v>0.8532197267977</c:v>
                </c:pt>
                <c:pt idx="11" formatCode="0.0000">
                  <c:v>0.92565018881173</c:v>
                </c:pt>
                <c:pt idx="12" formatCode="0.0000">
                  <c:v>0.95764337366488</c:v>
                </c:pt>
                <c:pt idx="13" formatCode="0.0000">
                  <c:v>1.0253931056598</c:v>
                </c:pt>
                <c:pt idx="14" formatCode="0.0000">
                  <c:v>1.0291153322928</c:v>
                </c:pt>
                <c:pt idx="15" formatCode="0.0000">
                  <c:v>1.0300627502141</c:v>
                </c:pt>
                <c:pt idx="16" formatCode="0.0000">
                  <c:v>1.0400470635165</c:v>
                </c:pt>
                <c:pt idx="17" formatCode="0.0000">
                  <c:v>1.070689311202</c:v>
                </c:pt>
                <c:pt idx="18" formatCode="0.0000">
                  <c:v>1.0998225853165</c:v>
                </c:pt>
                <c:pt idx="19" formatCode="0.0000">
                  <c:v>1.1028269444833</c:v>
                </c:pt>
                <c:pt idx="20" formatCode="0.0000">
                  <c:v>1.1066973820016</c:v>
                </c:pt>
                <c:pt idx="21" formatCode="0.0000">
                  <c:v>1.1418164234577</c:v>
                </c:pt>
                <c:pt idx="22" formatCode="0.0000">
                  <c:v>1.1703970801425</c:v>
                </c:pt>
                <c:pt idx="23" formatCode="0.0000">
                  <c:v>1.2153818075918</c:v>
                </c:pt>
                <c:pt idx="24" formatCode="0.0000">
                  <c:v>1.2594748711377</c:v>
                </c:pt>
                <c:pt idx="25" formatCode="0.0000">
                  <c:v>1.2934865838433</c:v>
                </c:pt>
                <c:pt idx="27" formatCode="0.0000">
                  <c:v>1.381864206372</c:v>
                </c:pt>
                <c:pt idx="28" formatCode="0.0000">
                  <c:v>1.4344873684608</c:v>
                </c:pt>
                <c:pt idx="29" formatCode="0.0000">
                  <c:v>1.4523963595408</c:v>
                </c:pt>
                <c:pt idx="30" formatCode="0.0000">
                  <c:v>1.4961251638393</c:v>
                </c:pt>
                <c:pt idx="31" formatCode="0.0000">
                  <c:v>1.4990324728867</c:v>
                </c:pt>
                <c:pt idx="32" formatCode="0.0000">
                  <c:v>1.5057177513831</c:v>
                </c:pt>
                <c:pt idx="33" formatCode="0.0000">
                  <c:v>1.5090465664994</c:v>
                </c:pt>
                <c:pt idx="34" formatCode="0.0000">
                  <c:v>1.5513668942637</c:v>
                </c:pt>
                <c:pt idx="35" formatCode="0.0000">
                  <c:v>1.5842739494724</c:v>
                </c:pt>
                <c:pt idx="36" formatCode="0.0000">
                  <c:v>1.6174212642785</c:v>
                </c:pt>
                <c:pt idx="37" formatCode="0.0000">
                  <c:v>1.6203773106938</c:v>
                </c:pt>
                <c:pt idx="38" formatCode="0.00E+00">
                  <c:v>1.6375214167426</c:v>
                </c:pt>
                <c:pt idx="39" formatCode="0.00E+00">
                  <c:v>1.6572848586698</c:v>
                </c:pt>
                <c:pt idx="40" formatCode="0.00E+00">
                  <c:v>1.6597436296275</c:v>
                </c:pt>
                <c:pt idx="41" formatCode="0.00E+00">
                  <c:v>1.6621554505559</c:v>
                </c:pt>
                <c:pt idx="42" formatCode="0.00E+00">
                  <c:v>1.6630965709257</c:v>
                </c:pt>
                <c:pt idx="43" formatCode="0.00E+00">
                  <c:v>1.6636011772076</c:v>
                </c:pt>
                <c:pt idx="44" formatCode="0.00E+00">
                  <c:v>1.6648684175268</c:v>
                </c:pt>
                <c:pt idx="45" formatCode="0.00E+00">
                  <c:v>1.6821299386994</c:v>
                </c:pt>
                <c:pt idx="46">
                  <c:v>1.7401605925079</c:v>
                </c:pt>
                <c:pt idx="47" formatCode="0.00E+00">
                  <c:v>1.7444199131609</c:v>
                </c:pt>
                <c:pt idx="48" formatCode="0.00E+00">
                  <c:v>1.7476887804653</c:v>
                </c:pt>
                <c:pt idx="49" formatCode="0.00E+00">
                  <c:v>1.7527633967564</c:v>
                </c:pt>
                <c:pt idx="50" formatCode="0.00E+00">
                  <c:v>1.7859653367264</c:v>
                </c:pt>
                <c:pt idx="51">
                  <c:v>1.8312186114423</c:v>
                </c:pt>
                <c:pt idx="52">
                  <c:v>1.8404172889078</c:v>
                </c:pt>
                <c:pt idx="53" formatCode="0.00E+00">
                  <c:v>1.8552989329797</c:v>
                </c:pt>
                <c:pt idx="54" formatCode="0.00E+00">
                  <c:v>1.8558788754851</c:v>
                </c:pt>
                <c:pt idx="55" formatCode="0.00E+00">
                  <c:v>1.8938845286378</c:v>
                </c:pt>
                <c:pt idx="56" formatCode="0.00E+00">
                  <c:v>1.9194650710584</c:v>
                </c:pt>
                <c:pt idx="57" formatCode="0.00E+00">
                  <c:v>1.9467303761819</c:v>
                </c:pt>
                <c:pt idx="58" formatCode="0.00E+00">
                  <c:v>1.9514107850849</c:v>
                </c:pt>
                <c:pt idx="59">
                  <c:v>1.9607120128289</c:v>
                </c:pt>
                <c:pt idx="60">
                  <c:v>1.9753799846087</c:v>
                </c:pt>
                <c:pt idx="61">
                  <c:v>1.983521638299099</c:v>
                </c:pt>
              </c:numCache>
            </c:numRef>
          </c:xVal>
          <c:yVal>
            <c:numRef>
              <c:f>'window_3mmR_HT+0.4'!$F$7:$F$68</c:f>
              <c:numCache>
                <c:formatCode>General</c:formatCode>
                <c:ptCount val="62"/>
                <c:pt idx="0" formatCode="0.00E+00">
                  <c:v>99671.24310337231</c:v>
                </c:pt>
                <c:pt idx="1">
                  <c:v>5.2313254960758</c:v>
                </c:pt>
                <c:pt idx="2">
                  <c:v>67.864915475523</c:v>
                </c:pt>
                <c:pt idx="3" formatCode="0.00E+00">
                  <c:v>51083.73327466317</c:v>
                </c:pt>
                <c:pt idx="4">
                  <c:v>4.763333126585794</c:v>
                </c:pt>
                <c:pt idx="5">
                  <c:v>2.7920694059725</c:v>
                </c:pt>
                <c:pt idx="6">
                  <c:v>1.6293382512735</c:v>
                </c:pt>
                <c:pt idx="7">
                  <c:v>0.022169599620096</c:v>
                </c:pt>
                <c:pt idx="8">
                  <c:v>3426.873211815</c:v>
                </c:pt>
                <c:pt idx="9">
                  <c:v>406.2127947043999</c:v>
                </c:pt>
                <c:pt idx="10">
                  <c:v>0.0055019476670985</c:v>
                </c:pt>
                <c:pt idx="11">
                  <c:v>0.1429194558309</c:v>
                </c:pt>
                <c:pt idx="12" formatCode="0.00E+00">
                  <c:v>101273.977526479</c:v>
                </c:pt>
                <c:pt idx="13">
                  <c:v>909.28767288369</c:v>
                </c:pt>
                <c:pt idx="14">
                  <c:v>0.27266319891776</c:v>
                </c:pt>
                <c:pt idx="15">
                  <c:v>20.723014098094</c:v>
                </c:pt>
                <c:pt idx="16">
                  <c:v>0.74302725045443</c:v>
                </c:pt>
                <c:pt idx="17">
                  <c:v>15.064190193596</c:v>
                </c:pt>
                <c:pt idx="18">
                  <c:v>0.011926954894506</c:v>
                </c:pt>
                <c:pt idx="19">
                  <c:v>811.40601702681</c:v>
                </c:pt>
                <c:pt idx="20">
                  <c:v>366.1148255756</c:v>
                </c:pt>
                <c:pt idx="21">
                  <c:v>0.0032937040966088</c:v>
                </c:pt>
                <c:pt idx="22">
                  <c:v>209.21668803022</c:v>
                </c:pt>
                <c:pt idx="23" formatCode="0.00E+00">
                  <c:v>4.5246980756322E-5</c:v>
                </c:pt>
                <c:pt idx="24">
                  <c:v>20.419837018965</c:v>
                </c:pt>
                <c:pt idx="25">
                  <c:v>5.2362179106752</c:v>
                </c:pt>
                <c:pt idx="27">
                  <c:v>0.0049625062540951</c:v>
                </c:pt>
                <c:pt idx="28">
                  <c:v>318.5721399187589</c:v>
                </c:pt>
                <c:pt idx="29">
                  <c:v>0.003842470840088</c:v>
                </c:pt>
                <c:pt idx="30">
                  <c:v>22.198821852445</c:v>
                </c:pt>
                <c:pt idx="31">
                  <c:v>0.65977722786004</c:v>
                </c:pt>
                <c:pt idx="32">
                  <c:v>120.78273230772</c:v>
                </c:pt>
                <c:pt idx="33">
                  <c:v>0.16142135766479</c:v>
                </c:pt>
                <c:pt idx="34">
                  <c:v>38.920545026733</c:v>
                </c:pt>
                <c:pt idx="35" formatCode="0.00E+00">
                  <c:v>36351.9489635334</c:v>
                </c:pt>
                <c:pt idx="36">
                  <c:v>1935.1123749314</c:v>
                </c:pt>
                <c:pt idx="37">
                  <c:v>501.61741563352</c:v>
                </c:pt>
                <c:pt idx="38" formatCode="0.00E+00">
                  <c:v>39162.17484258008</c:v>
                </c:pt>
                <c:pt idx="39">
                  <c:v>116.90951989789</c:v>
                </c:pt>
                <c:pt idx="40">
                  <c:v>6398.2553732151</c:v>
                </c:pt>
                <c:pt idx="41" formatCode="0.00E+00">
                  <c:v>23050.3639910426</c:v>
                </c:pt>
                <c:pt idx="42" formatCode="0.00E+00">
                  <c:v>43299.9056402959</c:v>
                </c:pt>
                <c:pt idx="43" formatCode="0.00E+00">
                  <c:v>30461.3873916132</c:v>
                </c:pt>
                <c:pt idx="44">
                  <c:v>11.638068431255</c:v>
                </c:pt>
                <c:pt idx="45">
                  <c:v>1825.4915943722</c:v>
                </c:pt>
                <c:pt idx="46">
                  <c:v>0.22402311657323</c:v>
                </c:pt>
                <c:pt idx="47">
                  <c:v>863.5591438831279</c:v>
                </c:pt>
                <c:pt idx="48">
                  <c:v>1.9433039169291</c:v>
                </c:pt>
                <c:pt idx="49">
                  <c:v>1787.9023327394</c:v>
                </c:pt>
                <c:pt idx="50" formatCode="0.00E+00">
                  <c:v>98783.22713851841</c:v>
                </c:pt>
                <c:pt idx="51">
                  <c:v>153.35819096576</c:v>
                </c:pt>
                <c:pt idx="52">
                  <c:v>1141.8606379737</c:v>
                </c:pt>
                <c:pt idx="53">
                  <c:v>3.4963766721047</c:v>
                </c:pt>
                <c:pt idx="54" formatCode="0.00E+00">
                  <c:v>21816.8256781239</c:v>
                </c:pt>
                <c:pt idx="55" formatCode="0.00E+00">
                  <c:v>20822.42373304</c:v>
                </c:pt>
                <c:pt idx="56">
                  <c:v>1.170015288028</c:v>
                </c:pt>
                <c:pt idx="57">
                  <c:v>0.13479539382582</c:v>
                </c:pt>
                <c:pt idx="58" formatCode="0.00E+00">
                  <c:v>39432.68861610761</c:v>
                </c:pt>
                <c:pt idx="59">
                  <c:v>0.88287168531776</c:v>
                </c:pt>
                <c:pt idx="60">
                  <c:v>99.481433599274</c:v>
                </c:pt>
                <c:pt idx="61">
                  <c:v>7.1304625325302</c:v>
                </c:pt>
              </c:numCache>
            </c:numRef>
          </c:yVal>
          <c:smooth val="0"/>
        </c:ser>
        <c:ser>
          <c:idx val="14"/>
          <c:order val="4"/>
          <c:tx>
            <c:v>Longi_HT-0.4</c:v>
          </c:tx>
          <c:spPr>
            <a:ln w="28575">
              <a:noFill/>
            </a:ln>
          </c:spPr>
          <c:xVal>
            <c:numRef>
              <c:f>'window_3mmR_HT-0.4'!$B$7:$B$68</c:f>
              <c:numCache>
                <c:formatCode>General</c:formatCode>
                <c:ptCount val="62"/>
                <c:pt idx="0">
                  <c:v>0.57103002513677</c:v>
                </c:pt>
                <c:pt idx="1">
                  <c:v>0.57833625056526</c:v>
                </c:pt>
                <c:pt idx="2">
                  <c:v>0.57920443889793</c:v>
                </c:pt>
                <c:pt idx="3">
                  <c:v>0.59088397099681</c:v>
                </c:pt>
                <c:pt idx="4">
                  <c:v>0.68153019320301</c:v>
                </c:pt>
                <c:pt idx="5">
                  <c:v>0.68213881609054</c:v>
                </c:pt>
                <c:pt idx="6">
                  <c:v>0.68263008048911</c:v>
                </c:pt>
                <c:pt idx="7">
                  <c:v>0.68779240424972</c:v>
                </c:pt>
                <c:pt idx="8">
                  <c:v>0.70350809041614</c:v>
                </c:pt>
                <c:pt idx="9">
                  <c:v>0.74770895102002</c:v>
                </c:pt>
                <c:pt idx="10">
                  <c:v>0.85604511907828</c:v>
                </c:pt>
                <c:pt idx="11" formatCode="0.0000">
                  <c:v>0.92797099360039</c:v>
                </c:pt>
                <c:pt idx="12" formatCode="0.0000">
                  <c:v>0.96012584298557</c:v>
                </c:pt>
                <c:pt idx="13" formatCode="0.0000">
                  <c:v>1.0262675196443</c:v>
                </c:pt>
                <c:pt idx="14" formatCode="0.0000">
                  <c:v>1.0296777457997</c:v>
                </c:pt>
                <c:pt idx="15" formatCode="0.0000">
                  <c:v>1.0309667320055</c:v>
                </c:pt>
                <c:pt idx="16" formatCode="0.0000">
                  <c:v>1.0398083660202</c:v>
                </c:pt>
                <c:pt idx="17" formatCode="0.0000">
                  <c:v>1.0735193512116</c:v>
                </c:pt>
                <c:pt idx="18" formatCode="0.0000">
                  <c:v>1.1006200845833</c:v>
                </c:pt>
                <c:pt idx="19" formatCode="0.0000">
                  <c:v>1.1039519881852</c:v>
                </c:pt>
                <c:pt idx="20" formatCode="0.0000">
                  <c:v>1.1076261279679</c:v>
                </c:pt>
                <c:pt idx="21" formatCode="0.0000">
                  <c:v>1.1447065545266</c:v>
                </c:pt>
                <c:pt idx="22" formatCode="0.0000">
                  <c:v>1.1747925212784</c:v>
                </c:pt>
                <c:pt idx="23" formatCode="0.0000">
                  <c:v>1.2171536522211</c:v>
                </c:pt>
                <c:pt idx="24" formatCode="0.0000">
                  <c:v>1.2616792259184</c:v>
                </c:pt>
                <c:pt idx="25" formatCode="0.0000">
                  <c:v>1.2973560944041</c:v>
                </c:pt>
                <c:pt idx="27" formatCode="0.0000">
                  <c:v>1.3856344505775</c:v>
                </c:pt>
                <c:pt idx="28" formatCode="0.0000">
                  <c:v>1.4380517968177</c:v>
                </c:pt>
                <c:pt idx="29" formatCode="0.0000">
                  <c:v>1.456435097234499</c:v>
                </c:pt>
                <c:pt idx="30" formatCode="0.0000">
                  <c:v>1.4975389834084</c:v>
                </c:pt>
                <c:pt idx="31" formatCode="0.0000">
                  <c:v>1.5004495777861</c:v>
                </c:pt>
                <c:pt idx="32" formatCode="0.0000">
                  <c:v>1.5066987070955</c:v>
                </c:pt>
                <c:pt idx="33" formatCode="0.0000">
                  <c:v>1.5096233297369</c:v>
                </c:pt>
                <c:pt idx="34" formatCode="0.0000">
                  <c:v>1.5525678209195</c:v>
                </c:pt>
                <c:pt idx="35" formatCode="0.0000">
                  <c:v>1.5862448174531</c:v>
                </c:pt>
                <c:pt idx="36" formatCode="0.0000">
                  <c:v>1.6201038160221</c:v>
                </c:pt>
                <c:pt idx="37" formatCode="0.0000">
                  <c:v>1.6227798475706</c:v>
                </c:pt>
                <c:pt idx="38" formatCode="0.00E+00">
                  <c:v>1.6386482553077</c:v>
                </c:pt>
                <c:pt idx="39" formatCode="0.00E+00">
                  <c:v>1.6583855694605</c:v>
                </c:pt>
                <c:pt idx="40" formatCode="0.00E+00">
                  <c:v>1.6622752483026</c:v>
                </c:pt>
                <c:pt idx="41" formatCode="0.00E+00">
                  <c:v>1.6624606979825</c:v>
                </c:pt>
                <c:pt idx="42" formatCode="0.00E+00">
                  <c:v>1.6651494508815</c:v>
                </c:pt>
                <c:pt idx="43" formatCode="0.00E+00">
                  <c:v>1.6673337666743</c:v>
                </c:pt>
                <c:pt idx="44" formatCode="0.00E+00">
                  <c:v>1.6699483199553</c:v>
                </c:pt>
                <c:pt idx="45" formatCode="0.00E+00">
                  <c:v>1.6869269325341</c:v>
                </c:pt>
                <c:pt idx="46">
                  <c:v>1.7449372515718</c:v>
                </c:pt>
                <c:pt idx="47" formatCode="0.00E+00">
                  <c:v>1.7481033420619</c:v>
                </c:pt>
                <c:pt idx="48" formatCode="0.00E+00">
                  <c:v>1.7518505702637</c:v>
                </c:pt>
                <c:pt idx="49" formatCode="0.00E+00">
                  <c:v>1.7560793969427</c:v>
                </c:pt>
                <c:pt idx="50" formatCode="0.00E+00">
                  <c:v>1.7926689023995</c:v>
                </c:pt>
                <c:pt idx="51">
                  <c:v>1.8339592557067</c:v>
                </c:pt>
                <c:pt idx="52">
                  <c:v>1.8414726129192</c:v>
                </c:pt>
                <c:pt idx="53" formatCode="0.00E+00">
                  <c:v>1.856913307326</c:v>
                </c:pt>
                <c:pt idx="54" formatCode="0.00E+00">
                  <c:v>1.857484602266</c:v>
                </c:pt>
                <c:pt idx="55" formatCode="0.00E+00">
                  <c:v>1.8963049370395</c:v>
                </c:pt>
                <c:pt idx="56" formatCode="0.00E+00">
                  <c:v>1.9233641775232</c:v>
                </c:pt>
                <c:pt idx="57" formatCode="0.00E+00">
                  <c:v>1.9493593761052</c:v>
                </c:pt>
                <c:pt idx="58" formatCode="0.00E+00">
                  <c:v>1.9564211406471</c:v>
                </c:pt>
                <c:pt idx="59">
                  <c:v>1.9634858132662</c:v>
                </c:pt>
                <c:pt idx="60">
                  <c:v>1.9777764253101</c:v>
                </c:pt>
                <c:pt idx="61">
                  <c:v>1.9799364739886</c:v>
                </c:pt>
              </c:numCache>
            </c:numRef>
          </c:xVal>
          <c:yVal>
            <c:numRef>
              <c:f>'window_3mmR_HT-0.4'!$F$7:$F$68</c:f>
              <c:numCache>
                <c:formatCode>General</c:formatCode>
                <c:ptCount val="62"/>
                <c:pt idx="0" formatCode="0.00E+00">
                  <c:v>60788.1864694666</c:v>
                </c:pt>
                <c:pt idx="1">
                  <c:v>236.2198549913685</c:v>
                </c:pt>
                <c:pt idx="2">
                  <c:v>14.158887588791</c:v>
                </c:pt>
                <c:pt idx="3" formatCode="0.00E+00">
                  <c:v>74231.50438755674</c:v>
                </c:pt>
                <c:pt idx="4">
                  <c:v>16.145410469872</c:v>
                </c:pt>
                <c:pt idx="5">
                  <c:v>2.2844420503105</c:v>
                </c:pt>
                <c:pt idx="6">
                  <c:v>1.0125021349705</c:v>
                </c:pt>
                <c:pt idx="7">
                  <c:v>0.0034888837168103</c:v>
                </c:pt>
                <c:pt idx="8">
                  <c:v>4566.6654697769</c:v>
                </c:pt>
                <c:pt idx="9">
                  <c:v>499.1104065609</c:v>
                </c:pt>
                <c:pt idx="10">
                  <c:v>0.011216136545651</c:v>
                </c:pt>
                <c:pt idx="11">
                  <c:v>0.16788496773447</c:v>
                </c:pt>
                <c:pt idx="12" formatCode="0.00E+00">
                  <c:v>100238.400746465</c:v>
                </c:pt>
                <c:pt idx="13">
                  <c:v>1731.0402349382</c:v>
                </c:pt>
                <c:pt idx="14">
                  <c:v>8.6235643548643</c:v>
                </c:pt>
                <c:pt idx="15">
                  <c:v>14.484573622203</c:v>
                </c:pt>
                <c:pt idx="16">
                  <c:v>0.78804777983646</c:v>
                </c:pt>
                <c:pt idx="17">
                  <c:v>17.61890534122</c:v>
                </c:pt>
                <c:pt idx="18">
                  <c:v>31.98177273462298</c:v>
                </c:pt>
                <c:pt idx="19">
                  <c:v>558.3609951589582</c:v>
                </c:pt>
                <c:pt idx="20">
                  <c:v>543.92138944903</c:v>
                </c:pt>
                <c:pt idx="21">
                  <c:v>0.030520025600713</c:v>
                </c:pt>
                <c:pt idx="22">
                  <c:v>241.6009385465</c:v>
                </c:pt>
                <c:pt idx="23" formatCode="0.00E+00">
                  <c:v>5.4666379719383E-5</c:v>
                </c:pt>
                <c:pt idx="24">
                  <c:v>20.336492389269</c:v>
                </c:pt>
                <c:pt idx="25">
                  <c:v>5.1032904097444</c:v>
                </c:pt>
                <c:pt idx="27">
                  <c:v>0.0041157526865338</c:v>
                </c:pt>
                <c:pt idx="28">
                  <c:v>300.4814189568383</c:v>
                </c:pt>
                <c:pt idx="29">
                  <c:v>0.00636816465129</c:v>
                </c:pt>
                <c:pt idx="30">
                  <c:v>20.023879020812</c:v>
                </c:pt>
                <c:pt idx="31">
                  <c:v>0.53697368738167</c:v>
                </c:pt>
                <c:pt idx="32">
                  <c:v>105.27612970058</c:v>
                </c:pt>
                <c:pt idx="33">
                  <c:v>0.80775643480155</c:v>
                </c:pt>
                <c:pt idx="34">
                  <c:v>41.834834944039</c:v>
                </c:pt>
                <c:pt idx="35" formatCode="0.00E+00">
                  <c:v>45685.8635124339</c:v>
                </c:pt>
                <c:pt idx="36">
                  <c:v>2734.2419313477</c:v>
                </c:pt>
                <c:pt idx="37">
                  <c:v>211.62077356389</c:v>
                </c:pt>
                <c:pt idx="38">
                  <c:v>8134.5070293036</c:v>
                </c:pt>
                <c:pt idx="39">
                  <c:v>1598.6885418012</c:v>
                </c:pt>
                <c:pt idx="40" formatCode="0.00E+00">
                  <c:v>11826.9109850215</c:v>
                </c:pt>
                <c:pt idx="41">
                  <c:v>215.765505658</c:v>
                </c:pt>
                <c:pt idx="42">
                  <c:v>506.0495699027899</c:v>
                </c:pt>
                <c:pt idx="43">
                  <c:v>362.4254101455786</c:v>
                </c:pt>
                <c:pt idx="44" formatCode="0.00E+00">
                  <c:v>35071.6517824189</c:v>
                </c:pt>
                <c:pt idx="45">
                  <c:v>1739.1082691955</c:v>
                </c:pt>
                <c:pt idx="46">
                  <c:v>0.2857755917564</c:v>
                </c:pt>
                <c:pt idx="47">
                  <c:v>629.77471370773</c:v>
                </c:pt>
                <c:pt idx="48">
                  <c:v>0.8783408126093</c:v>
                </c:pt>
                <c:pt idx="49">
                  <c:v>1547.9483910265</c:v>
                </c:pt>
                <c:pt idx="50" formatCode="0.00E+00">
                  <c:v>94544.0219461837</c:v>
                </c:pt>
                <c:pt idx="51">
                  <c:v>257.14943729336</c:v>
                </c:pt>
                <c:pt idx="52">
                  <c:v>1205.167699089</c:v>
                </c:pt>
                <c:pt idx="53">
                  <c:v>2.7589308925496</c:v>
                </c:pt>
                <c:pt idx="54" formatCode="0.00E+00">
                  <c:v>21660.8065113565</c:v>
                </c:pt>
                <c:pt idx="55" formatCode="0.00E+00">
                  <c:v>22088.8259529915</c:v>
                </c:pt>
                <c:pt idx="56">
                  <c:v>2.1744097424566</c:v>
                </c:pt>
                <c:pt idx="57">
                  <c:v>2.043142679864</c:v>
                </c:pt>
                <c:pt idx="58" formatCode="0.00E+00">
                  <c:v>31846.7971187942</c:v>
                </c:pt>
                <c:pt idx="59">
                  <c:v>12.100856344702</c:v>
                </c:pt>
                <c:pt idx="60">
                  <c:v>187.38099836825</c:v>
                </c:pt>
                <c:pt idx="61">
                  <c:v>6.7509773523533</c:v>
                </c:pt>
              </c:numCache>
            </c:numRef>
          </c:yVal>
          <c:smooth val="0"/>
        </c:ser>
        <c:ser>
          <c:idx val="17"/>
          <c:order val="5"/>
          <c:tx>
            <c:v>Longi_L1+0.8</c:v>
          </c:tx>
          <c:spPr>
            <a:ln w="28575">
              <a:noFill/>
            </a:ln>
          </c:spPr>
          <c:xVal>
            <c:numRef>
              <c:f>'window_3mmR_L1+0.8'!$B$7:$B$68</c:f>
              <c:numCache>
                <c:formatCode>General</c:formatCode>
                <c:ptCount val="62"/>
                <c:pt idx="0">
                  <c:v>0.57045374894181</c:v>
                </c:pt>
                <c:pt idx="1">
                  <c:v>0.57866967158375</c:v>
                </c:pt>
                <c:pt idx="2">
                  <c:v>0.57982050843029</c:v>
                </c:pt>
                <c:pt idx="3">
                  <c:v>0.59015843407711</c:v>
                </c:pt>
                <c:pt idx="4" formatCode="0.00E+00">
                  <c:v>0.68129104998378</c:v>
                </c:pt>
                <c:pt idx="5" formatCode="0.00E+00">
                  <c:v>0.6824692702176</c:v>
                </c:pt>
                <c:pt idx="6" formatCode="0.00E+00">
                  <c:v>0.68285508406646</c:v>
                </c:pt>
                <c:pt idx="7" formatCode="0.0000">
                  <c:v>0.68637863777304</c:v>
                </c:pt>
                <c:pt idx="8" formatCode="0.0000">
                  <c:v>0.70173983721715</c:v>
                </c:pt>
                <c:pt idx="9" formatCode="0.0000">
                  <c:v>0.74546268752404</c:v>
                </c:pt>
                <c:pt idx="10" formatCode="0.0000">
                  <c:v>0.85441320504841</c:v>
                </c:pt>
                <c:pt idx="11" formatCode="0.0000">
                  <c:v>0.92587536615397</c:v>
                </c:pt>
                <c:pt idx="12" formatCode="0.0000">
                  <c:v>0.95792712892598</c:v>
                </c:pt>
                <c:pt idx="13" formatCode="0.0000">
                  <c:v>1.0254306171953</c:v>
                </c:pt>
                <c:pt idx="14" formatCode="0.0000">
                  <c:v>1.0288628246171</c:v>
                </c:pt>
                <c:pt idx="15" formatCode="0.0000">
                  <c:v>1.0300173338911</c:v>
                </c:pt>
                <c:pt idx="16" formatCode="0.0000">
                  <c:v>1.0399928839925</c:v>
                </c:pt>
                <c:pt idx="17" formatCode="0.0000">
                  <c:v>1.0709166776104</c:v>
                </c:pt>
                <c:pt idx="18" formatCode="0.0000">
                  <c:v>1.0992388101352</c:v>
                </c:pt>
                <c:pt idx="19" formatCode="0.0000">
                  <c:v>1.1024356443585</c:v>
                </c:pt>
                <c:pt idx="20" formatCode="0.0000">
                  <c:v>1.1064370889147</c:v>
                </c:pt>
                <c:pt idx="21" formatCode="0.0000">
                  <c:v>1.1423298420035</c:v>
                </c:pt>
                <c:pt idx="22" formatCode="0.0000">
                  <c:v>1.1721394514261</c:v>
                </c:pt>
                <c:pt idx="23" formatCode="0.0000">
                  <c:v>1.2148262464216</c:v>
                </c:pt>
                <c:pt idx="24" formatCode="0.0000">
                  <c:v>1.2591490122527</c:v>
                </c:pt>
                <c:pt idx="25" formatCode="0.0000">
                  <c:v>1.2942720574461</c:v>
                </c:pt>
                <c:pt idx="27" formatCode="0.0000">
                  <c:v>1.382955729179</c:v>
                </c:pt>
                <c:pt idx="28" formatCode="0.0000">
                  <c:v>1.4351631828077</c:v>
                </c:pt>
                <c:pt idx="29" formatCode="0.0000">
                  <c:v>1.4534445147781</c:v>
                </c:pt>
                <c:pt idx="30" formatCode="0.0000">
                  <c:v>1.4959774039933</c:v>
                </c:pt>
                <c:pt idx="31" formatCode="0.0000">
                  <c:v>1.4981218071498</c:v>
                </c:pt>
                <c:pt idx="32" formatCode="0.0000">
                  <c:v>1.5064276984527</c:v>
                </c:pt>
                <c:pt idx="33" formatCode="0.0000">
                  <c:v>1.509659613817</c:v>
                </c:pt>
                <c:pt idx="34" formatCode="0.00E+00">
                  <c:v>1.5506155814528</c:v>
                </c:pt>
                <c:pt idx="35" formatCode="0.00E+00">
                  <c:v>1.5833729385626</c:v>
                </c:pt>
                <c:pt idx="36" formatCode="0.00E+00">
                  <c:v>1.6181095177677</c:v>
                </c:pt>
                <c:pt idx="37" formatCode="0.00E+00">
                  <c:v>1.6199875746989</c:v>
                </c:pt>
                <c:pt idx="38" formatCode="0.00E+00">
                  <c:v>1.6379319292076</c:v>
                </c:pt>
                <c:pt idx="39" formatCode="0.00E+00">
                  <c:v>1.6591563200946</c:v>
                </c:pt>
                <c:pt idx="40" formatCode="0.00E+00">
                  <c:v>1.6626923303521</c:v>
                </c:pt>
                <c:pt idx="41" formatCode="0.00E+00">
                  <c:v>1.6631979100746</c:v>
                </c:pt>
                <c:pt idx="42" formatCode="0.00E+00">
                  <c:v>1.6639203042965</c:v>
                </c:pt>
                <c:pt idx="43" formatCode="0.00E+00">
                  <c:v>1.6649686039366</c:v>
                </c:pt>
                <c:pt idx="44" formatCode="0.00E+00">
                  <c:v>1.6660077344659</c:v>
                </c:pt>
                <c:pt idx="45" formatCode="0.00E+00">
                  <c:v>1.6841915574225</c:v>
                </c:pt>
                <c:pt idx="46" formatCode="0.00E+00">
                  <c:v>1.741782826762</c:v>
                </c:pt>
                <c:pt idx="47" formatCode="0.00E+00">
                  <c:v>1.7445128722409</c:v>
                </c:pt>
                <c:pt idx="48" formatCode="0.00E+00">
                  <c:v>1.7483439038357</c:v>
                </c:pt>
                <c:pt idx="49" formatCode="0.00E+00">
                  <c:v>1.7531062361404</c:v>
                </c:pt>
                <c:pt idx="50" formatCode="0.00E+00">
                  <c:v>1.7887909239574</c:v>
                </c:pt>
                <c:pt idx="51" formatCode="0.00E+00">
                  <c:v>1.8321072723707</c:v>
                </c:pt>
                <c:pt idx="52" formatCode="0.00E+00">
                  <c:v>1.8389051893883</c:v>
                </c:pt>
                <c:pt idx="53" formatCode="0.00E+00">
                  <c:v>1.8554884304855</c:v>
                </c:pt>
                <c:pt idx="54" formatCode="0.00E+00">
                  <c:v>1.8559374330893</c:v>
                </c:pt>
                <c:pt idx="55">
                  <c:v>1.8930454170168</c:v>
                </c:pt>
                <c:pt idx="56" formatCode="0.00E+00">
                  <c:v>1.920085595994</c:v>
                </c:pt>
                <c:pt idx="57">
                  <c:v>1.947561719224099</c:v>
                </c:pt>
                <c:pt idx="58">
                  <c:v>1.9529130752253</c:v>
                </c:pt>
                <c:pt idx="59" formatCode="0.00E+00">
                  <c:v>1.9600603501425</c:v>
                </c:pt>
                <c:pt idx="60" formatCode="0.00E+00">
                  <c:v>1.9754374061997</c:v>
                </c:pt>
                <c:pt idx="61">
                  <c:v>1.983216826754</c:v>
                </c:pt>
              </c:numCache>
            </c:numRef>
          </c:xVal>
          <c:yVal>
            <c:numRef>
              <c:f>'window_3mmR_L1+0.8'!$F$7:$F$68</c:f>
              <c:numCache>
                <c:formatCode>General</c:formatCode>
                <c:ptCount val="62"/>
                <c:pt idx="0" formatCode="0.00E+00">
                  <c:v>78646.90825794377</c:v>
                </c:pt>
                <c:pt idx="1">
                  <c:v>61.418525022711</c:v>
                </c:pt>
                <c:pt idx="2">
                  <c:v>632.21783300085</c:v>
                </c:pt>
                <c:pt idx="3" formatCode="0.00E+00">
                  <c:v>59133.1058427444</c:v>
                </c:pt>
                <c:pt idx="4">
                  <c:v>0.2311602450766</c:v>
                </c:pt>
                <c:pt idx="5">
                  <c:v>4.2783422997317</c:v>
                </c:pt>
                <c:pt idx="6">
                  <c:v>0.12629341876271</c:v>
                </c:pt>
                <c:pt idx="7">
                  <c:v>0.0011076444530612</c:v>
                </c:pt>
                <c:pt idx="8">
                  <c:v>3896.6778574993</c:v>
                </c:pt>
                <c:pt idx="9">
                  <c:v>447.1974899969799</c:v>
                </c:pt>
                <c:pt idx="10">
                  <c:v>0.0091185859720595</c:v>
                </c:pt>
                <c:pt idx="11">
                  <c:v>0.16844170639041</c:v>
                </c:pt>
                <c:pt idx="12" formatCode="0.00E+00">
                  <c:v>100269.745482028</c:v>
                </c:pt>
                <c:pt idx="13">
                  <c:v>1056.719632711</c:v>
                </c:pt>
                <c:pt idx="14">
                  <c:v>1.9568804748344</c:v>
                </c:pt>
                <c:pt idx="15">
                  <c:v>18.640321343067</c:v>
                </c:pt>
                <c:pt idx="16">
                  <c:v>0.72546035176138</c:v>
                </c:pt>
                <c:pt idx="17">
                  <c:v>15.667324079766</c:v>
                </c:pt>
                <c:pt idx="18">
                  <c:v>0.80092841829474</c:v>
                </c:pt>
                <c:pt idx="19">
                  <c:v>865.38397599391</c:v>
                </c:pt>
                <c:pt idx="20">
                  <c:v>280.06947149977</c:v>
                </c:pt>
                <c:pt idx="21">
                  <c:v>0.0063753813665706</c:v>
                </c:pt>
                <c:pt idx="22">
                  <c:v>225.28647222816</c:v>
                </c:pt>
                <c:pt idx="23" formatCode="0.00E+00">
                  <c:v>5.4206092574488E-5</c:v>
                </c:pt>
                <c:pt idx="24">
                  <c:v>20.624583012856</c:v>
                </c:pt>
                <c:pt idx="25">
                  <c:v>4.811687574005385</c:v>
                </c:pt>
                <c:pt idx="27">
                  <c:v>0.0041260066117172</c:v>
                </c:pt>
                <c:pt idx="28">
                  <c:v>316.93004365271</c:v>
                </c:pt>
                <c:pt idx="29">
                  <c:v>0.0003553958072922</c:v>
                </c:pt>
                <c:pt idx="30">
                  <c:v>20.591931453651</c:v>
                </c:pt>
                <c:pt idx="31">
                  <c:v>0.76779241301498</c:v>
                </c:pt>
                <c:pt idx="32">
                  <c:v>120.31623708914</c:v>
                </c:pt>
                <c:pt idx="33">
                  <c:v>1.4219732291011</c:v>
                </c:pt>
                <c:pt idx="34">
                  <c:v>35.434670075502</c:v>
                </c:pt>
                <c:pt idx="35" formatCode="0.00E+00">
                  <c:v>38099.48156167</c:v>
                </c:pt>
                <c:pt idx="36">
                  <c:v>2078.9514368251</c:v>
                </c:pt>
                <c:pt idx="37">
                  <c:v>200.54874548904</c:v>
                </c:pt>
                <c:pt idx="38" formatCode="0.00E+00">
                  <c:v>39408.4412884143</c:v>
                </c:pt>
                <c:pt idx="39">
                  <c:v>32.276323540707</c:v>
                </c:pt>
                <c:pt idx="40">
                  <c:v>1808.3686698621</c:v>
                </c:pt>
                <c:pt idx="41">
                  <c:v>921.23684884281</c:v>
                </c:pt>
                <c:pt idx="42">
                  <c:v>2766.4589905242</c:v>
                </c:pt>
                <c:pt idx="43">
                  <c:v>1812.2599484378</c:v>
                </c:pt>
                <c:pt idx="44" formatCode="0.00E+00">
                  <c:v>39530.3069993404</c:v>
                </c:pt>
                <c:pt idx="45">
                  <c:v>1730.4437181714</c:v>
                </c:pt>
                <c:pt idx="46">
                  <c:v>0.19414162324514</c:v>
                </c:pt>
                <c:pt idx="47">
                  <c:v>646.4660659041994</c:v>
                </c:pt>
                <c:pt idx="48">
                  <c:v>1.2983599102077</c:v>
                </c:pt>
                <c:pt idx="49">
                  <c:v>1234.3228661189</c:v>
                </c:pt>
                <c:pt idx="50" formatCode="0.00E+00">
                  <c:v>98207.05083697857</c:v>
                </c:pt>
                <c:pt idx="51">
                  <c:v>226.02005487786</c:v>
                </c:pt>
                <c:pt idx="52">
                  <c:v>1095.1959681975</c:v>
                </c:pt>
                <c:pt idx="53" formatCode="0.00E+00">
                  <c:v>19812.1639916345</c:v>
                </c:pt>
                <c:pt idx="54">
                  <c:v>3.711472234049697</c:v>
                </c:pt>
                <c:pt idx="55" formatCode="0.00E+00">
                  <c:v>22628.5687285863</c:v>
                </c:pt>
                <c:pt idx="56">
                  <c:v>2.0245796595743</c:v>
                </c:pt>
                <c:pt idx="57">
                  <c:v>0.62198296838009</c:v>
                </c:pt>
                <c:pt idx="58" formatCode="0.00E+00">
                  <c:v>35400.2555750506</c:v>
                </c:pt>
                <c:pt idx="59">
                  <c:v>4.862273513249494</c:v>
                </c:pt>
                <c:pt idx="60">
                  <c:v>102.15541968038</c:v>
                </c:pt>
                <c:pt idx="61">
                  <c:v>3.7705080826817</c:v>
                </c:pt>
              </c:numCache>
            </c:numRef>
          </c:yVal>
          <c:smooth val="0"/>
        </c:ser>
        <c:ser>
          <c:idx val="20"/>
          <c:order val="6"/>
          <c:tx>
            <c:v>Longi_L1-0.8</c:v>
          </c:tx>
          <c:spPr>
            <a:ln w="28575">
              <a:noFill/>
            </a:ln>
          </c:spPr>
          <c:xVal>
            <c:numRef>
              <c:f>'window_3mmR_L1-0.8'!$B$7:$B$68</c:f>
              <c:numCache>
                <c:formatCode>General</c:formatCode>
                <c:ptCount val="62"/>
                <c:pt idx="0">
                  <c:v>0.57036081341368</c:v>
                </c:pt>
                <c:pt idx="1">
                  <c:v>0.57849313032454</c:v>
                </c:pt>
                <c:pt idx="2">
                  <c:v>0.57959283924468</c:v>
                </c:pt>
                <c:pt idx="3">
                  <c:v>0.59013863249894</c:v>
                </c:pt>
                <c:pt idx="4">
                  <c:v>0.6811446600308</c:v>
                </c:pt>
                <c:pt idx="5" formatCode="0.0000">
                  <c:v>0.68179397152943</c:v>
                </c:pt>
                <c:pt idx="6" formatCode="0.0000">
                  <c:v>0.68230473435439</c:v>
                </c:pt>
                <c:pt idx="7" formatCode="0.0000">
                  <c:v>0.68686473604852</c:v>
                </c:pt>
                <c:pt idx="8" formatCode="0.0000">
                  <c:v>0.70237503380284</c:v>
                </c:pt>
                <c:pt idx="9" formatCode="0.0000">
                  <c:v>0.74788685283422</c:v>
                </c:pt>
                <c:pt idx="10" formatCode="0.0000">
                  <c:v>0.85484678616332</c:v>
                </c:pt>
                <c:pt idx="11" formatCode="0.0000">
                  <c:v>0.92774301935787</c:v>
                </c:pt>
                <c:pt idx="12" formatCode="0.0000">
                  <c:v>0.95982170968559</c:v>
                </c:pt>
                <c:pt idx="13" formatCode="0.0000">
                  <c:v>1.0253260370066</c:v>
                </c:pt>
                <c:pt idx="14" formatCode="0.0000">
                  <c:v>1.0287662663622</c:v>
                </c:pt>
                <c:pt idx="15" formatCode="0.0000">
                  <c:v>1.0297501862191</c:v>
                </c:pt>
                <c:pt idx="16" formatCode="0.0000">
                  <c:v>1.0397417285712</c:v>
                </c:pt>
                <c:pt idx="17" formatCode="0.0000">
                  <c:v>1.0728450290461</c:v>
                </c:pt>
                <c:pt idx="18" formatCode="0.0000">
                  <c:v>1.0993709516091</c:v>
                </c:pt>
                <c:pt idx="19" formatCode="0.0000">
                  <c:v>1.1021448632219</c:v>
                </c:pt>
                <c:pt idx="20" formatCode="0.0000">
                  <c:v>1.1064608926966</c:v>
                </c:pt>
                <c:pt idx="21" formatCode="0.0000">
                  <c:v>1.1441056527034</c:v>
                </c:pt>
                <c:pt idx="22" formatCode="0.0000">
                  <c:v>1.1730332248544</c:v>
                </c:pt>
                <c:pt idx="23" formatCode="0.0000">
                  <c:v>1.2177038348362</c:v>
                </c:pt>
                <c:pt idx="24" formatCode="0.0000">
                  <c:v>1.2619972090176</c:v>
                </c:pt>
                <c:pt idx="25" formatCode="0.0000">
                  <c:v>1.2965590244553</c:v>
                </c:pt>
                <c:pt idx="27" formatCode="0.0000">
                  <c:v>1.3845357692406</c:v>
                </c:pt>
                <c:pt idx="28" formatCode="0.0000">
                  <c:v>1.4373883125686</c:v>
                </c:pt>
                <c:pt idx="29" formatCode="0.0000">
                  <c:v>1.4553988111261</c:v>
                </c:pt>
                <c:pt idx="30" formatCode="0.0000">
                  <c:v>1.4969913065937</c:v>
                </c:pt>
                <c:pt idx="31" formatCode="0.0000">
                  <c:v>1.5013425270349</c:v>
                </c:pt>
                <c:pt idx="32" formatCode="0.00E+00">
                  <c:v>1.5064813267088</c:v>
                </c:pt>
                <c:pt idx="33" formatCode="0.00E+00">
                  <c:v>1.50985013356</c:v>
                </c:pt>
                <c:pt idx="34" formatCode="0.00E+00">
                  <c:v>1.5531430924098</c:v>
                </c:pt>
                <c:pt idx="35" formatCode="0.00E+00">
                  <c:v>1.5871463757238</c:v>
                </c:pt>
                <c:pt idx="36" formatCode="0.00E+00">
                  <c:v>1.6186999492317</c:v>
                </c:pt>
                <c:pt idx="37" formatCode="0.00E+00">
                  <c:v>1.620267719098</c:v>
                </c:pt>
                <c:pt idx="38" formatCode="0.00E+00">
                  <c:v>1.6401630800928</c:v>
                </c:pt>
                <c:pt idx="39" formatCode="0.00E+00">
                  <c:v>1.6600857523538</c:v>
                </c:pt>
                <c:pt idx="40">
                  <c:v>1.6609509702647</c:v>
                </c:pt>
                <c:pt idx="41" formatCode="0.00E+00">
                  <c:v>1.6637813252971</c:v>
                </c:pt>
                <c:pt idx="42" formatCode="0.00E+00">
                  <c:v>1.66410374626</c:v>
                </c:pt>
                <c:pt idx="43" formatCode="0.00E+00">
                  <c:v>1.6662325578316</c:v>
                </c:pt>
                <c:pt idx="44" formatCode="0.00E+00">
                  <c:v>1.6663584729883</c:v>
                </c:pt>
                <c:pt idx="45">
                  <c:v>1.6846984817738</c:v>
                </c:pt>
                <c:pt idx="46">
                  <c:v>1.7432303267612</c:v>
                </c:pt>
                <c:pt idx="47" formatCode="0.00E+00">
                  <c:v>1.7479601449939</c:v>
                </c:pt>
                <c:pt idx="48" formatCode="0.00E+00">
                  <c:v>1.7512278514416</c:v>
                </c:pt>
                <c:pt idx="49" formatCode="0.00E+00">
                  <c:v>1.7556929930893</c:v>
                </c:pt>
                <c:pt idx="50" formatCode="0.00E+00">
                  <c:v>1.7898483020017</c:v>
                </c:pt>
                <c:pt idx="51" formatCode="0.00E+00">
                  <c:v>1.8330708696565</c:v>
                </c:pt>
                <c:pt idx="52" formatCode="0.00E+00">
                  <c:v>1.84293918101</c:v>
                </c:pt>
                <c:pt idx="53">
                  <c:v>1.8562571995435</c:v>
                </c:pt>
                <c:pt idx="54">
                  <c:v>1.8579272682313</c:v>
                </c:pt>
                <c:pt idx="55">
                  <c:v>1.8971397498103</c:v>
                </c:pt>
                <c:pt idx="56">
                  <c:v>1.9228014354123</c:v>
                </c:pt>
                <c:pt idx="57">
                  <c:v>1.9484922965212</c:v>
                </c:pt>
                <c:pt idx="58">
                  <c:v>1.9550307716645</c:v>
                </c:pt>
                <c:pt idx="59">
                  <c:v>1.9641709262918</c:v>
                </c:pt>
                <c:pt idx="60">
                  <c:v>1.9778760034292</c:v>
                </c:pt>
                <c:pt idx="61">
                  <c:v>1.9834505894749</c:v>
                </c:pt>
              </c:numCache>
            </c:numRef>
          </c:xVal>
          <c:yVal>
            <c:numRef>
              <c:f>'window_3mmR_L1-0.8'!$F$7:$F$68</c:f>
              <c:numCache>
                <c:formatCode>General</c:formatCode>
                <c:ptCount val="62"/>
                <c:pt idx="0" formatCode="0.00E+00">
                  <c:v>75679.0651159872</c:v>
                </c:pt>
                <c:pt idx="1">
                  <c:v>254.79005639828</c:v>
                </c:pt>
                <c:pt idx="2">
                  <c:v>431.8161086010196</c:v>
                </c:pt>
                <c:pt idx="3" formatCode="0.00E+00">
                  <c:v>60353.54649146328</c:v>
                </c:pt>
                <c:pt idx="4">
                  <c:v>6.237856331970899</c:v>
                </c:pt>
                <c:pt idx="5">
                  <c:v>2.5766248510213</c:v>
                </c:pt>
                <c:pt idx="6">
                  <c:v>1.0216800962233</c:v>
                </c:pt>
                <c:pt idx="7">
                  <c:v>0.002650521728401</c:v>
                </c:pt>
                <c:pt idx="8">
                  <c:v>3986.1719280729</c:v>
                </c:pt>
                <c:pt idx="9">
                  <c:v>455.22160006446</c:v>
                </c:pt>
                <c:pt idx="10">
                  <c:v>0.0021618980476681</c:v>
                </c:pt>
                <c:pt idx="11">
                  <c:v>0.11318946374341</c:v>
                </c:pt>
                <c:pt idx="12" formatCode="0.00E+00">
                  <c:v>99141.3409526316</c:v>
                </c:pt>
                <c:pt idx="13">
                  <c:v>1531.8599917552</c:v>
                </c:pt>
                <c:pt idx="14">
                  <c:v>5.041491512598</c:v>
                </c:pt>
                <c:pt idx="15">
                  <c:v>17.569974382578</c:v>
                </c:pt>
                <c:pt idx="16">
                  <c:v>0.81833641748295</c:v>
                </c:pt>
                <c:pt idx="17">
                  <c:v>18.682300676212</c:v>
                </c:pt>
                <c:pt idx="18">
                  <c:v>1.1585541422045</c:v>
                </c:pt>
                <c:pt idx="19">
                  <c:v>836.9261741183999</c:v>
                </c:pt>
                <c:pt idx="20">
                  <c:v>363.6904532952699</c:v>
                </c:pt>
                <c:pt idx="21">
                  <c:v>0.0089511028279429</c:v>
                </c:pt>
                <c:pt idx="22">
                  <c:v>228.59206347239</c:v>
                </c:pt>
                <c:pt idx="23" formatCode="0.00E+00">
                  <c:v>3.7291903550553E-5</c:v>
                </c:pt>
                <c:pt idx="24">
                  <c:v>20.205279826862</c:v>
                </c:pt>
                <c:pt idx="25">
                  <c:v>5.094071526070474</c:v>
                </c:pt>
                <c:pt idx="27">
                  <c:v>0.00043282831333392</c:v>
                </c:pt>
                <c:pt idx="28">
                  <c:v>310.98993851782</c:v>
                </c:pt>
                <c:pt idx="29">
                  <c:v>0.0044671216467023</c:v>
                </c:pt>
                <c:pt idx="30">
                  <c:v>21.358215141301</c:v>
                </c:pt>
                <c:pt idx="31">
                  <c:v>1.7281113094525</c:v>
                </c:pt>
                <c:pt idx="32">
                  <c:v>105.55952701</c:v>
                </c:pt>
                <c:pt idx="33">
                  <c:v>4.844625975308285</c:v>
                </c:pt>
                <c:pt idx="34">
                  <c:v>45.505680657986</c:v>
                </c:pt>
                <c:pt idx="35" formatCode="0.00E+00">
                  <c:v>44146.6892768718</c:v>
                </c:pt>
                <c:pt idx="36">
                  <c:v>2254.9732012504</c:v>
                </c:pt>
                <c:pt idx="37">
                  <c:v>14.254709484819</c:v>
                </c:pt>
                <c:pt idx="38" formatCode="0.00E+00">
                  <c:v>31726.0445321212</c:v>
                </c:pt>
                <c:pt idx="39">
                  <c:v>2.9257138279156</c:v>
                </c:pt>
                <c:pt idx="40">
                  <c:v>4.947593173192</c:v>
                </c:pt>
                <c:pt idx="41" formatCode="0.00E+00">
                  <c:v>11302.1765181298</c:v>
                </c:pt>
                <c:pt idx="42">
                  <c:v>3572.6666732066</c:v>
                </c:pt>
                <c:pt idx="43" formatCode="0.00E+00">
                  <c:v>15061.9754663673</c:v>
                </c:pt>
                <c:pt idx="44" formatCode="0.00E+00">
                  <c:v>11173.4539189858</c:v>
                </c:pt>
                <c:pt idx="45">
                  <c:v>1846.7157468755</c:v>
                </c:pt>
                <c:pt idx="46">
                  <c:v>0.23292605847259</c:v>
                </c:pt>
                <c:pt idx="47">
                  <c:v>831.9663598193994</c:v>
                </c:pt>
                <c:pt idx="48">
                  <c:v>1.4909443083983</c:v>
                </c:pt>
                <c:pt idx="49">
                  <c:v>2156.1998849319</c:v>
                </c:pt>
                <c:pt idx="50" formatCode="0.00E+00">
                  <c:v>97736.76070547935</c:v>
                </c:pt>
                <c:pt idx="51">
                  <c:v>194.25110644883</c:v>
                </c:pt>
                <c:pt idx="52">
                  <c:v>1275.3452980625</c:v>
                </c:pt>
                <c:pt idx="53">
                  <c:v>2.619062953160285</c:v>
                </c:pt>
                <c:pt idx="54" formatCode="0.00E+00">
                  <c:v>22753.0023621019</c:v>
                </c:pt>
                <c:pt idx="55" formatCode="0.00E+00">
                  <c:v>19891.6700837723</c:v>
                </c:pt>
                <c:pt idx="56">
                  <c:v>1.3871873082825</c:v>
                </c:pt>
                <c:pt idx="57">
                  <c:v>0.17509337896427</c:v>
                </c:pt>
                <c:pt idx="58" formatCode="0.00E+00">
                  <c:v>35017.9368493185</c:v>
                </c:pt>
                <c:pt idx="59">
                  <c:v>2.2871559276011</c:v>
                </c:pt>
                <c:pt idx="60">
                  <c:v>73.764075328679</c:v>
                </c:pt>
                <c:pt idx="61">
                  <c:v>4.408908231915285</c:v>
                </c:pt>
              </c:numCache>
            </c:numRef>
          </c:yVal>
          <c:smooth val="0"/>
        </c:ser>
        <c:ser>
          <c:idx val="23"/>
          <c:order val="7"/>
          <c:tx>
            <c:v>Longi_Rmi+0.4</c:v>
          </c:tx>
          <c:spPr>
            <a:ln w="28575">
              <a:noFill/>
            </a:ln>
          </c:spPr>
          <c:xVal>
            <c:numRef>
              <c:f>'window_3mmR_Rmi+0.4'!$B$7:$B$68</c:f>
              <c:numCache>
                <c:formatCode>0.0000</c:formatCode>
                <c:ptCount val="62"/>
                <c:pt idx="0">
                  <c:v>0.57050307063756</c:v>
                </c:pt>
                <c:pt idx="1">
                  <c:v>0.57920971368456</c:v>
                </c:pt>
                <c:pt idx="2">
                  <c:v>0.57932694602998</c:v>
                </c:pt>
                <c:pt idx="3">
                  <c:v>0.59011456830349</c:v>
                </c:pt>
                <c:pt idx="4">
                  <c:v>0.68055501961457</c:v>
                </c:pt>
                <c:pt idx="5">
                  <c:v>0.68232297127928</c:v>
                </c:pt>
                <c:pt idx="6">
                  <c:v>0.68288534580558</c:v>
                </c:pt>
                <c:pt idx="7">
                  <c:v>0.68639615126757</c:v>
                </c:pt>
                <c:pt idx="8">
                  <c:v>0.70162489834458</c:v>
                </c:pt>
                <c:pt idx="9">
                  <c:v>0.74635367273534</c:v>
                </c:pt>
                <c:pt idx="10">
                  <c:v>0.85292496399877</c:v>
                </c:pt>
                <c:pt idx="11">
                  <c:v>0.92609734022593</c:v>
                </c:pt>
                <c:pt idx="12">
                  <c:v>0.95794610289849</c:v>
                </c:pt>
                <c:pt idx="13">
                  <c:v>1.0257229745759</c:v>
                </c:pt>
                <c:pt idx="14">
                  <c:v>1.0287742879334</c:v>
                </c:pt>
                <c:pt idx="15">
                  <c:v>1.0304765485472</c:v>
                </c:pt>
                <c:pt idx="16">
                  <c:v>1.0392476651028</c:v>
                </c:pt>
                <c:pt idx="17">
                  <c:v>1.0718431143084</c:v>
                </c:pt>
                <c:pt idx="18">
                  <c:v>1.0995903530925</c:v>
                </c:pt>
                <c:pt idx="19">
                  <c:v>1.1029370102574</c:v>
                </c:pt>
                <c:pt idx="20">
                  <c:v>1.1071769821599</c:v>
                </c:pt>
                <c:pt idx="21">
                  <c:v>1.1419402057699</c:v>
                </c:pt>
                <c:pt idx="22">
                  <c:v>1.1712240771296</c:v>
                </c:pt>
                <c:pt idx="23">
                  <c:v>1.2152099394719</c:v>
                </c:pt>
                <c:pt idx="24">
                  <c:v>1.2593275802272</c:v>
                </c:pt>
                <c:pt idx="25">
                  <c:v>1.2946528299275</c:v>
                </c:pt>
                <c:pt idx="27" formatCode="0.00E+00">
                  <c:v>1.3821876239366</c:v>
                </c:pt>
                <c:pt idx="28" formatCode="0.00E+00">
                  <c:v>1.4349735805808</c:v>
                </c:pt>
                <c:pt idx="29" formatCode="0.00E+00">
                  <c:v>1.4526718643171</c:v>
                </c:pt>
                <c:pt idx="30" formatCode="0.00E+00">
                  <c:v>1.4967625986756</c:v>
                </c:pt>
                <c:pt idx="31" formatCode="0.00E+00">
                  <c:v>1.498622432348</c:v>
                </c:pt>
                <c:pt idx="32" formatCode="0.00E+00">
                  <c:v>1.5062494786005</c:v>
                </c:pt>
                <c:pt idx="33" formatCode="0.00E+00">
                  <c:v>1.5094330248537</c:v>
                </c:pt>
                <c:pt idx="34" formatCode="0.00E+00">
                  <c:v>1.5515637480416</c:v>
                </c:pt>
                <c:pt idx="35" formatCode="General">
                  <c:v>1.583707797575</c:v>
                </c:pt>
                <c:pt idx="36" formatCode="0.00E+00">
                  <c:v>1.6172643084315</c:v>
                </c:pt>
                <c:pt idx="37" formatCode="0.00E+00">
                  <c:v>1.6190099740025</c:v>
                </c:pt>
                <c:pt idx="38" formatCode="0.00E+00">
                  <c:v>1.6384260267269</c:v>
                </c:pt>
                <c:pt idx="39" formatCode="0.00E+00">
                  <c:v>1.6589615761662</c:v>
                </c:pt>
                <c:pt idx="40" formatCode="General">
                  <c:v>1.6617143685014</c:v>
                </c:pt>
                <c:pt idx="41" formatCode="General">
                  <c:v>1.6632096007312</c:v>
                </c:pt>
                <c:pt idx="42" formatCode="0.00E+00">
                  <c:v>1.6642638417875</c:v>
                </c:pt>
                <c:pt idx="43" formatCode="0.00E+00">
                  <c:v>1.665435007486</c:v>
                </c:pt>
                <c:pt idx="44" formatCode="0.00E+00">
                  <c:v>1.6665883346917</c:v>
                </c:pt>
                <c:pt idx="45" formatCode="0.00E+00">
                  <c:v>1.684028088899</c:v>
                </c:pt>
                <c:pt idx="46" formatCode="0.00E+00">
                  <c:v>1.7416891861198</c:v>
                </c:pt>
                <c:pt idx="47" formatCode="0.00E+00">
                  <c:v>1.7445692056888</c:v>
                </c:pt>
                <c:pt idx="48" formatCode="General">
                  <c:v>1.7481149588481</c:v>
                </c:pt>
                <c:pt idx="49" formatCode="General">
                  <c:v>1.7534810614903</c:v>
                </c:pt>
                <c:pt idx="50" formatCode="General">
                  <c:v>1.7887802947427</c:v>
                </c:pt>
                <c:pt idx="51" formatCode="General">
                  <c:v>1.8286273277233</c:v>
                </c:pt>
                <c:pt idx="52" formatCode="General">
                  <c:v>1.8402815415634</c:v>
                </c:pt>
                <c:pt idx="53" formatCode="General">
                  <c:v>1.8550989634673</c:v>
                </c:pt>
                <c:pt idx="54" formatCode="General">
                  <c:v>1.8564137078541</c:v>
                </c:pt>
                <c:pt idx="55" formatCode="General">
                  <c:v>1.8934051933752</c:v>
                </c:pt>
                <c:pt idx="56" formatCode="General">
                  <c:v>1.9199945662084</c:v>
                </c:pt>
                <c:pt idx="57" formatCode="General">
                  <c:v>1.9468766179959</c:v>
                </c:pt>
                <c:pt idx="58" formatCode="General">
                  <c:v>1.952984417339199</c:v>
                </c:pt>
                <c:pt idx="59" formatCode="General">
                  <c:v>1.9601880634547</c:v>
                </c:pt>
                <c:pt idx="60" formatCode="General">
                  <c:v>1.9757459495112</c:v>
                </c:pt>
                <c:pt idx="61" formatCode="General">
                  <c:v>1.9831210518542</c:v>
                </c:pt>
              </c:numCache>
            </c:numRef>
          </c:xVal>
          <c:yVal>
            <c:numRef>
              <c:f>'window_3mmR_Rmi+0.4'!$F$7:$F$68</c:f>
              <c:numCache>
                <c:formatCode>General</c:formatCode>
                <c:ptCount val="62"/>
                <c:pt idx="0" formatCode="0.00E+00">
                  <c:v>79735.5833259891</c:v>
                </c:pt>
                <c:pt idx="1">
                  <c:v>22.65064737248198</c:v>
                </c:pt>
                <c:pt idx="2">
                  <c:v>35.832319654786</c:v>
                </c:pt>
                <c:pt idx="3" formatCode="0.00E+00">
                  <c:v>59674.6191673291</c:v>
                </c:pt>
                <c:pt idx="4">
                  <c:v>27.683151018049</c:v>
                </c:pt>
                <c:pt idx="5">
                  <c:v>2.898909079173797</c:v>
                </c:pt>
                <c:pt idx="6">
                  <c:v>0.73901963402716</c:v>
                </c:pt>
                <c:pt idx="7">
                  <c:v>0.033892925635979</c:v>
                </c:pt>
                <c:pt idx="8">
                  <c:v>3815.441195035601</c:v>
                </c:pt>
                <c:pt idx="9">
                  <c:v>453.30620219239</c:v>
                </c:pt>
                <c:pt idx="10">
                  <c:v>0.012782165551152</c:v>
                </c:pt>
                <c:pt idx="11">
                  <c:v>0.12648483943847</c:v>
                </c:pt>
                <c:pt idx="12" formatCode="0.00E+00">
                  <c:v>104595.080682491</c:v>
                </c:pt>
                <c:pt idx="13">
                  <c:v>1509.848799128</c:v>
                </c:pt>
                <c:pt idx="14">
                  <c:v>0.58114515308431</c:v>
                </c:pt>
                <c:pt idx="15">
                  <c:v>19.266586324223</c:v>
                </c:pt>
                <c:pt idx="16">
                  <c:v>0.73929946840033</c:v>
                </c:pt>
                <c:pt idx="17">
                  <c:v>16.41307035777499</c:v>
                </c:pt>
                <c:pt idx="18">
                  <c:v>0.62115796196485</c:v>
                </c:pt>
                <c:pt idx="19">
                  <c:v>883.12113640168</c:v>
                </c:pt>
                <c:pt idx="20">
                  <c:v>204.97804193356</c:v>
                </c:pt>
                <c:pt idx="21">
                  <c:v>0.00024396527208203</c:v>
                </c:pt>
                <c:pt idx="22">
                  <c:v>220.16416989056</c:v>
                </c:pt>
                <c:pt idx="23" formatCode="0.00E+00">
                  <c:v>4.3666641664219E-5</c:v>
                </c:pt>
                <c:pt idx="24">
                  <c:v>21.158720407954</c:v>
                </c:pt>
                <c:pt idx="25">
                  <c:v>4.860221967060484</c:v>
                </c:pt>
                <c:pt idx="27">
                  <c:v>0.0036130827037967</c:v>
                </c:pt>
                <c:pt idx="28">
                  <c:v>316.6443755714</c:v>
                </c:pt>
                <c:pt idx="29">
                  <c:v>0.0052352121379948</c:v>
                </c:pt>
                <c:pt idx="30">
                  <c:v>21.58930052042</c:v>
                </c:pt>
                <c:pt idx="31">
                  <c:v>0.72955265833462</c:v>
                </c:pt>
                <c:pt idx="32">
                  <c:v>117.41367547074</c:v>
                </c:pt>
                <c:pt idx="33">
                  <c:v>1.3186194088464</c:v>
                </c:pt>
                <c:pt idx="34">
                  <c:v>38.87064260223399</c:v>
                </c:pt>
                <c:pt idx="35" formatCode="0.00E+00">
                  <c:v>38403.4942531991</c:v>
                </c:pt>
                <c:pt idx="36">
                  <c:v>1741.1767674178</c:v>
                </c:pt>
                <c:pt idx="37">
                  <c:v>442.97569519804</c:v>
                </c:pt>
                <c:pt idx="38" formatCode="0.00E+00">
                  <c:v>36687.83786320138</c:v>
                </c:pt>
                <c:pt idx="39">
                  <c:v>26.76033178427</c:v>
                </c:pt>
                <c:pt idx="40">
                  <c:v>99.161809429285</c:v>
                </c:pt>
                <c:pt idx="41">
                  <c:v>185.97584584513</c:v>
                </c:pt>
                <c:pt idx="42">
                  <c:v>5603.5102464695</c:v>
                </c:pt>
                <c:pt idx="43" formatCode="0.00E+00">
                  <c:v>29130.40153111961</c:v>
                </c:pt>
                <c:pt idx="44" formatCode="0.00E+00">
                  <c:v>57558.4889798316</c:v>
                </c:pt>
                <c:pt idx="45">
                  <c:v>1811.2406898908</c:v>
                </c:pt>
                <c:pt idx="46">
                  <c:v>0.15285599207195</c:v>
                </c:pt>
                <c:pt idx="47">
                  <c:v>640.4602613847563</c:v>
                </c:pt>
                <c:pt idx="48">
                  <c:v>1.6188659877976</c:v>
                </c:pt>
                <c:pt idx="49">
                  <c:v>1705.0063529385</c:v>
                </c:pt>
                <c:pt idx="50" formatCode="0.00E+00">
                  <c:v>97147.6758181925</c:v>
                </c:pt>
                <c:pt idx="51">
                  <c:v>243.38763863369</c:v>
                </c:pt>
                <c:pt idx="52">
                  <c:v>1183.5434653821</c:v>
                </c:pt>
                <c:pt idx="53">
                  <c:v>2.7864666435655</c:v>
                </c:pt>
                <c:pt idx="54" formatCode="0.00E+00">
                  <c:v>22381.0874121525</c:v>
                </c:pt>
                <c:pt idx="55" formatCode="0.00E+00">
                  <c:v>22231.6918526179</c:v>
                </c:pt>
                <c:pt idx="56">
                  <c:v>1.6679669011456</c:v>
                </c:pt>
                <c:pt idx="57">
                  <c:v>0.4357194244228</c:v>
                </c:pt>
                <c:pt idx="58" formatCode="0.00E+00">
                  <c:v>34835.4576857686</c:v>
                </c:pt>
                <c:pt idx="59">
                  <c:v>3.2397643429999</c:v>
                </c:pt>
                <c:pt idx="60">
                  <c:v>86.72147130255257</c:v>
                </c:pt>
                <c:pt idx="61">
                  <c:v>4.109864879639685</c:v>
                </c:pt>
              </c:numCache>
            </c:numRef>
          </c:yVal>
          <c:smooth val="0"/>
        </c:ser>
        <c:ser>
          <c:idx val="26"/>
          <c:order val="8"/>
          <c:tx>
            <c:v>Longi_Rmi-0.4</c:v>
          </c:tx>
          <c:spPr>
            <a:ln w="28575">
              <a:noFill/>
            </a:ln>
          </c:spPr>
          <c:xVal>
            <c:numRef>
              <c:f>'window_3mmR_Rmi-0.4'!$B$7:$B$68</c:f>
              <c:numCache>
                <c:formatCode>0.0000</c:formatCode>
                <c:ptCount val="62"/>
                <c:pt idx="0">
                  <c:v>0.57014155878481</c:v>
                </c:pt>
                <c:pt idx="1">
                  <c:v>0.57844560586884</c:v>
                </c:pt>
                <c:pt idx="2">
                  <c:v>0.57877029136525</c:v>
                </c:pt>
                <c:pt idx="3">
                  <c:v>0.5898953436248</c:v>
                </c:pt>
                <c:pt idx="4">
                  <c:v>0.68106887906145</c:v>
                </c:pt>
                <c:pt idx="5">
                  <c:v>0.6818295250252</c:v>
                </c:pt>
                <c:pt idx="6">
                  <c:v>0.68224845059674</c:v>
                </c:pt>
                <c:pt idx="7">
                  <c:v>0.68669292057294</c:v>
                </c:pt>
                <c:pt idx="8">
                  <c:v>0.70248402877013</c:v>
                </c:pt>
                <c:pt idx="9">
                  <c:v>0.74698992094086</c:v>
                </c:pt>
                <c:pt idx="10">
                  <c:v>0.8563372700895</c:v>
                </c:pt>
                <c:pt idx="11">
                  <c:v>0.92750884480558</c:v>
                </c:pt>
                <c:pt idx="12">
                  <c:v>0.95981473684939</c:v>
                </c:pt>
                <c:pt idx="13">
                  <c:v>1.0256227239882</c:v>
                </c:pt>
                <c:pt idx="14">
                  <c:v>1.0290909860873</c:v>
                </c:pt>
                <c:pt idx="15">
                  <c:v>1.0301484705116</c:v>
                </c:pt>
                <c:pt idx="16">
                  <c:v>1.0398747082727</c:v>
                </c:pt>
                <c:pt idx="17">
                  <c:v>1.0723311071623</c:v>
                </c:pt>
                <c:pt idx="18">
                  <c:v>1.1000654073452</c:v>
                </c:pt>
                <c:pt idx="19">
                  <c:v>1.1027806894991</c:v>
                </c:pt>
                <c:pt idx="20">
                  <c:v>1.1068127161339</c:v>
                </c:pt>
                <c:pt idx="21">
                  <c:v>1.1444820638913</c:v>
                </c:pt>
                <c:pt idx="22">
                  <c:v>1.1739385040764</c:v>
                </c:pt>
                <c:pt idx="23">
                  <c:v>1.2173093746835</c:v>
                </c:pt>
                <c:pt idx="24">
                  <c:v>1.2618314914184</c:v>
                </c:pt>
                <c:pt idx="25" formatCode="0.00E+00">
                  <c:v>1.2961874968089</c:v>
                </c:pt>
                <c:pt idx="27" formatCode="0.00E+00">
                  <c:v>1.3853035127929</c:v>
                </c:pt>
                <c:pt idx="28" formatCode="0.00E+00">
                  <c:v>1.4375787663616</c:v>
                </c:pt>
                <c:pt idx="29" formatCode="0.00E+00">
                  <c:v>1.4561603876001</c:v>
                </c:pt>
                <c:pt idx="30" formatCode="0.00E+00">
                  <c:v>1.4971570785986</c:v>
                </c:pt>
                <c:pt idx="31" formatCode="0.00E+00">
                  <c:v>1.5008392134903</c:v>
                </c:pt>
                <c:pt idx="32" formatCode="0.00E+00">
                  <c:v>1.5063083897204</c:v>
                </c:pt>
                <c:pt idx="33" formatCode="General">
                  <c:v>1.5094028035117</c:v>
                </c:pt>
                <c:pt idx="34" formatCode="0.00E+00">
                  <c:v>1.5525433861268</c:v>
                </c:pt>
                <c:pt idx="35" formatCode="0.00E+00">
                  <c:v>1.5868181782135</c:v>
                </c:pt>
                <c:pt idx="36" formatCode="0.00E+00">
                  <c:v>1.6185685065928</c:v>
                </c:pt>
                <c:pt idx="37" formatCode="0.00E+00">
                  <c:v>1.6206718993985</c:v>
                </c:pt>
                <c:pt idx="38" formatCode="General">
                  <c:v>1.6387997009744</c:v>
                </c:pt>
                <c:pt idx="39" formatCode="General">
                  <c:v>1.6602544050952</c:v>
                </c:pt>
                <c:pt idx="40" formatCode="0.00E+00">
                  <c:v>1.6623007079778</c:v>
                </c:pt>
                <c:pt idx="41" formatCode="0.00E+00">
                  <c:v>1.6624153509346</c:v>
                </c:pt>
                <c:pt idx="42" formatCode="0.00E+00">
                  <c:v>1.6638014116406</c:v>
                </c:pt>
                <c:pt idx="43" formatCode="0.00E+00">
                  <c:v>1.6663428981342</c:v>
                </c:pt>
                <c:pt idx="44" formatCode="0.00E+00">
                  <c:v>1.6666648097132</c:v>
                </c:pt>
                <c:pt idx="45" formatCode="0.00E+00">
                  <c:v>1.6846147659121</c:v>
                </c:pt>
                <c:pt idx="46" formatCode="General">
                  <c:v>1.7432407766943</c:v>
                </c:pt>
                <c:pt idx="47" formatCode="General">
                  <c:v>1.7478732683088</c:v>
                </c:pt>
                <c:pt idx="48" formatCode="General">
                  <c:v>1.7514654895066</c:v>
                </c:pt>
                <c:pt idx="49" formatCode="General">
                  <c:v>1.7553170103424</c:v>
                </c:pt>
                <c:pt idx="50" formatCode="General">
                  <c:v>1.7898666496456</c:v>
                </c:pt>
                <c:pt idx="51" formatCode="General">
                  <c:v>1.8365272624522</c:v>
                </c:pt>
                <c:pt idx="52" formatCode="General">
                  <c:v>1.8416555940794</c:v>
                </c:pt>
                <c:pt idx="53" formatCode="General">
                  <c:v>1.8569414764881</c:v>
                </c:pt>
                <c:pt idx="54" formatCode="General">
                  <c:v>1.8571029480432</c:v>
                </c:pt>
                <c:pt idx="55" formatCode="General">
                  <c:v>1.8967873924211</c:v>
                </c:pt>
                <c:pt idx="56" formatCode="General">
                  <c:v>1.9228797762685</c:v>
                </c:pt>
                <c:pt idx="57" formatCode="General">
                  <c:v>1.9492372185281</c:v>
                </c:pt>
                <c:pt idx="58" formatCode="General">
                  <c:v>1.9549540987838</c:v>
                </c:pt>
                <c:pt idx="59" formatCode="General">
                  <c:v>1.9640191973063</c:v>
                </c:pt>
                <c:pt idx="60" formatCode="General">
                  <c:v>1.9775609496607</c:v>
                </c:pt>
                <c:pt idx="61" formatCode="General">
                  <c:v>1.9831127790763</c:v>
                </c:pt>
              </c:numCache>
            </c:numRef>
          </c:xVal>
          <c:yVal>
            <c:numRef>
              <c:f>'window_3mmR_Rmi-0.4'!$F$7:$F$68</c:f>
              <c:numCache>
                <c:formatCode>General</c:formatCode>
                <c:ptCount val="62"/>
                <c:pt idx="0" formatCode="0.00E+00">
                  <c:v>74355.7044573107</c:v>
                </c:pt>
                <c:pt idx="1">
                  <c:v>8.6443473976653</c:v>
                </c:pt>
                <c:pt idx="2">
                  <c:v>4.5707870617836</c:v>
                </c:pt>
                <c:pt idx="3" formatCode="0.00E+00">
                  <c:v>64964.3375776141</c:v>
                </c:pt>
                <c:pt idx="4">
                  <c:v>5.193410209500277</c:v>
                </c:pt>
                <c:pt idx="5">
                  <c:v>2.905489788075</c:v>
                </c:pt>
                <c:pt idx="6">
                  <c:v>0.74560154248685</c:v>
                </c:pt>
                <c:pt idx="7">
                  <c:v>0.002293278014306</c:v>
                </c:pt>
                <c:pt idx="8">
                  <c:v>4141.609897129199</c:v>
                </c:pt>
                <c:pt idx="9">
                  <c:v>461.09681400349</c:v>
                </c:pt>
                <c:pt idx="10">
                  <c:v>0.0021048656315257</c:v>
                </c:pt>
                <c:pt idx="11">
                  <c:v>0.14506336450151</c:v>
                </c:pt>
                <c:pt idx="12" formatCode="0.00E+00">
                  <c:v>97694.3759381883</c:v>
                </c:pt>
                <c:pt idx="13">
                  <c:v>1324.0177037546</c:v>
                </c:pt>
                <c:pt idx="14">
                  <c:v>3.0938246208841</c:v>
                </c:pt>
                <c:pt idx="15">
                  <c:v>18.698689269883</c:v>
                </c:pt>
                <c:pt idx="16">
                  <c:v>0.78468579460834</c:v>
                </c:pt>
                <c:pt idx="17">
                  <c:v>16.96674408260298</c:v>
                </c:pt>
                <c:pt idx="18">
                  <c:v>1.6094698357116</c:v>
                </c:pt>
                <c:pt idx="19">
                  <c:v>812.62099287623</c:v>
                </c:pt>
                <c:pt idx="20">
                  <c:v>367.57163637014</c:v>
                </c:pt>
                <c:pt idx="21">
                  <c:v>0.00050918906169386</c:v>
                </c:pt>
                <c:pt idx="22">
                  <c:v>230.40872113256</c:v>
                </c:pt>
                <c:pt idx="23" formatCode="0.00E+00">
                  <c:v>5.6157852072968E-5</c:v>
                </c:pt>
                <c:pt idx="24">
                  <c:v>20.286165323536</c:v>
                </c:pt>
                <c:pt idx="25">
                  <c:v>5.208037256284984</c:v>
                </c:pt>
                <c:pt idx="27">
                  <c:v>0.0022969626663716</c:v>
                </c:pt>
                <c:pt idx="28">
                  <c:v>305.56178119058</c:v>
                </c:pt>
                <c:pt idx="29">
                  <c:v>0.0051774130544099</c:v>
                </c:pt>
                <c:pt idx="30">
                  <c:v>20.574533077159</c:v>
                </c:pt>
                <c:pt idx="31">
                  <c:v>0.44745693100376</c:v>
                </c:pt>
                <c:pt idx="32">
                  <c:v>109.2854043428</c:v>
                </c:pt>
                <c:pt idx="33">
                  <c:v>0.20971710943813</c:v>
                </c:pt>
                <c:pt idx="34">
                  <c:v>40.598614283409</c:v>
                </c:pt>
                <c:pt idx="35" formatCode="0.00E+00">
                  <c:v>42430.93366988027</c:v>
                </c:pt>
                <c:pt idx="36">
                  <c:v>2303.1721759095</c:v>
                </c:pt>
                <c:pt idx="37">
                  <c:v>150.04765181666</c:v>
                </c:pt>
                <c:pt idx="38" formatCode="0.00E+00">
                  <c:v>31497.28180447461</c:v>
                </c:pt>
                <c:pt idx="39">
                  <c:v>2.500922911114</c:v>
                </c:pt>
                <c:pt idx="40">
                  <c:v>1804.6952612075</c:v>
                </c:pt>
                <c:pt idx="41">
                  <c:v>181.25237415971</c:v>
                </c:pt>
                <c:pt idx="42">
                  <c:v>5688.1876233381</c:v>
                </c:pt>
                <c:pt idx="43" formatCode="0.00E+00">
                  <c:v>34340.5104684347</c:v>
                </c:pt>
                <c:pt idx="44">
                  <c:v>1038.2054271618</c:v>
                </c:pt>
                <c:pt idx="45">
                  <c:v>1804.6092593854</c:v>
                </c:pt>
                <c:pt idx="46">
                  <c:v>0.25795990539836</c:v>
                </c:pt>
                <c:pt idx="47">
                  <c:v>835.65885853467</c:v>
                </c:pt>
                <c:pt idx="48">
                  <c:v>2.436432383767197</c:v>
                </c:pt>
                <c:pt idx="49">
                  <c:v>2627.6040465532</c:v>
                </c:pt>
                <c:pt idx="50" formatCode="0.00E+00">
                  <c:v>97890.43016221967</c:v>
                </c:pt>
                <c:pt idx="51">
                  <c:v>266.8311185402277</c:v>
                </c:pt>
                <c:pt idx="52">
                  <c:v>1159.2481779575</c:v>
                </c:pt>
                <c:pt idx="53" formatCode="0.00E+00">
                  <c:v>20762.6156704214</c:v>
                </c:pt>
                <c:pt idx="54">
                  <c:v>6.1910299503433</c:v>
                </c:pt>
                <c:pt idx="55" formatCode="0.00E+00">
                  <c:v>20654.8722870605</c:v>
                </c:pt>
                <c:pt idx="56">
                  <c:v>1.3043635313246</c:v>
                </c:pt>
                <c:pt idx="57">
                  <c:v>0.19857956345505</c:v>
                </c:pt>
                <c:pt idx="58" formatCode="0.00E+00">
                  <c:v>35847.63352701358</c:v>
                </c:pt>
                <c:pt idx="59">
                  <c:v>2.949745285019298</c:v>
                </c:pt>
                <c:pt idx="60">
                  <c:v>91.200618268345</c:v>
                </c:pt>
                <c:pt idx="61">
                  <c:v>4.1388693423479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2906648"/>
        <c:axId val="-2083146328"/>
      </c:scatterChart>
      <c:valAx>
        <c:axId val="-2082906648"/>
        <c:scaling>
          <c:orientation val="minMax"/>
          <c:max val="2.0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Frequency [GHz]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3146328"/>
        <c:crossesAt val="0.0001"/>
        <c:crossBetween val="midCat"/>
        <c:majorUnit val="0.25"/>
      </c:valAx>
      <c:valAx>
        <c:axId val="-2083146328"/>
        <c:scaling>
          <c:logBase val="10.0"/>
          <c:orientation val="minMax"/>
          <c:min val="1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Impedance R(ohm/cavity),</a:t>
                </a:r>
                <a:endParaRPr lang="en-US">
                  <a:effectLst/>
                </a:endParaRPr>
              </a:p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 RT (ohm/m/cavity) 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0E+00" sourceLinked="0"/>
        <c:majorTickMark val="out"/>
        <c:minorTickMark val="none"/>
        <c:tickLblPos val="nextTo"/>
        <c:crossAx val="-2082906648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868312045352854"/>
          <c:y val="0.0874532845544683"/>
          <c:w val="0.1209868812532"/>
          <c:h val="0.75287517910286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657704034799"/>
          <c:y val="0.0791783318751823"/>
          <c:w val="0.716457015807998"/>
          <c:h val="0.776737386993292"/>
        </c:manualLayout>
      </c:layout>
      <c:scatterChart>
        <c:scatterStyle val="lineMarker"/>
        <c:varyColors val="0"/>
        <c:ser>
          <c:idx val="0"/>
          <c:order val="0"/>
          <c:tx>
            <c:v>Vert</c:v>
          </c:tx>
          <c:spPr>
            <a:ln w="28575">
              <a:noFill/>
            </a:ln>
          </c:spPr>
          <c:xVal>
            <c:numRef>
              <c:f>'7_6_52mm_Gap0_4_window_3mmRing'!$B$5:$B$68</c:f>
              <c:numCache>
                <c:formatCode>General</c:formatCode>
                <c:ptCount val="64"/>
                <c:pt idx="2" formatCode="0.0000">
                  <c:v>0.57023373650831</c:v>
                </c:pt>
                <c:pt idx="3" formatCode="0.0000">
                  <c:v>0.57837045881206</c:v>
                </c:pt>
                <c:pt idx="4" formatCode="0.0000">
                  <c:v>0.57931399588803</c:v>
                </c:pt>
                <c:pt idx="5" formatCode="0.0000">
                  <c:v>0.58998565713763</c:v>
                </c:pt>
                <c:pt idx="6" formatCode="0.0000">
                  <c:v>0.68100339128663</c:v>
                </c:pt>
                <c:pt idx="7" formatCode="0.0000">
                  <c:v>0.68127761525963</c:v>
                </c:pt>
                <c:pt idx="8" formatCode="0.0000">
                  <c:v>0.68216501287907</c:v>
                </c:pt>
                <c:pt idx="9" formatCode="0.0000">
                  <c:v>0.6865237436343</c:v>
                </c:pt>
                <c:pt idx="10" formatCode="0.0000">
                  <c:v>0.70203660274708</c:v>
                </c:pt>
                <c:pt idx="11" formatCode="0.0000">
                  <c:v>0.74666991480019</c:v>
                </c:pt>
                <c:pt idx="12" formatCode="0.0000">
                  <c:v>0.85462907742403</c:v>
                </c:pt>
                <c:pt idx="13" formatCode="0.0000">
                  <c:v>0.92680670028946</c:v>
                </c:pt>
                <c:pt idx="14" formatCode="0.0000">
                  <c:v>0.95888015768076</c:v>
                </c:pt>
                <c:pt idx="15" formatCode="0.0000">
                  <c:v>1.0271045694486</c:v>
                </c:pt>
                <c:pt idx="16" formatCode="0.0000">
                  <c:v>1.0308719850351</c:v>
                </c:pt>
                <c:pt idx="17" formatCode="0.0000">
                  <c:v>1.0319793361755</c:v>
                </c:pt>
                <c:pt idx="18" formatCode="0.0000">
                  <c:v>1.0396058944378</c:v>
                </c:pt>
                <c:pt idx="19" formatCode="0.0000">
                  <c:v>1.0729433832089</c:v>
                </c:pt>
                <c:pt idx="20" formatCode="0.0000">
                  <c:v>1.102635578338</c:v>
                </c:pt>
                <c:pt idx="21" formatCode="0.0000">
                  <c:v>1.1056519081825</c:v>
                </c:pt>
                <c:pt idx="22" formatCode="0.0000">
                  <c:v>1.1091465560002</c:v>
                </c:pt>
                <c:pt idx="23" formatCode="0.0000">
                  <c:v>1.1433519411952</c:v>
                </c:pt>
                <c:pt idx="24" formatCode="0.0000">
                  <c:v>1.1725962684042</c:v>
                </c:pt>
                <c:pt idx="25" formatCode="0.0000">
                  <c:v>1.2162696186822</c:v>
                </c:pt>
                <c:pt idx="26" formatCode="0.0000">
                  <c:v>1.2605868210262</c:v>
                </c:pt>
                <c:pt idx="27" formatCode="0.0000">
                  <c:v>1.2954198370951</c:v>
                </c:pt>
                <c:pt idx="29" formatCode="0.0000">
                  <c:v>1.3837582655684</c:v>
                </c:pt>
                <c:pt idx="30" formatCode="0.0000">
                  <c:v>1.4362972695486</c:v>
                </c:pt>
                <c:pt idx="31" formatCode="0.0000">
                  <c:v>1.4544160240633</c:v>
                </c:pt>
                <c:pt idx="32" formatCode="0.0000">
                  <c:v>1.4967835669947</c:v>
                </c:pt>
                <c:pt idx="33" formatCode="0.0000">
                  <c:v>1.4997529481203</c:v>
                </c:pt>
                <c:pt idx="34" formatCode="0.0000">
                  <c:v>1.5063704542325</c:v>
                </c:pt>
                <c:pt idx="35" formatCode="0.0000">
                  <c:v>1.5095127286064</c:v>
                </c:pt>
                <c:pt idx="36" formatCode="0.0000">
                  <c:v>1.5519152684199</c:v>
                </c:pt>
                <c:pt idx="37" formatCode="0.0000">
                  <c:v>1.5852539203767</c:v>
                </c:pt>
                <c:pt idx="38" formatCode="0.0000">
                  <c:v>1.6187478877335</c:v>
                </c:pt>
                <c:pt idx="39" formatCode="0.0000">
                  <c:v>1.6207208093831</c:v>
                </c:pt>
                <c:pt idx="40" formatCode="0.0000">
                  <c:v>1.6384436672573</c:v>
                </c:pt>
                <c:pt idx="41">
                  <c:v>1.6597836247646</c:v>
                </c:pt>
                <c:pt idx="42">
                  <c:v>1.6620051621498</c:v>
                </c:pt>
                <c:pt idx="43">
                  <c:v>1.6623405240386</c:v>
                </c:pt>
                <c:pt idx="44">
                  <c:v>1.6630849690564</c:v>
                </c:pt>
                <c:pt idx="45">
                  <c:v>1.6653608617242</c:v>
                </c:pt>
                <c:pt idx="46">
                  <c:v>1.6661314242796</c:v>
                </c:pt>
                <c:pt idx="47">
                  <c:v>1.6843747058068</c:v>
                </c:pt>
                <c:pt idx="48">
                  <c:v>1.7425363133161</c:v>
                </c:pt>
                <c:pt idx="49">
                  <c:v>1.746232797445</c:v>
                </c:pt>
                <c:pt idx="50">
                  <c:v>1.7497569886067</c:v>
                </c:pt>
                <c:pt idx="51">
                  <c:v>1.7544064520646</c:v>
                </c:pt>
                <c:pt idx="52">
                  <c:v>1.7893097733363</c:v>
                </c:pt>
                <c:pt idx="53">
                  <c:v>1.8325913782477</c:v>
                </c:pt>
                <c:pt idx="54">
                  <c:v>1.8409360272525</c:v>
                </c:pt>
                <c:pt idx="55">
                  <c:v>1.8560990994809</c:v>
                </c:pt>
                <c:pt idx="56">
                  <c:v>1.8566715375952</c:v>
                </c:pt>
                <c:pt idx="57">
                  <c:v>1.895073766114</c:v>
                </c:pt>
                <c:pt idx="58">
                  <c:v>1.9214384910655</c:v>
                </c:pt>
                <c:pt idx="59">
                  <c:v>1.9478619360026</c:v>
                </c:pt>
                <c:pt idx="60">
                  <c:v>1.9536898174495</c:v>
                </c:pt>
                <c:pt idx="61">
                  <c:v>1.9620665672072</c:v>
                </c:pt>
                <c:pt idx="62">
                  <c:v>1.9765353392073</c:v>
                </c:pt>
                <c:pt idx="63">
                  <c:v>1.9790874321696</c:v>
                </c:pt>
              </c:numCache>
            </c:numRef>
          </c:xVal>
          <c:yVal>
            <c:numRef>
              <c:f>'7_6_52mm_Gap0_4_window_3mmRing'!$D$5:$D$68</c:f>
              <c:numCache>
                <c:formatCode>General</c:formatCode>
                <c:ptCount val="64"/>
                <c:pt idx="2">
                  <c:v>2810.0306964542</c:v>
                </c:pt>
                <c:pt idx="3">
                  <c:v>12.135140579854</c:v>
                </c:pt>
                <c:pt idx="4">
                  <c:v>32.533722655631</c:v>
                </c:pt>
                <c:pt idx="5">
                  <c:v>40.291476707199</c:v>
                </c:pt>
                <c:pt idx="6">
                  <c:v>0.8533438512839</c:v>
                </c:pt>
                <c:pt idx="7">
                  <c:v>5.326106527355071</c:v>
                </c:pt>
                <c:pt idx="8" formatCode="0.00E+00">
                  <c:v>3.0092158685268</c:v>
                </c:pt>
                <c:pt idx="9" formatCode="0.00E+00">
                  <c:v>0.0064461393562528</c:v>
                </c:pt>
                <c:pt idx="10">
                  <c:v>1136.9277430154</c:v>
                </c:pt>
                <c:pt idx="11" formatCode="0.00E+00">
                  <c:v>2.00623159690193E6</c:v>
                </c:pt>
                <c:pt idx="12">
                  <c:v>94.13597120879363</c:v>
                </c:pt>
                <c:pt idx="13">
                  <c:v>14.38817030133</c:v>
                </c:pt>
                <c:pt idx="14" formatCode="0.00E+00">
                  <c:v>14675.478652641</c:v>
                </c:pt>
                <c:pt idx="15" formatCode="0.00E+00">
                  <c:v>63388.72288221808</c:v>
                </c:pt>
                <c:pt idx="16">
                  <c:v>10.084276650497</c:v>
                </c:pt>
                <c:pt idx="17">
                  <c:v>52.28498448306985</c:v>
                </c:pt>
                <c:pt idx="18">
                  <c:v>15.225182351995</c:v>
                </c:pt>
                <c:pt idx="19">
                  <c:v>3975.5239514386</c:v>
                </c:pt>
                <c:pt idx="20">
                  <c:v>5.528952048607883</c:v>
                </c:pt>
                <c:pt idx="21">
                  <c:v>4636.1397427111</c:v>
                </c:pt>
                <c:pt idx="22">
                  <c:v>6686.4088255932</c:v>
                </c:pt>
                <c:pt idx="23">
                  <c:v>4.9085202234925</c:v>
                </c:pt>
                <c:pt idx="24" formatCode="0.00E+00">
                  <c:v>12834.1425071307</c:v>
                </c:pt>
                <c:pt idx="25">
                  <c:v>0.00057013358570698</c:v>
                </c:pt>
                <c:pt idx="26">
                  <c:v>37.71699116171899</c:v>
                </c:pt>
                <c:pt idx="27">
                  <c:v>190.39796530028</c:v>
                </c:pt>
                <c:pt idx="29">
                  <c:v>4.608941581354799</c:v>
                </c:pt>
                <c:pt idx="30" formatCode="0.00E+00">
                  <c:v>80019.63723905923</c:v>
                </c:pt>
                <c:pt idx="31">
                  <c:v>6.129951837529877</c:v>
                </c:pt>
                <c:pt idx="32">
                  <c:v>3692.1573434704</c:v>
                </c:pt>
                <c:pt idx="33">
                  <c:v>6.4395778168242</c:v>
                </c:pt>
                <c:pt idx="34">
                  <c:v>860.9467159004183</c:v>
                </c:pt>
                <c:pt idx="35" formatCode="0.00E+00">
                  <c:v>4.5715393872752</c:v>
                </c:pt>
                <c:pt idx="36" formatCode="0.00E+00">
                  <c:v>42653.89145151504</c:v>
                </c:pt>
                <c:pt idx="37" formatCode="0.00E+00">
                  <c:v>45214.555011407</c:v>
                </c:pt>
                <c:pt idx="38" formatCode="0.00E+00">
                  <c:v>2187.1508062352</c:v>
                </c:pt>
                <c:pt idx="39">
                  <c:v>14.684890666974</c:v>
                </c:pt>
                <c:pt idx="40" formatCode="0.00E+00">
                  <c:v>587955.487557038</c:v>
                </c:pt>
                <c:pt idx="41" formatCode="0.00E+00">
                  <c:v>20.504774216133</c:v>
                </c:pt>
                <c:pt idx="42">
                  <c:v>3228.0096130007</c:v>
                </c:pt>
                <c:pt idx="43">
                  <c:v>1699.8887899044</c:v>
                </c:pt>
                <c:pt idx="44" formatCode="0.00E+00">
                  <c:v>14.214010067961</c:v>
                </c:pt>
                <c:pt idx="45">
                  <c:v>37.97435720120285</c:v>
                </c:pt>
                <c:pt idx="46" formatCode="0.00E+00">
                  <c:v>19421.3651213605</c:v>
                </c:pt>
                <c:pt idx="47" formatCode="0.00E+00">
                  <c:v>1547.7462172723</c:v>
                </c:pt>
                <c:pt idx="48">
                  <c:v>25.089850315537</c:v>
                </c:pt>
                <c:pt idx="49" formatCode="0.00E+00">
                  <c:v>881982.684305946</c:v>
                </c:pt>
                <c:pt idx="50">
                  <c:v>152.00393317217</c:v>
                </c:pt>
                <c:pt idx="51" formatCode="0.00E+00">
                  <c:v>11738.7152504423</c:v>
                </c:pt>
                <c:pt idx="52" formatCode="0.00E+00">
                  <c:v>301239.664012069</c:v>
                </c:pt>
                <c:pt idx="53" formatCode="0.00E+00">
                  <c:v>68545.6066410312</c:v>
                </c:pt>
                <c:pt idx="54" formatCode="0.00E+00">
                  <c:v>988611.4079196883</c:v>
                </c:pt>
                <c:pt idx="55" formatCode="0.00E+00">
                  <c:v>66.10347154664863</c:v>
                </c:pt>
                <c:pt idx="56" formatCode="0.00E+00">
                  <c:v>4.57207873960512E6</c:v>
                </c:pt>
                <c:pt idx="57" formatCode="0.00E+00">
                  <c:v>55651.3824196009</c:v>
                </c:pt>
                <c:pt idx="58" formatCode="0.00E+00">
                  <c:v>252.96130068656</c:v>
                </c:pt>
                <c:pt idx="59">
                  <c:v>17.955278011546</c:v>
                </c:pt>
                <c:pt idx="60" formatCode="0.00E+00">
                  <c:v>80821.1600674693</c:v>
                </c:pt>
                <c:pt idx="61">
                  <c:v>82.411535505789</c:v>
                </c:pt>
                <c:pt idx="62">
                  <c:v>703.94382631816</c:v>
                </c:pt>
                <c:pt idx="63">
                  <c:v>162.69800053992</c:v>
                </c:pt>
              </c:numCache>
            </c:numRef>
          </c:yVal>
          <c:smooth val="0"/>
        </c:ser>
        <c:ser>
          <c:idx val="1"/>
          <c:order val="1"/>
          <c:tx>
            <c:v>Hori</c:v>
          </c:tx>
          <c:spPr>
            <a:ln w="28575">
              <a:noFill/>
            </a:ln>
          </c:spPr>
          <c:xVal>
            <c:numRef>
              <c:f>'7_6_52mm_Gap0_4_window_3mmRing'!$B$5:$B$68</c:f>
              <c:numCache>
                <c:formatCode>General</c:formatCode>
                <c:ptCount val="64"/>
                <c:pt idx="2" formatCode="0.0000">
                  <c:v>0.57023373650831</c:v>
                </c:pt>
                <c:pt idx="3" formatCode="0.0000">
                  <c:v>0.57837045881206</c:v>
                </c:pt>
                <c:pt idx="4" formatCode="0.0000">
                  <c:v>0.57931399588803</c:v>
                </c:pt>
                <c:pt idx="5" formatCode="0.0000">
                  <c:v>0.58998565713763</c:v>
                </c:pt>
                <c:pt idx="6" formatCode="0.0000">
                  <c:v>0.68100339128663</c:v>
                </c:pt>
                <c:pt idx="7" formatCode="0.0000">
                  <c:v>0.68127761525963</c:v>
                </c:pt>
                <c:pt idx="8" formatCode="0.0000">
                  <c:v>0.68216501287907</c:v>
                </c:pt>
                <c:pt idx="9" formatCode="0.0000">
                  <c:v>0.6865237436343</c:v>
                </c:pt>
                <c:pt idx="10" formatCode="0.0000">
                  <c:v>0.70203660274708</c:v>
                </c:pt>
                <c:pt idx="11" formatCode="0.0000">
                  <c:v>0.74666991480019</c:v>
                </c:pt>
                <c:pt idx="12" formatCode="0.0000">
                  <c:v>0.85462907742403</c:v>
                </c:pt>
                <c:pt idx="13" formatCode="0.0000">
                  <c:v>0.92680670028946</c:v>
                </c:pt>
                <c:pt idx="14" formatCode="0.0000">
                  <c:v>0.95888015768076</c:v>
                </c:pt>
                <c:pt idx="15" formatCode="0.0000">
                  <c:v>1.0271045694486</c:v>
                </c:pt>
                <c:pt idx="16" formatCode="0.0000">
                  <c:v>1.0308719850351</c:v>
                </c:pt>
                <c:pt idx="17" formatCode="0.0000">
                  <c:v>1.0319793361755</c:v>
                </c:pt>
                <c:pt idx="18" formatCode="0.0000">
                  <c:v>1.0396058944378</c:v>
                </c:pt>
                <c:pt idx="19" formatCode="0.0000">
                  <c:v>1.0729433832089</c:v>
                </c:pt>
                <c:pt idx="20" formatCode="0.0000">
                  <c:v>1.102635578338</c:v>
                </c:pt>
                <c:pt idx="21" formatCode="0.0000">
                  <c:v>1.1056519081825</c:v>
                </c:pt>
                <c:pt idx="22" formatCode="0.0000">
                  <c:v>1.1091465560002</c:v>
                </c:pt>
                <c:pt idx="23" formatCode="0.0000">
                  <c:v>1.1433519411952</c:v>
                </c:pt>
                <c:pt idx="24" formatCode="0.0000">
                  <c:v>1.1725962684042</c:v>
                </c:pt>
                <c:pt idx="25" formatCode="0.0000">
                  <c:v>1.2162696186822</c:v>
                </c:pt>
                <c:pt idx="26" formatCode="0.0000">
                  <c:v>1.2605868210262</c:v>
                </c:pt>
                <c:pt idx="27" formatCode="0.0000">
                  <c:v>1.2954198370951</c:v>
                </c:pt>
                <c:pt idx="29" formatCode="0.0000">
                  <c:v>1.3837582655684</c:v>
                </c:pt>
                <c:pt idx="30" formatCode="0.0000">
                  <c:v>1.4362972695486</c:v>
                </c:pt>
                <c:pt idx="31" formatCode="0.0000">
                  <c:v>1.4544160240633</c:v>
                </c:pt>
                <c:pt idx="32" formatCode="0.0000">
                  <c:v>1.4967835669947</c:v>
                </c:pt>
                <c:pt idx="33" formatCode="0.0000">
                  <c:v>1.4997529481203</c:v>
                </c:pt>
                <c:pt idx="34" formatCode="0.0000">
                  <c:v>1.5063704542325</c:v>
                </c:pt>
                <c:pt idx="35" formatCode="0.0000">
                  <c:v>1.5095127286064</c:v>
                </c:pt>
                <c:pt idx="36" formatCode="0.0000">
                  <c:v>1.5519152684199</c:v>
                </c:pt>
                <c:pt idx="37" formatCode="0.0000">
                  <c:v>1.5852539203767</c:v>
                </c:pt>
                <c:pt idx="38" formatCode="0.0000">
                  <c:v>1.6187478877335</c:v>
                </c:pt>
                <c:pt idx="39" formatCode="0.0000">
                  <c:v>1.6207208093831</c:v>
                </c:pt>
                <c:pt idx="40" formatCode="0.0000">
                  <c:v>1.6384436672573</c:v>
                </c:pt>
                <c:pt idx="41">
                  <c:v>1.6597836247646</c:v>
                </c:pt>
                <c:pt idx="42">
                  <c:v>1.6620051621498</c:v>
                </c:pt>
                <c:pt idx="43">
                  <c:v>1.6623405240386</c:v>
                </c:pt>
                <c:pt idx="44">
                  <c:v>1.6630849690564</c:v>
                </c:pt>
                <c:pt idx="45">
                  <c:v>1.6653608617242</c:v>
                </c:pt>
                <c:pt idx="46">
                  <c:v>1.6661314242796</c:v>
                </c:pt>
                <c:pt idx="47">
                  <c:v>1.6843747058068</c:v>
                </c:pt>
                <c:pt idx="48">
                  <c:v>1.7425363133161</c:v>
                </c:pt>
                <c:pt idx="49">
                  <c:v>1.746232797445</c:v>
                </c:pt>
                <c:pt idx="50">
                  <c:v>1.7497569886067</c:v>
                </c:pt>
                <c:pt idx="51">
                  <c:v>1.7544064520646</c:v>
                </c:pt>
                <c:pt idx="52">
                  <c:v>1.7893097733363</c:v>
                </c:pt>
                <c:pt idx="53">
                  <c:v>1.8325913782477</c:v>
                </c:pt>
                <c:pt idx="54">
                  <c:v>1.8409360272525</c:v>
                </c:pt>
                <c:pt idx="55">
                  <c:v>1.8560990994809</c:v>
                </c:pt>
                <c:pt idx="56">
                  <c:v>1.8566715375952</c:v>
                </c:pt>
                <c:pt idx="57">
                  <c:v>1.895073766114</c:v>
                </c:pt>
                <c:pt idx="58">
                  <c:v>1.9214384910655</c:v>
                </c:pt>
                <c:pt idx="59">
                  <c:v>1.9478619360026</c:v>
                </c:pt>
                <c:pt idx="60">
                  <c:v>1.9536898174495</c:v>
                </c:pt>
                <c:pt idx="61">
                  <c:v>1.9620665672072</c:v>
                </c:pt>
                <c:pt idx="62">
                  <c:v>1.9765353392073</c:v>
                </c:pt>
                <c:pt idx="63">
                  <c:v>1.9790874321696</c:v>
                </c:pt>
              </c:numCache>
            </c:numRef>
          </c:xVal>
          <c:yVal>
            <c:numRef>
              <c:f>'7_6_52mm_Gap0_4_window_3mmRing'!$E$5:$E$68</c:f>
              <c:numCache>
                <c:formatCode>General</c:formatCode>
                <c:ptCount val="64"/>
                <c:pt idx="2">
                  <c:v>129.40607783291</c:v>
                </c:pt>
                <c:pt idx="3">
                  <c:v>1971.871885812</c:v>
                </c:pt>
                <c:pt idx="4">
                  <c:v>2178.4101702551</c:v>
                </c:pt>
                <c:pt idx="5">
                  <c:v>29.820425837054</c:v>
                </c:pt>
                <c:pt idx="6" formatCode="0.00E+00">
                  <c:v>127178.41353007</c:v>
                </c:pt>
                <c:pt idx="7">
                  <c:v>35.83591228844001</c:v>
                </c:pt>
                <c:pt idx="8">
                  <c:v>88.8393487421877</c:v>
                </c:pt>
                <c:pt idx="9">
                  <c:v>8010.7241730717</c:v>
                </c:pt>
                <c:pt idx="10">
                  <c:v>942.06187793042</c:v>
                </c:pt>
                <c:pt idx="11">
                  <c:v>29.843313525109</c:v>
                </c:pt>
                <c:pt idx="12" formatCode="0.00E+00">
                  <c:v>31575.2386842316</c:v>
                </c:pt>
                <c:pt idx="13" formatCode="0.00E+00">
                  <c:v>4.12020968014672E6</c:v>
                </c:pt>
                <c:pt idx="14">
                  <c:v>317.63262723202</c:v>
                </c:pt>
                <c:pt idx="15">
                  <c:v>441.9519276806</c:v>
                </c:pt>
                <c:pt idx="16">
                  <c:v>875.77493708064</c:v>
                </c:pt>
                <c:pt idx="17">
                  <c:v>40.258239997018</c:v>
                </c:pt>
                <c:pt idx="18">
                  <c:v>0.054929939391332</c:v>
                </c:pt>
                <c:pt idx="19">
                  <c:v>0.7534156328088</c:v>
                </c:pt>
                <c:pt idx="20">
                  <c:v>4466.6011673784</c:v>
                </c:pt>
                <c:pt idx="21">
                  <c:v>156.63115451082</c:v>
                </c:pt>
                <c:pt idx="22">
                  <c:v>46.85018477191985</c:v>
                </c:pt>
                <c:pt idx="23">
                  <c:v>859.3366654084972</c:v>
                </c:pt>
                <c:pt idx="24">
                  <c:v>13.111796073834</c:v>
                </c:pt>
                <c:pt idx="25">
                  <c:v>18.088438721984</c:v>
                </c:pt>
                <c:pt idx="26">
                  <c:v>0.50026580404716</c:v>
                </c:pt>
                <c:pt idx="27">
                  <c:v>0.066759624737296</c:v>
                </c:pt>
                <c:pt idx="29">
                  <c:v>3053.2997901844</c:v>
                </c:pt>
                <c:pt idx="30">
                  <c:v>7.808154973685275</c:v>
                </c:pt>
                <c:pt idx="31">
                  <c:v>1255.9825601164</c:v>
                </c:pt>
                <c:pt idx="32">
                  <c:v>4.6933267351096</c:v>
                </c:pt>
                <c:pt idx="33" formatCode="0.00E+00">
                  <c:v>239171.119649018</c:v>
                </c:pt>
                <c:pt idx="34">
                  <c:v>8.1493448542206</c:v>
                </c:pt>
                <c:pt idx="35">
                  <c:v>965.9035231514594</c:v>
                </c:pt>
                <c:pt idx="36">
                  <c:v>5.504971509653394</c:v>
                </c:pt>
                <c:pt idx="37">
                  <c:v>2328.7833577137</c:v>
                </c:pt>
                <c:pt idx="38">
                  <c:v>227.03823433087</c:v>
                </c:pt>
                <c:pt idx="39" formatCode="0.00E+00">
                  <c:v>42744.3759190661</c:v>
                </c:pt>
                <c:pt idx="40">
                  <c:v>2363.2751652964</c:v>
                </c:pt>
                <c:pt idx="41" formatCode="0.00E+00">
                  <c:v>873207.286194017</c:v>
                </c:pt>
                <c:pt idx="42" formatCode="0.00E+00">
                  <c:v>125293.711587476</c:v>
                </c:pt>
                <c:pt idx="43" formatCode="0.00E+00">
                  <c:v>41055.4368924168</c:v>
                </c:pt>
                <c:pt idx="44" formatCode="0.00E+00">
                  <c:v>103745.080745059</c:v>
                </c:pt>
                <c:pt idx="45" formatCode="0.00E+00">
                  <c:v>13483.937812178</c:v>
                </c:pt>
                <c:pt idx="46">
                  <c:v>320.40454932946</c:v>
                </c:pt>
                <c:pt idx="47">
                  <c:v>185.69241478303</c:v>
                </c:pt>
                <c:pt idx="48" formatCode="0.00E+00">
                  <c:v>148957.370278764</c:v>
                </c:pt>
                <c:pt idx="49">
                  <c:v>4.3831972989276</c:v>
                </c:pt>
                <c:pt idx="50" formatCode="0.00E+00">
                  <c:v>247877.127334141</c:v>
                </c:pt>
                <c:pt idx="51" formatCode="0.00E+00">
                  <c:v>6.34099141420525E8</c:v>
                </c:pt>
                <c:pt idx="52">
                  <c:v>2019.425023571</c:v>
                </c:pt>
                <c:pt idx="53">
                  <c:v>48.332659486719</c:v>
                </c:pt>
                <c:pt idx="54">
                  <c:v>412.73549147335</c:v>
                </c:pt>
                <c:pt idx="55" formatCode="0.00E+00">
                  <c:v>1.23347975757717E6</c:v>
                </c:pt>
                <c:pt idx="56">
                  <c:v>7256.7059995685</c:v>
                </c:pt>
                <c:pt idx="57">
                  <c:v>2042.4266189396</c:v>
                </c:pt>
                <c:pt idx="58" formatCode="0.00E+00">
                  <c:v>4.73469327712469E6</c:v>
                </c:pt>
                <c:pt idx="59" formatCode="0.00E+00">
                  <c:v>192555.652848108</c:v>
                </c:pt>
                <c:pt idx="60">
                  <c:v>760.9400639705</c:v>
                </c:pt>
                <c:pt idx="61" formatCode="0.00E+00">
                  <c:v>299958.520485289</c:v>
                </c:pt>
                <c:pt idx="62" formatCode="0.00E+00">
                  <c:v>1.06552693977514E7</c:v>
                </c:pt>
                <c:pt idx="63">
                  <c:v>99.41259713683877</c:v>
                </c:pt>
              </c:numCache>
            </c:numRef>
          </c:yVal>
          <c:smooth val="0"/>
        </c:ser>
        <c:ser>
          <c:idx val="3"/>
          <c:order val="2"/>
          <c:tx>
            <c:v>Vert_APER+0.4</c:v>
          </c:tx>
          <c:spPr>
            <a:ln w="28575">
              <a:noFill/>
            </a:ln>
          </c:spPr>
          <c:xVal>
            <c:numRef>
              <c:f>'window_3mmR_APER+0.4'!$B$7:$B$68</c:f>
              <c:numCache>
                <c:formatCode>General</c:formatCode>
                <c:ptCount val="62"/>
                <c:pt idx="0">
                  <c:v>0.5703630756454</c:v>
                </c:pt>
                <c:pt idx="1">
                  <c:v>0.57921835198551</c:v>
                </c:pt>
                <c:pt idx="2">
                  <c:v>0.57944816350466</c:v>
                </c:pt>
                <c:pt idx="3">
                  <c:v>0.58990474084667</c:v>
                </c:pt>
                <c:pt idx="4">
                  <c:v>0.68082111212105</c:v>
                </c:pt>
                <c:pt idx="5">
                  <c:v>0.68194192144688</c:v>
                </c:pt>
                <c:pt idx="6">
                  <c:v>0.68266269471277</c:v>
                </c:pt>
                <c:pt idx="7">
                  <c:v>0.68630972484328</c:v>
                </c:pt>
                <c:pt idx="8">
                  <c:v>0.70178453417678</c:v>
                </c:pt>
                <c:pt idx="9">
                  <c:v>0.74658193624957</c:v>
                </c:pt>
                <c:pt idx="10">
                  <c:v>0.85421521059032</c:v>
                </c:pt>
                <c:pt idx="11">
                  <c:v>0.92638714740033</c:v>
                </c:pt>
                <c:pt idx="12" formatCode="0.0000">
                  <c:v>0.95875628622767</c:v>
                </c:pt>
                <c:pt idx="13" formatCode="0.0000">
                  <c:v>1.0272053053186</c:v>
                </c:pt>
                <c:pt idx="14" formatCode="0.0000">
                  <c:v>1.0309615837588</c:v>
                </c:pt>
                <c:pt idx="15" formatCode="0.0000">
                  <c:v>1.0321432555612</c:v>
                </c:pt>
                <c:pt idx="16" formatCode="0.0000">
                  <c:v>1.040070390031</c:v>
                </c:pt>
                <c:pt idx="17" formatCode="0.0000">
                  <c:v>1.0724460827692</c:v>
                </c:pt>
                <c:pt idx="18" formatCode="0.0000">
                  <c:v>1.1025420383694</c:v>
                </c:pt>
                <c:pt idx="19" formatCode="0.0000">
                  <c:v>1.1056870738045</c:v>
                </c:pt>
                <c:pt idx="20" formatCode="0.0000">
                  <c:v>1.1091393831204</c:v>
                </c:pt>
                <c:pt idx="21" formatCode="0.0000">
                  <c:v>1.1427889413093</c:v>
                </c:pt>
                <c:pt idx="22" formatCode="0.0000">
                  <c:v>1.1717625663556</c:v>
                </c:pt>
                <c:pt idx="23" formatCode="0.0000">
                  <c:v>1.2156751284838</c:v>
                </c:pt>
                <c:pt idx="24" formatCode="0.0000">
                  <c:v>1.2604207178937</c:v>
                </c:pt>
                <c:pt idx="25" formatCode="0.0000">
                  <c:v>1.2947302301637</c:v>
                </c:pt>
                <c:pt idx="27" formatCode="0.0000">
                  <c:v>1.3831891464925</c:v>
                </c:pt>
                <c:pt idx="28" formatCode="0.0000">
                  <c:v>1.4357506018266</c:v>
                </c:pt>
                <c:pt idx="29" formatCode="0.0000">
                  <c:v>1.4537152875667</c:v>
                </c:pt>
                <c:pt idx="30" formatCode="0.0000">
                  <c:v>1.4968734324705</c:v>
                </c:pt>
                <c:pt idx="31" formatCode="0.0000">
                  <c:v>1.4986153192096</c:v>
                </c:pt>
                <c:pt idx="32" formatCode="0.0000">
                  <c:v>1.5065154504014</c:v>
                </c:pt>
                <c:pt idx="33" formatCode="0.0000">
                  <c:v>1.5096629272036</c:v>
                </c:pt>
                <c:pt idx="34" formatCode="0.0000">
                  <c:v>1.5514135069573</c:v>
                </c:pt>
                <c:pt idx="35" formatCode="0.0000">
                  <c:v>1.5850428153193</c:v>
                </c:pt>
                <c:pt idx="36" formatCode="0.0000">
                  <c:v>1.6185794519151</c:v>
                </c:pt>
                <c:pt idx="37" formatCode="0.0000">
                  <c:v>1.6202013497504</c:v>
                </c:pt>
                <c:pt idx="38" formatCode="0.0000">
                  <c:v>1.6391951391767</c:v>
                </c:pt>
                <c:pt idx="39" formatCode="0.0000">
                  <c:v>1.65753910039</c:v>
                </c:pt>
                <c:pt idx="40" formatCode="0.0000">
                  <c:v>1.6615498622532</c:v>
                </c:pt>
                <c:pt idx="41" formatCode="0.0000">
                  <c:v>1.6618147847298</c:v>
                </c:pt>
                <c:pt idx="42" formatCode="0.0000">
                  <c:v>1.6620029565507</c:v>
                </c:pt>
                <c:pt idx="43" formatCode="0.0000">
                  <c:v>1.6644661579701</c:v>
                </c:pt>
                <c:pt idx="44" formatCode="0.0000">
                  <c:v>1.6652102356854</c:v>
                </c:pt>
                <c:pt idx="45" formatCode="0.0000">
                  <c:v>1.682676574704</c:v>
                </c:pt>
                <c:pt idx="46" formatCode="0.0000">
                  <c:v>1.7403189529577</c:v>
                </c:pt>
                <c:pt idx="47" formatCode="0.0000">
                  <c:v>1.7455321385899</c:v>
                </c:pt>
                <c:pt idx="48" formatCode="0.0000">
                  <c:v>1.7487198812408</c:v>
                </c:pt>
                <c:pt idx="49" formatCode="0.0000">
                  <c:v>1.7522337960407</c:v>
                </c:pt>
                <c:pt idx="50" formatCode="0.0000">
                  <c:v>1.7871435457316</c:v>
                </c:pt>
                <c:pt idx="51" formatCode="0.0000">
                  <c:v>1.8320670588725</c:v>
                </c:pt>
                <c:pt idx="52" formatCode="0.0000">
                  <c:v>1.838540966694</c:v>
                </c:pt>
                <c:pt idx="53" formatCode="0.0000">
                  <c:v>1.8529533064116</c:v>
                </c:pt>
                <c:pt idx="54" formatCode="0.0000">
                  <c:v>1.853129573266</c:v>
                </c:pt>
                <c:pt idx="55" formatCode="0.0000">
                  <c:v>1.8944552192951</c:v>
                </c:pt>
                <c:pt idx="56" formatCode="0.0000">
                  <c:v>1.9198935154132</c:v>
                </c:pt>
                <c:pt idx="57" formatCode="0.0000">
                  <c:v>1.9451374083012</c:v>
                </c:pt>
                <c:pt idx="58" formatCode="0.0000">
                  <c:v>1.9522034141936</c:v>
                </c:pt>
                <c:pt idx="59" formatCode="0.0000">
                  <c:v>1.9613183634434</c:v>
                </c:pt>
                <c:pt idx="60" formatCode="0.0000">
                  <c:v>1.9736855886445</c:v>
                </c:pt>
                <c:pt idx="61" formatCode="0.0000">
                  <c:v>1.9787695437241</c:v>
                </c:pt>
              </c:numCache>
            </c:numRef>
          </c:xVal>
          <c:yVal>
            <c:numRef>
              <c:f>'window_3mmR_APER+0.4'!$D$7:$D$68</c:f>
              <c:numCache>
                <c:formatCode>General</c:formatCode>
                <c:ptCount val="62"/>
                <c:pt idx="0">
                  <c:v>2886.2549539721</c:v>
                </c:pt>
                <c:pt idx="1">
                  <c:v>13.426504590042</c:v>
                </c:pt>
                <c:pt idx="2">
                  <c:v>24.535516601717</c:v>
                </c:pt>
                <c:pt idx="3">
                  <c:v>144.7023312475</c:v>
                </c:pt>
                <c:pt idx="4" formatCode="0.00E+00">
                  <c:v>0.00064336972097261</c:v>
                </c:pt>
                <c:pt idx="5">
                  <c:v>283.6373777896499</c:v>
                </c:pt>
                <c:pt idx="6">
                  <c:v>3.089412951574</c:v>
                </c:pt>
                <c:pt idx="7">
                  <c:v>0.038684425071538</c:v>
                </c:pt>
                <c:pt idx="8">
                  <c:v>1165.9670798618</c:v>
                </c:pt>
                <c:pt idx="9" formatCode="0.00E+00">
                  <c:v>1.95724553381756E6</c:v>
                </c:pt>
                <c:pt idx="10" formatCode="0.00E+00">
                  <c:v>65.846261574912</c:v>
                </c:pt>
                <c:pt idx="11" formatCode="0.00E+00">
                  <c:v>1.9806330702769</c:v>
                </c:pt>
                <c:pt idx="12" formatCode="0.00E+00">
                  <c:v>15485.2732838397</c:v>
                </c:pt>
                <c:pt idx="13" formatCode="0.00E+00">
                  <c:v>54686.19171530197</c:v>
                </c:pt>
                <c:pt idx="14">
                  <c:v>13.049486253749</c:v>
                </c:pt>
                <c:pt idx="15">
                  <c:v>50.78697452924199</c:v>
                </c:pt>
                <c:pt idx="16">
                  <c:v>15.839130651432</c:v>
                </c:pt>
                <c:pt idx="17">
                  <c:v>3892.580884643599</c:v>
                </c:pt>
                <c:pt idx="18">
                  <c:v>11.331020103316</c:v>
                </c:pt>
                <c:pt idx="19">
                  <c:v>4555.5298862598</c:v>
                </c:pt>
                <c:pt idx="20">
                  <c:v>6688.9323135737</c:v>
                </c:pt>
                <c:pt idx="21">
                  <c:v>3.375670923265785</c:v>
                </c:pt>
                <c:pt idx="22" formatCode="0.00E+00">
                  <c:v>13091.5836579288</c:v>
                </c:pt>
                <c:pt idx="23">
                  <c:v>0.0010427789315497</c:v>
                </c:pt>
                <c:pt idx="24">
                  <c:v>39.637547845838</c:v>
                </c:pt>
                <c:pt idx="25">
                  <c:v>187.75802647584</c:v>
                </c:pt>
                <c:pt idx="27">
                  <c:v>0.91469285404022</c:v>
                </c:pt>
                <c:pt idx="28" formatCode="0.00E+00">
                  <c:v>81306.6203948253</c:v>
                </c:pt>
                <c:pt idx="29">
                  <c:v>1.9634495328844</c:v>
                </c:pt>
                <c:pt idx="30">
                  <c:v>3885.9313220578</c:v>
                </c:pt>
                <c:pt idx="31" formatCode="0.00E+00">
                  <c:v>1.896912788003</c:v>
                </c:pt>
                <c:pt idx="32">
                  <c:v>821.95930658279</c:v>
                </c:pt>
                <c:pt idx="33">
                  <c:v>0.92298055605921</c:v>
                </c:pt>
                <c:pt idx="34" formatCode="0.00E+00">
                  <c:v>41983.27543862238</c:v>
                </c:pt>
                <c:pt idx="35" formatCode="0.00E+00">
                  <c:v>42346.4046871084</c:v>
                </c:pt>
                <c:pt idx="36">
                  <c:v>2139.8497882168</c:v>
                </c:pt>
                <c:pt idx="37" formatCode="0.00E+00">
                  <c:v>3.433278622368999</c:v>
                </c:pt>
                <c:pt idx="38" formatCode="0.00E+00">
                  <c:v>714149.2042189486</c:v>
                </c:pt>
                <c:pt idx="39" formatCode="0.00E+00">
                  <c:v>9.963720099306</c:v>
                </c:pt>
                <c:pt idx="40" formatCode="0.00E+00">
                  <c:v>376.44622958337</c:v>
                </c:pt>
                <c:pt idx="41" formatCode="0.00E+00">
                  <c:v>4632.3549567362</c:v>
                </c:pt>
                <c:pt idx="42" formatCode="0.00E+00">
                  <c:v>2901.1385523961</c:v>
                </c:pt>
                <c:pt idx="43" formatCode="0.00E+00">
                  <c:v>23130.9762878122</c:v>
                </c:pt>
                <c:pt idx="44">
                  <c:v>743.74948206581</c:v>
                </c:pt>
                <c:pt idx="45">
                  <c:v>1088.1687491316</c:v>
                </c:pt>
                <c:pt idx="46" formatCode="0.00E+00">
                  <c:v>8.901160416343701</c:v>
                </c:pt>
                <c:pt idx="47" formatCode="0.00E+00">
                  <c:v>849723.225854976</c:v>
                </c:pt>
                <c:pt idx="48" formatCode="0.00E+00">
                  <c:v>41.700339566548</c:v>
                </c:pt>
                <c:pt idx="49" formatCode="0.00E+00">
                  <c:v>17526.4049589906</c:v>
                </c:pt>
                <c:pt idx="50" formatCode="0.00E+00">
                  <c:v>316564.496533059</c:v>
                </c:pt>
                <c:pt idx="51" formatCode="0.00E+00">
                  <c:v>125127.823863941</c:v>
                </c:pt>
                <c:pt idx="52" formatCode="0.00E+00">
                  <c:v>858088.2730693617</c:v>
                </c:pt>
                <c:pt idx="53" formatCode="0.00E+00">
                  <c:v>718.54176837057</c:v>
                </c:pt>
                <c:pt idx="54" formatCode="0.00E+00">
                  <c:v>6.7654092361499E6</c:v>
                </c:pt>
                <c:pt idx="55" formatCode="0.00E+00">
                  <c:v>55370.0308589051</c:v>
                </c:pt>
                <c:pt idx="56" formatCode="0.00E+00">
                  <c:v>81.14516931823398</c:v>
                </c:pt>
                <c:pt idx="57" formatCode="0.00E+00">
                  <c:v>12.58552170333</c:v>
                </c:pt>
                <c:pt idx="58" formatCode="0.00E+00">
                  <c:v>79479.50284789935</c:v>
                </c:pt>
                <c:pt idx="59" formatCode="0.00E+00">
                  <c:v>127.88038521658</c:v>
                </c:pt>
                <c:pt idx="60" formatCode="0.00E+00">
                  <c:v>109.13382692434</c:v>
                </c:pt>
                <c:pt idx="61">
                  <c:v>187.85386334092</c:v>
                </c:pt>
              </c:numCache>
            </c:numRef>
          </c:yVal>
          <c:smooth val="0"/>
        </c:ser>
        <c:ser>
          <c:idx val="4"/>
          <c:order val="3"/>
          <c:tx>
            <c:v>Hori_APER+0.4</c:v>
          </c:tx>
          <c:spPr>
            <a:ln w="28575">
              <a:noFill/>
            </a:ln>
          </c:spPr>
          <c:xVal>
            <c:numRef>
              <c:f>'window_3mmR_APER+0.4'!$B$7:$B$68</c:f>
              <c:numCache>
                <c:formatCode>General</c:formatCode>
                <c:ptCount val="62"/>
                <c:pt idx="0">
                  <c:v>0.5703630756454</c:v>
                </c:pt>
                <c:pt idx="1">
                  <c:v>0.57921835198551</c:v>
                </c:pt>
                <c:pt idx="2">
                  <c:v>0.57944816350466</c:v>
                </c:pt>
                <c:pt idx="3">
                  <c:v>0.58990474084667</c:v>
                </c:pt>
                <c:pt idx="4">
                  <c:v>0.68082111212105</c:v>
                </c:pt>
                <c:pt idx="5">
                  <c:v>0.68194192144688</c:v>
                </c:pt>
                <c:pt idx="6">
                  <c:v>0.68266269471277</c:v>
                </c:pt>
                <c:pt idx="7">
                  <c:v>0.68630972484328</c:v>
                </c:pt>
                <c:pt idx="8">
                  <c:v>0.70178453417678</c:v>
                </c:pt>
                <c:pt idx="9">
                  <c:v>0.74658193624957</c:v>
                </c:pt>
                <c:pt idx="10">
                  <c:v>0.85421521059032</c:v>
                </c:pt>
                <c:pt idx="11">
                  <c:v>0.92638714740033</c:v>
                </c:pt>
                <c:pt idx="12" formatCode="0.0000">
                  <c:v>0.95875628622767</c:v>
                </c:pt>
                <c:pt idx="13" formatCode="0.0000">
                  <c:v>1.0272053053186</c:v>
                </c:pt>
                <c:pt idx="14" formatCode="0.0000">
                  <c:v>1.0309615837588</c:v>
                </c:pt>
                <c:pt idx="15" formatCode="0.0000">
                  <c:v>1.0321432555612</c:v>
                </c:pt>
                <c:pt idx="16" formatCode="0.0000">
                  <c:v>1.040070390031</c:v>
                </c:pt>
                <c:pt idx="17" formatCode="0.0000">
                  <c:v>1.0724460827692</c:v>
                </c:pt>
                <c:pt idx="18" formatCode="0.0000">
                  <c:v>1.1025420383694</c:v>
                </c:pt>
                <c:pt idx="19" formatCode="0.0000">
                  <c:v>1.1056870738045</c:v>
                </c:pt>
                <c:pt idx="20" formatCode="0.0000">
                  <c:v>1.1091393831204</c:v>
                </c:pt>
                <c:pt idx="21" formatCode="0.0000">
                  <c:v>1.1427889413093</c:v>
                </c:pt>
                <c:pt idx="22" formatCode="0.0000">
                  <c:v>1.1717625663556</c:v>
                </c:pt>
                <c:pt idx="23" formatCode="0.0000">
                  <c:v>1.2156751284838</c:v>
                </c:pt>
                <c:pt idx="24" formatCode="0.0000">
                  <c:v>1.2604207178937</c:v>
                </c:pt>
                <c:pt idx="25" formatCode="0.0000">
                  <c:v>1.2947302301637</c:v>
                </c:pt>
                <c:pt idx="27" formatCode="0.0000">
                  <c:v>1.3831891464925</c:v>
                </c:pt>
                <c:pt idx="28" formatCode="0.0000">
                  <c:v>1.4357506018266</c:v>
                </c:pt>
                <c:pt idx="29" formatCode="0.0000">
                  <c:v>1.4537152875667</c:v>
                </c:pt>
                <c:pt idx="30" formatCode="0.0000">
                  <c:v>1.4968734324705</c:v>
                </c:pt>
                <c:pt idx="31" formatCode="0.0000">
                  <c:v>1.4986153192096</c:v>
                </c:pt>
                <c:pt idx="32" formatCode="0.0000">
                  <c:v>1.5065154504014</c:v>
                </c:pt>
                <c:pt idx="33" formatCode="0.0000">
                  <c:v>1.5096629272036</c:v>
                </c:pt>
                <c:pt idx="34" formatCode="0.0000">
                  <c:v>1.5514135069573</c:v>
                </c:pt>
                <c:pt idx="35" formatCode="0.0000">
                  <c:v>1.5850428153193</c:v>
                </c:pt>
                <c:pt idx="36" formatCode="0.0000">
                  <c:v>1.6185794519151</c:v>
                </c:pt>
                <c:pt idx="37" formatCode="0.0000">
                  <c:v>1.6202013497504</c:v>
                </c:pt>
                <c:pt idx="38" formatCode="0.0000">
                  <c:v>1.6391951391767</c:v>
                </c:pt>
                <c:pt idx="39" formatCode="0.0000">
                  <c:v>1.65753910039</c:v>
                </c:pt>
                <c:pt idx="40" formatCode="0.0000">
                  <c:v>1.6615498622532</c:v>
                </c:pt>
                <c:pt idx="41" formatCode="0.0000">
                  <c:v>1.6618147847298</c:v>
                </c:pt>
                <c:pt idx="42" formatCode="0.0000">
                  <c:v>1.6620029565507</c:v>
                </c:pt>
                <c:pt idx="43" formatCode="0.0000">
                  <c:v>1.6644661579701</c:v>
                </c:pt>
                <c:pt idx="44" formatCode="0.0000">
                  <c:v>1.6652102356854</c:v>
                </c:pt>
                <c:pt idx="45" formatCode="0.0000">
                  <c:v>1.682676574704</c:v>
                </c:pt>
                <c:pt idx="46" formatCode="0.0000">
                  <c:v>1.7403189529577</c:v>
                </c:pt>
                <c:pt idx="47" formatCode="0.0000">
                  <c:v>1.7455321385899</c:v>
                </c:pt>
                <c:pt idx="48" formatCode="0.0000">
                  <c:v>1.7487198812408</c:v>
                </c:pt>
                <c:pt idx="49" formatCode="0.0000">
                  <c:v>1.7522337960407</c:v>
                </c:pt>
                <c:pt idx="50" formatCode="0.0000">
                  <c:v>1.7871435457316</c:v>
                </c:pt>
                <c:pt idx="51" formatCode="0.0000">
                  <c:v>1.8320670588725</c:v>
                </c:pt>
                <c:pt idx="52" formatCode="0.0000">
                  <c:v>1.838540966694</c:v>
                </c:pt>
                <c:pt idx="53" formatCode="0.0000">
                  <c:v>1.8529533064116</c:v>
                </c:pt>
                <c:pt idx="54" formatCode="0.0000">
                  <c:v>1.853129573266</c:v>
                </c:pt>
                <c:pt idx="55" formatCode="0.0000">
                  <c:v>1.8944552192951</c:v>
                </c:pt>
                <c:pt idx="56" formatCode="0.0000">
                  <c:v>1.9198935154132</c:v>
                </c:pt>
                <c:pt idx="57" formatCode="0.0000">
                  <c:v>1.9451374083012</c:v>
                </c:pt>
                <c:pt idx="58" formatCode="0.0000">
                  <c:v>1.9522034141936</c:v>
                </c:pt>
                <c:pt idx="59" formatCode="0.0000">
                  <c:v>1.9613183634434</c:v>
                </c:pt>
                <c:pt idx="60" formatCode="0.0000">
                  <c:v>1.9736855886445</c:v>
                </c:pt>
                <c:pt idx="61" formatCode="0.0000">
                  <c:v>1.9787695437241</c:v>
                </c:pt>
              </c:numCache>
            </c:numRef>
          </c:xVal>
          <c:yVal>
            <c:numRef>
              <c:f>'window_3mmR_APER+0.4'!$E$7:$E$68</c:f>
              <c:numCache>
                <c:formatCode>General</c:formatCode>
                <c:ptCount val="62"/>
                <c:pt idx="0">
                  <c:v>96.327660035716</c:v>
                </c:pt>
                <c:pt idx="1">
                  <c:v>2429.9625144907</c:v>
                </c:pt>
                <c:pt idx="2">
                  <c:v>1718.7260802396</c:v>
                </c:pt>
                <c:pt idx="3">
                  <c:v>8.9020306557508</c:v>
                </c:pt>
                <c:pt idx="4">
                  <c:v>9.8062457586046</c:v>
                </c:pt>
                <c:pt idx="5">
                  <c:v>5179.0668335507</c:v>
                </c:pt>
                <c:pt idx="6">
                  <c:v>915.11742265587</c:v>
                </c:pt>
                <c:pt idx="7">
                  <c:v>7205.6207275458</c:v>
                </c:pt>
                <c:pt idx="8">
                  <c:v>807.2942638948794</c:v>
                </c:pt>
                <c:pt idx="9">
                  <c:v>27.91508034036298</c:v>
                </c:pt>
                <c:pt idx="10" formatCode="0.00E+00">
                  <c:v>29991.5803595087</c:v>
                </c:pt>
                <c:pt idx="11" formatCode="0.00E+00">
                  <c:v>4.13615422344486E6</c:v>
                </c:pt>
                <c:pt idx="12">
                  <c:v>496.4667466806</c:v>
                </c:pt>
                <c:pt idx="13">
                  <c:v>508.82049393895</c:v>
                </c:pt>
                <c:pt idx="14">
                  <c:v>859.41944651822</c:v>
                </c:pt>
                <c:pt idx="15">
                  <c:v>50.117139780803</c:v>
                </c:pt>
                <c:pt idx="16">
                  <c:v>0.067427495942272</c:v>
                </c:pt>
                <c:pt idx="17">
                  <c:v>1.8066975238535</c:v>
                </c:pt>
                <c:pt idx="18">
                  <c:v>4472.729792147185</c:v>
                </c:pt>
                <c:pt idx="19">
                  <c:v>279.3453900436999</c:v>
                </c:pt>
                <c:pt idx="20">
                  <c:v>44.829300623648</c:v>
                </c:pt>
                <c:pt idx="21">
                  <c:v>1091.247347335</c:v>
                </c:pt>
                <c:pt idx="22">
                  <c:v>13.368445354506</c:v>
                </c:pt>
                <c:pt idx="23">
                  <c:v>17.25719515142501</c:v>
                </c:pt>
                <c:pt idx="24">
                  <c:v>0.36487442435692</c:v>
                </c:pt>
                <c:pt idx="25">
                  <c:v>0.043667982225446</c:v>
                </c:pt>
                <c:pt idx="27">
                  <c:v>3022.4419394054</c:v>
                </c:pt>
                <c:pt idx="28">
                  <c:v>10.082631221599</c:v>
                </c:pt>
                <c:pt idx="29">
                  <c:v>1390.8725626378</c:v>
                </c:pt>
                <c:pt idx="30">
                  <c:v>4.696778969712397</c:v>
                </c:pt>
                <c:pt idx="31" formatCode="0.00E+00">
                  <c:v>274380.523464362</c:v>
                </c:pt>
                <c:pt idx="32">
                  <c:v>4.0961769705908</c:v>
                </c:pt>
                <c:pt idx="33">
                  <c:v>953.83139064629</c:v>
                </c:pt>
                <c:pt idx="34">
                  <c:v>3.4590816158108</c:v>
                </c:pt>
                <c:pt idx="35">
                  <c:v>2453.7380356046</c:v>
                </c:pt>
                <c:pt idx="36">
                  <c:v>72.65368209486164</c:v>
                </c:pt>
                <c:pt idx="37" formatCode="0.00E+00">
                  <c:v>44033.4313370469</c:v>
                </c:pt>
                <c:pt idx="38">
                  <c:v>3748.0313817013</c:v>
                </c:pt>
                <c:pt idx="39" formatCode="0.00E+00">
                  <c:v>670126.881147095</c:v>
                </c:pt>
                <c:pt idx="40" formatCode="0.00E+00">
                  <c:v>12355.9940056752</c:v>
                </c:pt>
                <c:pt idx="41" formatCode="0.00E+00">
                  <c:v>63946.2042830115</c:v>
                </c:pt>
                <c:pt idx="42" formatCode="0.00E+00">
                  <c:v>40223.4227340292</c:v>
                </c:pt>
                <c:pt idx="43">
                  <c:v>1030.6291320339</c:v>
                </c:pt>
                <c:pt idx="44">
                  <c:v>9804.951829448852</c:v>
                </c:pt>
                <c:pt idx="45">
                  <c:v>247.90655653799</c:v>
                </c:pt>
                <c:pt idx="46" formatCode="0.00E+00">
                  <c:v>145025.982584971</c:v>
                </c:pt>
                <c:pt idx="47">
                  <c:v>7.867673004005</c:v>
                </c:pt>
                <c:pt idx="48" formatCode="0.00E+00">
                  <c:v>288561.089006957</c:v>
                </c:pt>
                <c:pt idx="49" formatCode="0.00E+00">
                  <c:v>1.03452255362211E9</c:v>
                </c:pt>
                <c:pt idx="50">
                  <c:v>1670.7092910267</c:v>
                </c:pt>
                <c:pt idx="51">
                  <c:v>127.41411131607</c:v>
                </c:pt>
                <c:pt idx="52">
                  <c:v>613.7525238725882</c:v>
                </c:pt>
                <c:pt idx="53" formatCode="0.00E+00">
                  <c:v>1.1889599992217E6</c:v>
                </c:pt>
                <c:pt idx="54">
                  <c:v>6831.6270837901</c:v>
                </c:pt>
                <c:pt idx="55">
                  <c:v>1837.8310884001</c:v>
                </c:pt>
                <c:pt idx="56" formatCode="0.00E+00">
                  <c:v>5.80095046008239E6</c:v>
                </c:pt>
                <c:pt idx="57" formatCode="0.00E+00">
                  <c:v>197885.622933471</c:v>
                </c:pt>
                <c:pt idx="58">
                  <c:v>1722.7500701196</c:v>
                </c:pt>
                <c:pt idx="59" formatCode="0.00E+00">
                  <c:v>168391.066826238</c:v>
                </c:pt>
                <c:pt idx="60" formatCode="0.00E+00">
                  <c:v>1.25402103505255E7</c:v>
                </c:pt>
                <c:pt idx="61">
                  <c:v>377.98088618526</c:v>
                </c:pt>
              </c:numCache>
            </c:numRef>
          </c:yVal>
          <c:smooth val="0"/>
        </c:ser>
        <c:ser>
          <c:idx val="6"/>
          <c:order val="4"/>
          <c:tx>
            <c:v>Vert_APER-0.2</c:v>
          </c:tx>
          <c:spPr>
            <a:ln w="28575">
              <a:noFill/>
            </a:ln>
          </c:spPr>
          <c:xVal>
            <c:numRef>
              <c:f>'window_3mmR_APER-0.2'!$B$7:$B$68</c:f>
              <c:numCache>
                <c:formatCode>General</c:formatCode>
                <c:ptCount val="62"/>
                <c:pt idx="0">
                  <c:v>0.57070634632452</c:v>
                </c:pt>
                <c:pt idx="1">
                  <c:v>0.57901305209667</c:v>
                </c:pt>
                <c:pt idx="2">
                  <c:v>0.57997211804909</c:v>
                </c:pt>
                <c:pt idx="3">
                  <c:v>0.59034465555992</c:v>
                </c:pt>
                <c:pt idx="4">
                  <c:v>0.68081260983037</c:v>
                </c:pt>
                <c:pt idx="5">
                  <c:v>0.68149514227868</c:v>
                </c:pt>
                <c:pt idx="6">
                  <c:v>0.68203680403192</c:v>
                </c:pt>
                <c:pt idx="7">
                  <c:v>0.68665793970408</c:v>
                </c:pt>
                <c:pt idx="8">
                  <c:v>0.70217960130136</c:v>
                </c:pt>
                <c:pt idx="9" formatCode="0.0000">
                  <c:v>0.74671588542471</c:v>
                </c:pt>
                <c:pt idx="10" formatCode="0.0000">
                  <c:v>0.85483698920544</c:v>
                </c:pt>
                <c:pt idx="11" formatCode="0.0000">
                  <c:v>0.92701230791915</c:v>
                </c:pt>
                <c:pt idx="12" formatCode="0.0000">
                  <c:v>0.95895206052697</c:v>
                </c:pt>
                <c:pt idx="13" formatCode="0.0000">
                  <c:v>1.0271455661152</c:v>
                </c:pt>
                <c:pt idx="14" formatCode="0.0000">
                  <c:v>1.0306337818862</c:v>
                </c:pt>
                <c:pt idx="15" formatCode="0.0000">
                  <c:v>1.0319655073151</c:v>
                </c:pt>
                <c:pt idx="16" formatCode="0.0000">
                  <c:v>1.0399260011694</c:v>
                </c:pt>
                <c:pt idx="17" formatCode="0.0000">
                  <c:v>1.0731052370215</c:v>
                </c:pt>
                <c:pt idx="18" formatCode="0.0000">
                  <c:v>1.1024162420161</c:v>
                </c:pt>
                <c:pt idx="19" formatCode="0.0000">
                  <c:v>1.1055294009102</c:v>
                </c:pt>
                <c:pt idx="20" formatCode="0.0000">
                  <c:v>1.1091766575469</c:v>
                </c:pt>
                <c:pt idx="21" formatCode="0.0000">
                  <c:v>1.143631978852</c:v>
                </c:pt>
                <c:pt idx="22" formatCode="0.0000">
                  <c:v>1.1730147660671</c:v>
                </c:pt>
                <c:pt idx="23" formatCode="0.0000">
                  <c:v>1.2165540862714</c:v>
                </c:pt>
                <c:pt idx="24" formatCode="0.0000">
                  <c:v>1.2606710026493</c:v>
                </c:pt>
                <c:pt idx="25" formatCode="0.0000">
                  <c:v>1.2957706257394</c:v>
                </c:pt>
                <c:pt idx="27" formatCode="0.0000">
                  <c:v>1.3840463509424</c:v>
                </c:pt>
                <c:pt idx="28" formatCode="0.0000">
                  <c:v>1.4366101957126</c:v>
                </c:pt>
                <c:pt idx="29" formatCode="0.0000">
                  <c:v>1.4547709488509</c:v>
                </c:pt>
                <c:pt idx="30" formatCode="0.0000">
                  <c:v>1.4974407317636</c:v>
                </c:pt>
                <c:pt idx="31" formatCode="0.0000">
                  <c:v>1.5003014634976</c:v>
                </c:pt>
                <c:pt idx="32" formatCode="0.0000">
                  <c:v>1.5064654438651</c:v>
                </c:pt>
                <c:pt idx="33" formatCode="0.0000">
                  <c:v>1.5095567380358</c:v>
                </c:pt>
                <c:pt idx="34" formatCode="0.0000">
                  <c:v>1.552505341933</c:v>
                </c:pt>
                <c:pt idx="35" formatCode="0.0000">
                  <c:v>1.5853958461619</c:v>
                </c:pt>
                <c:pt idx="36" formatCode="0.0000">
                  <c:v>1.6187831053176</c:v>
                </c:pt>
                <c:pt idx="37" formatCode="0.0000">
                  <c:v>1.6207317252618</c:v>
                </c:pt>
                <c:pt idx="38" formatCode="0.0000">
                  <c:v>1.63870829373</c:v>
                </c:pt>
                <c:pt idx="39" formatCode="0.0000">
                  <c:v>1.6608161443367</c:v>
                </c:pt>
                <c:pt idx="40" formatCode="0.0000">
                  <c:v>1.6621657428953</c:v>
                </c:pt>
                <c:pt idx="41" formatCode="0.0000">
                  <c:v>1.6625110996517</c:v>
                </c:pt>
                <c:pt idx="42" formatCode="0.0000">
                  <c:v>1.6632853952646</c:v>
                </c:pt>
                <c:pt idx="43" formatCode="0.0000">
                  <c:v>1.6654960029092</c:v>
                </c:pt>
                <c:pt idx="44" formatCode="0.0000">
                  <c:v>1.6669679718594</c:v>
                </c:pt>
                <c:pt idx="45" formatCode="0.0000">
                  <c:v>1.6853956640262</c:v>
                </c:pt>
                <c:pt idx="46" formatCode="0.0000">
                  <c:v>1.7435926764153</c:v>
                </c:pt>
                <c:pt idx="47" formatCode="0.0000">
                  <c:v>1.7465987550222</c:v>
                </c:pt>
                <c:pt idx="48" formatCode="0.0000">
                  <c:v>1.7503216835207</c:v>
                </c:pt>
                <c:pt idx="49" formatCode="0.0000">
                  <c:v>1.7554639996359</c:v>
                </c:pt>
                <c:pt idx="50" formatCode="0.0000">
                  <c:v>1.7904078310871</c:v>
                </c:pt>
                <c:pt idx="51" formatCode="0.0000">
                  <c:v>1.8328441856517</c:v>
                </c:pt>
                <c:pt idx="52" formatCode="0.0000">
                  <c:v>1.8420862808967</c:v>
                </c:pt>
                <c:pt idx="53" formatCode="0.0000">
                  <c:v>1.8576721198351</c:v>
                </c:pt>
                <c:pt idx="54" formatCode="0.0000">
                  <c:v>1.8585129205776</c:v>
                </c:pt>
                <c:pt idx="55" formatCode="0.0000">
                  <c:v>1.8953921448469</c:v>
                </c:pt>
                <c:pt idx="56" formatCode="0.0000">
                  <c:v>1.9222086992162</c:v>
                </c:pt>
                <c:pt idx="57" formatCode="0.0000">
                  <c:v>1.9491415613932</c:v>
                </c:pt>
                <c:pt idx="58" formatCode="0.0000">
                  <c:v>1.9544683078276</c:v>
                </c:pt>
                <c:pt idx="59" formatCode="0.0000">
                  <c:v>1.9624696648904</c:v>
                </c:pt>
                <c:pt idx="60" formatCode="0.0000">
                  <c:v>1.9778075506384</c:v>
                </c:pt>
                <c:pt idx="61" formatCode="0.0000">
                  <c:v>1.9786469222801</c:v>
                </c:pt>
              </c:numCache>
            </c:numRef>
          </c:xVal>
          <c:yVal>
            <c:numRef>
              <c:f>'window_3mmR_APER-0.2'!$D$7:$D$68</c:f>
              <c:numCache>
                <c:formatCode>0.00E+00</c:formatCode>
                <c:ptCount val="62"/>
                <c:pt idx="0" formatCode="General">
                  <c:v>3030.3763517241</c:v>
                </c:pt>
                <c:pt idx="1">
                  <c:v>0.2811366431551</c:v>
                </c:pt>
                <c:pt idx="2" formatCode="General">
                  <c:v>22.023240603502</c:v>
                </c:pt>
                <c:pt idx="3" formatCode="General">
                  <c:v>64.00276865575674</c:v>
                </c:pt>
                <c:pt idx="4" formatCode="General">
                  <c:v>4.616893861199484</c:v>
                </c:pt>
                <c:pt idx="5" formatCode="General">
                  <c:v>4.6657429226396</c:v>
                </c:pt>
                <c:pt idx="6" formatCode="General">
                  <c:v>3.8175548958701</c:v>
                </c:pt>
                <c:pt idx="7">
                  <c:v>0.017459300008194</c:v>
                </c:pt>
                <c:pt idx="8">
                  <c:v>1076.101368737</c:v>
                </c:pt>
                <c:pt idx="9">
                  <c:v>1.99849949019304E6</c:v>
                </c:pt>
                <c:pt idx="10" formatCode="General">
                  <c:v>13.921621458202</c:v>
                </c:pt>
                <c:pt idx="11" formatCode="General">
                  <c:v>8.3021634596505</c:v>
                </c:pt>
                <c:pt idx="12">
                  <c:v>15679.4106432331</c:v>
                </c:pt>
                <c:pt idx="13">
                  <c:v>61620.31257153151</c:v>
                </c:pt>
                <c:pt idx="14" formatCode="General">
                  <c:v>4.3386906515512</c:v>
                </c:pt>
                <c:pt idx="15" formatCode="General">
                  <c:v>58.304338707323</c:v>
                </c:pt>
                <c:pt idx="16" formatCode="General">
                  <c:v>15.590187277039</c:v>
                </c:pt>
                <c:pt idx="17" formatCode="General">
                  <c:v>3981.6786330431</c:v>
                </c:pt>
                <c:pt idx="18" formatCode="General">
                  <c:v>9.3175427101689</c:v>
                </c:pt>
                <c:pt idx="19" formatCode="General">
                  <c:v>4528.1288068563</c:v>
                </c:pt>
                <c:pt idx="20" formatCode="General">
                  <c:v>7189.6636741295</c:v>
                </c:pt>
                <c:pt idx="21" formatCode="General">
                  <c:v>6.924115313257077</c:v>
                </c:pt>
                <c:pt idx="22">
                  <c:v>12704.409784553</c:v>
                </c:pt>
                <c:pt idx="23">
                  <c:v>0.00034647399263125</c:v>
                </c:pt>
                <c:pt idx="24" formatCode="General">
                  <c:v>37.28294978362</c:v>
                </c:pt>
                <c:pt idx="25" formatCode="General">
                  <c:v>189.38753470676</c:v>
                </c:pt>
                <c:pt idx="27" formatCode="General">
                  <c:v>2.7545116987253</c:v>
                </c:pt>
                <c:pt idx="28">
                  <c:v>80195.2709424642</c:v>
                </c:pt>
                <c:pt idx="29" formatCode="General">
                  <c:v>4.7392941245819</c:v>
                </c:pt>
                <c:pt idx="30" formatCode="General">
                  <c:v>3761.5623340232</c:v>
                </c:pt>
                <c:pt idx="31" formatCode="General">
                  <c:v>3.1946869403887</c:v>
                </c:pt>
                <c:pt idx="32" formatCode="General">
                  <c:v>898.04087276576</c:v>
                </c:pt>
                <c:pt idx="33" formatCode="General">
                  <c:v>0.72640501991861</c:v>
                </c:pt>
                <c:pt idx="34">
                  <c:v>42394.89872138468</c:v>
                </c:pt>
                <c:pt idx="35">
                  <c:v>44906.4524896791</c:v>
                </c:pt>
                <c:pt idx="36">
                  <c:v>2413.1729953952</c:v>
                </c:pt>
                <c:pt idx="37">
                  <c:v>67.668639344176</c:v>
                </c:pt>
                <c:pt idx="38">
                  <c:v>550860.6091778069</c:v>
                </c:pt>
                <c:pt idx="39">
                  <c:v>68.57889327810598</c:v>
                </c:pt>
                <c:pt idx="40">
                  <c:v>3314.9743166801</c:v>
                </c:pt>
                <c:pt idx="41" formatCode="General">
                  <c:v>3.6948377072881</c:v>
                </c:pt>
                <c:pt idx="42" formatCode="General">
                  <c:v>347.88165977535</c:v>
                </c:pt>
                <c:pt idx="43">
                  <c:v>22.610124360525</c:v>
                </c:pt>
                <c:pt idx="44">
                  <c:v>17523.2279918882</c:v>
                </c:pt>
                <c:pt idx="45">
                  <c:v>1824.8381932663</c:v>
                </c:pt>
                <c:pt idx="46">
                  <c:v>28.470587374403</c:v>
                </c:pt>
                <c:pt idx="47">
                  <c:v>892314.937623308</c:v>
                </c:pt>
                <c:pt idx="48" formatCode="General">
                  <c:v>96.710431473848</c:v>
                </c:pt>
                <c:pt idx="49">
                  <c:v>10356.0210157038</c:v>
                </c:pt>
                <c:pt idx="50">
                  <c:v>294963.535234406</c:v>
                </c:pt>
                <c:pt idx="51">
                  <c:v>61289.2109310983</c:v>
                </c:pt>
                <c:pt idx="52">
                  <c:v>1.03968689123246E6</c:v>
                </c:pt>
                <c:pt idx="53">
                  <c:v>38.047718550682</c:v>
                </c:pt>
                <c:pt idx="54">
                  <c:v>3.80926059899889E6</c:v>
                </c:pt>
                <c:pt idx="55">
                  <c:v>55741.4277390909</c:v>
                </c:pt>
                <c:pt idx="56">
                  <c:v>130.22482733337</c:v>
                </c:pt>
                <c:pt idx="57">
                  <c:v>6.2036642105436</c:v>
                </c:pt>
                <c:pt idx="58">
                  <c:v>79444.01960682239</c:v>
                </c:pt>
                <c:pt idx="59">
                  <c:v>256.01328978826</c:v>
                </c:pt>
                <c:pt idx="60">
                  <c:v>1277.4474469711</c:v>
                </c:pt>
                <c:pt idx="61">
                  <c:v>123.05736013928</c:v>
                </c:pt>
              </c:numCache>
            </c:numRef>
          </c:yVal>
          <c:smooth val="0"/>
        </c:ser>
        <c:ser>
          <c:idx val="7"/>
          <c:order val="5"/>
          <c:tx>
            <c:v>Hori_APER-0.2</c:v>
          </c:tx>
          <c:spPr>
            <a:ln w="28575">
              <a:noFill/>
            </a:ln>
          </c:spPr>
          <c:xVal>
            <c:numRef>
              <c:f>'window_3mmR_APER-0.2'!$B$7:$B$68</c:f>
              <c:numCache>
                <c:formatCode>General</c:formatCode>
                <c:ptCount val="62"/>
                <c:pt idx="0">
                  <c:v>0.57070634632452</c:v>
                </c:pt>
                <c:pt idx="1">
                  <c:v>0.57901305209667</c:v>
                </c:pt>
                <c:pt idx="2">
                  <c:v>0.57997211804909</c:v>
                </c:pt>
                <c:pt idx="3">
                  <c:v>0.59034465555992</c:v>
                </c:pt>
                <c:pt idx="4">
                  <c:v>0.68081260983037</c:v>
                </c:pt>
                <c:pt idx="5">
                  <c:v>0.68149514227868</c:v>
                </c:pt>
                <c:pt idx="6">
                  <c:v>0.68203680403192</c:v>
                </c:pt>
                <c:pt idx="7">
                  <c:v>0.68665793970408</c:v>
                </c:pt>
                <c:pt idx="8">
                  <c:v>0.70217960130136</c:v>
                </c:pt>
                <c:pt idx="9" formatCode="0.0000">
                  <c:v>0.74671588542471</c:v>
                </c:pt>
                <c:pt idx="10" formatCode="0.0000">
                  <c:v>0.85483698920544</c:v>
                </c:pt>
                <c:pt idx="11" formatCode="0.0000">
                  <c:v>0.92701230791915</c:v>
                </c:pt>
                <c:pt idx="12" formatCode="0.0000">
                  <c:v>0.95895206052697</c:v>
                </c:pt>
                <c:pt idx="13" formatCode="0.0000">
                  <c:v>1.0271455661152</c:v>
                </c:pt>
                <c:pt idx="14" formatCode="0.0000">
                  <c:v>1.0306337818862</c:v>
                </c:pt>
                <c:pt idx="15" formatCode="0.0000">
                  <c:v>1.0319655073151</c:v>
                </c:pt>
                <c:pt idx="16" formatCode="0.0000">
                  <c:v>1.0399260011694</c:v>
                </c:pt>
                <c:pt idx="17" formatCode="0.0000">
                  <c:v>1.0731052370215</c:v>
                </c:pt>
                <c:pt idx="18" formatCode="0.0000">
                  <c:v>1.1024162420161</c:v>
                </c:pt>
                <c:pt idx="19" formatCode="0.0000">
                  <c:v>1.1055294009102</c:v>
                </c:pt>
                <c:pt idx="20" formatCode="0.0000">
                  <c:v>1.1091766575469</c:v>
                </c:pt>
                <c:pt idx="21" formatCode="0.0000">
                  <c:v>1.143631978852</c:v>
                </c:pt>
                <c:pt idx="22" formatCode="0.0000">
                  <c:v>1.1730147660671</c:v>
                </c:pt>
                <c:pt idx="23" formatCode="0.0000">
                  <c:v>1.2165540862714</c:v>
                </c:pt>
                <c:pt idx="24" formatCode="0.0000">
                  <c:v>1.2606710026493</c:v>
                </c:pt>
                <c:pt idx="25" formatCode="0.0000">
                  <c:v>1.2957706257394</c:v>
                </c:pt>
                <c:pt idx="27" formatCode="0.0000">
                  <c:v>1.3840463509424</c:v>
                </c:pt>
                <c:pt idx="28" formatCode="0.0000">
                  <c:v>1.4366101957126</c:v>
                </c:pt>
                <c:pt idx="29" formatCode="0.0000">
                  <c:v>1.4547709488509</c:v>
                </c:pt>
                <c:pt idx="30" formatCode="0.0000">
                  <c:v>1.4974407317636</c:v>
                </c:pt>
                <c:pt idx="31" formatCode="0.0000">
                  <c:v>1.5003014634976</c:v>
                </c:pt>
                <c:pt idx="32" formatCode="0.0000">
                  <c:v>1.5064654438651</c:v>
                </c:pt>
                <c:pt idx="33" formatCode="0.0000">
                  <c:v>1.5095567380358</c:v>
                </c:pt>
                <c:pt idx="34" formatCode="0.0000">
                  <c:v>1.552505341933</c:v>
                </c:pt>
                <c:pt idx="35" formatCode="0.0000">
                  <c:v>1.5853958461619</c:v>
                </c:pt>
                <c:pt idx="36" formatCode="0.0000">
                  <c:v>1.6187831053176</c:v>
                </c:pt>
                <c:pt idx="37" formatCode="0.0000">
                  <c:v>1.6207317252618</c:v>
                </c:pt>
                <c:pt idx="38" formatCode="0.0000">
                  <c:v>1.63870829373</c:v>
                </c:pt>
                <c:pt idx="39" formatCode="0.0000">
                  <c:v>1.6608161443367</c:v>
                </c:pt>
                <c:pt idx="40" formatCode="0.0000">
                  <c:v>1.6621657428953</c:v>
                </c:pt>
                <c:pt idx="41" formatCode="0.0000">
                  <c:v>1.6625110996517</c:v>
                </c:pt>
                <c:pt idx="42" formatCode="0.0000">
                  <c:v>1.6632853952646</c:v>
                </c:pt>
                <c:pt idx="43" formatCode="0.0000">
                  <c:v>1.6654960029092</c:v>
                </c:pt>
                <c:pt idx="44" formatCode="0.0000">
                  <c:v>1.6669679718594</c:v>
                </c:pt>
                <c:pt idx="45" formatCode="0.0000">
                  <c:v>1.6853956640262</c:v>
                </c:pt>
                <c:pt idx="46" formatCode="0.0000">
                  <c:v>1.7435926764153</c:v>
                </c:pt>
                <c:pt idx="47" formatCode="0.0000">
                  <c:v>1.7465987550222</c:v>
                </c:pt>
                <c:pt idx="48" formatCode="0.0000">
                  <c:v>1.7503216835207</c:v>
                </c:pt>
                <c:pt idx="49" formatCode="0.0000">
                  <c:v>1.7554639996359</c:v>
                </c:pt>
                <c:pt idx="50" formatCode="0.0000">
                  <c:v>1.7904078310871</c:v>
                </c:pt>
                <c:pt idx="51" formatCode="0.0000">
                  <c:v>1.8328441856517</c:v>
                </c:pt>
                <c:pt idx="52" formatCode="0.0000">
                  <c:v>1.8420862808967</c:v>
                </c:pt>
                <c:pt idx="53" formatCode="0.0000">
                  <c:v>1.8576721198351</c:v>
                </c:pt>
                <c:pt idx="54" formatCode="0.0000">
                  <c:v>1.8585129205776</c:v>
                </c:pt>
                <c:pt idx="55" formatCode="0.0000">
                  <c:v>1.8953921448469</c:v>
                </c:pt>
                <c:pt idx="56" formatCode="0.0000">
                  <c:v>1.9222086992162</c:v>
                </c:pt>
                <c:pt idx="57" formatCode="0.0000">
                  <c:v>1.9491415613932</c:v>
                </c:pt>
                <c:pt idx="58" formatCode="0.0000">
                  <c:v>1.9544683078276</c:v>
                </c:pt>
                <c:pt idx="59" formatCode="0.0000">
                  <c:v>1.9624696648904</c:v>
                </c:pt>
                <c:pt idx="60" formatCode="0.0000">
                  <c:v>1.9778075506384</c:v>
                </c:pt>
                <c:pt idx="61" formatCode="0.0000">
                  <c:v>1.9786469222801</c:v>
                </c:pt>
              </c:numCache>
            </c:numRef>
          </c:xVal>
          <c:yVal>
            <c:numRef>
              <c:f>'window_3mmR_APER-0.2'!$E$7:$E$68</c:f>
              <c:numCache>
                <c:formatCode>General</c:formatCode>
                <c:ptCount val="62"/>
                <c:pt idx="0">
                  <c:v>72.747550894645</c:v>
                </c:pt>
                <c:pt idx="1">
                  <c:v>4079.5762962042</c:v>
                </c:pt>
                <c:pt idx="2">
                  <c:v>61.241674328736</c:v>
                </c:pt>
                <c:pt idx="3">
                  <c:v>29.069508521902</c:v>
                </c:pt>
                <c:pt idx="4" formatCode="0.00E+00">
                  <c:v>103040.255029717</c:v>
                </c:pt>
                <c:pt idx="5">
                  <c:v>63.303097708129</c:v>
                </c:pt>
                <c:pt idx="6">
                  <c:v>224.39743568697</c:v>
                </c:pt>
                <c:pt idx="7">
                  <c:v>8271.818706567587</c:v>
                </c:pt>
                <c:pt idx="8">
                  <c:v>976.05909887215</c:v>
                </c:pt>
                <c:pt idx="9">
                  <c:v>84.78178236000798</c:v>
                </c:pt>
                <c:pt idx="10" formatCode="0.00E+00">
                  <c:v>30047.9586547363</c:v>
                </c:pt>
                <c:pt idx="11" formatCode="0.00E+00">
                  <c:v>4.10625478283655E6</c:v>
                </c:pt>
                <c:pt idx="12">
                  <c:v>671.8657614722282</c:v>
                </c:pt>
                <c:pt idx="13">
                  <c:v>217.09213480148</c:v>
                </c:pt>
                <c:pt idx="14">
                  <c:v>927.24187667386</c:v>
                </c:pt>
                <c:pt idx="15">
                  <c:v>11.614895947931</c:v>
                </c:pt>
                <c:pt idx="16">
                  <c:v>0.044179128689008</c:v>
                </c:pt>
                <c:pt idx="17">
                  <c:v>0.1782976445472</c:v>
                </c:pt>
                <c:pt idx="18">
                  <c:v>4561.3466807218</c:v>
                </c:pt>
                <c:pt idx="19">
                  <c:v>190.79288375334</c:v>
                </c:pt>
                <c:pt idx="20">
                  <c:v>76.906444248072</c:v>
                </c:pt>
                <c:pt idx="21">
                  <c:v>963.7543253611</c:v>
                </c:pt>
                <c:pt idx="22">
                  <c:v>7.0057399518124</c:v>
                </c:pt>
                <c:pt idx="23">
                  <c:v>18.667130096973</c:v>
                </c:pt>
                <c:pt idx="24">
                  <c:v>0.45077658736499</c:v>
                </c:pt>
                <c:pt idx="25">
                  <c:v>0.054931098313566</c:v>
                </c:pt>
                <c:pt idx="27">
                  <c:v>3012.597996641</c:v>
                </c:pt>
                <c:pt idx="28">
                  <c:v>3.4511206778731</c:v>
                </c:pt>
                <c:pt idx="29">
                  <c:v>1321.9525230461</c:v>
                </c:pt>
                <c:pt idx="30">
                  <c:v>6.86753266435498</c:v>
                </c:pt>
                <c:pt idx="31" formatCode="0.00E+00">
                  <c:v>231302.298709627</c:v>
                </c:pt>
                <c:pt idx="32">
                  <c:v>3.1210685058555</c:v>
                </c:pt>
                <c:pt idx="33">
                  <c:v>973.59671253944</c:v>
                </c:pt>
                <c:pt idx="34">
                  <c:v>1.2070367608768</c:v>
                </c:pt>
                <c:pt idx="35">
                  <c:v>2390.6812271556</c:v>
                </c:pt>
                <c:pt idx="36">
                  <c:v>846.9574572869177</c:v>
                </c:pt>
                <c:pt idx="37" formatCode="0.00E+00">
                  <c:v>41115.0543038182</c:v>
                </c:pt>
                <c:pt idx="38">
                  <c:v>1822.3317542697</c:v>
                </c:pt>
                <c:pt idx="39" formatCode="0.00E+00">
                  <c:v>1.13453685513218E6</c:v>
                </c:pt>
                <c:pt idx="40" formatCode="0.00E+00">
                  <c:v>383638.2983366419</c:v>
                </c:pt>
                <c:pt idx="41" formatCode="0.00E+00">
                  <c:v>283198.4529502575</c:v>
                </c:pt>
                <c:pt idx="42" formatCode="0.00E+00">
                  <c:v>40310.6871822847</c:v>
                </c:pt>
                <c:pt idx="43" formatCode="0.00E+00">
                  <c:v>17854.0530462447</c:v>
                </c:pt>
                <c:pt idx="44">
                  <c:v>456.14390282001</c:v>
                </c:pt>
                <c:pt idx="45">
                  <c:v>194.38217791216</c:v>
                </c:pt>
                <c:pt idx="46" formatCode="0.00E+00">
                  <c:v>146809.821265754</c:v>
                </c:pt>
                <c:pt idx="47">
                  <c:v>4.117845332038477</c:v>
                </c:pt>
                <c:pt idx="48" formatCode="0.00E+00">
                  <c:v>230727.483534324</c:v>
                </c:pt>
                <c:pt idx="49" formatCode="0.00E+00">
                  <c:v>5.15480299632298E8</c:v>
                </c:pt>
                <c:pt idx="50">
                  <c:v>2069.4841826946</c:v>
                </c:pt>
                <c:pt idx="51">
                  <c:v>221.88038971582</c:v>
                </c:pt>
                <c:pt idx="52">
                  <c:v>324.47858122191</c:v>
                </c:pt>
                <c:pt idx="53" formatCode="0.00E+00">
                  <c:v>1.24698543845922E6</c:v>
                </c:pt>
                <c:pt idx="54">
                  <c:v>3718.8396645846</c:v>
                </c:pt>
                <c:pt idx="55">
                  <c:v>1833.3092748121</c:v>
                </c:pt>
                <c:pt idx="56" formatCode="0.00E+00">
                  <c:v>4.29943386440776E6</c:v>
                </c:pt>
                <c:pt idx="57" formatCode="0.00E+00">
                  <c:v>188061.355087791</c:v>
                </c:pt>
                <c:pt idx="58">
                  <c:v>570.0180352352</c:v>
                </c:pt>
                <c:pt idx="59" formatCode="0.00E+00">
                  <c:v>475943.293527076</c:v>
                </c:pt>
                <c:pt idx="60" formatCode="0.00E+00">
                  <c:v>8.37625172779072E6</c:v>
                </c:pt>
                <c:pt idx="61">
                  <c:v>4054.199601259</c:v>
                </c:pt>
              </c:numCache>
            </c:numRef>
          </c:yVal>
          <c:smooth val="0"/>
        </c:ser>
        <c:ser>
          <c:idx val="9"/>
          <c:order val="6"/>
          <c:tx>
            <c:v>Vert_HT+0.4</c:v>
          </c:tx>
          <c:spPr>
            <a:ln w="28575">
              <a:noFill/>
            </a:ln>
          </c:spPr>
          <c:xVal>
            <c:numRef>
              <c:f>'window_3mmR_HT+0.4'!$B$7:$B$68</c:f>
              <c:numCache>
                <c:formatCode>General</c:formatCode>
                <c:ptCount val="62"/>
                <c:pt idx="0">
                  <c:v>0.5696411982218</c:v>
                </c:pt>
                <c:pt idx="1">
                  <c:v>0.57922997493909</c:v>
                </c:pt>
                <c:pt idx="2">
                  <c:v>0.5795711433168</c:v>
                </c:pt>
                <c:pt idx="3">
                  <c:v>0.58936037204277</c:v>
                </c:pt>
                <c:pt idx="4">
                  <c:v>0.68083973914756</c:v>
                </c:pt>
                <c:pt idx="5">
                  <c:v>0.68184942181262</c:v>
                </c:pt>
                <c:pt idx="6">
                  <c:v>0.68270657757419</c:v>
                </c:pt>
                <c:pt idx="7">
                  <c:v>0.68573119495442</c:v>
                </c:pt>
                <c:pt idx="8">
                  <c:v>0.70062673046711</c:v>
                </c:pt>
                <c:pt idx="9">
                  <c:v>0.745640489754</c:v>
                </c:pt>
                <c:pt idx="10">
                  <c:v>0.8532197267977</c:v>
                </c:pt>
                <c:pt idx="11" formatCode="0.0000">
                  <c:v>0.92565018881173</c:v>
                </c:pt>
                <c:pt idx="12" formatCode="0.0000">
                  <c:v>0.95764337366488</c:v>
                </c:pt>
                <c:pt idx="13" formatCode="0.0000">
                  <c:v>1.0253931056598</c:v>
                </c:pt>
                <c:pt idx="14" formatCode="0.0000">
                  <c:v>1.0291153322928</c:v>
                </c:pt>
                <c:pt idx="15" formatCode="0.0000">
                  <c:v>1.0300627502141</c:v>
                </c:pt>
                <c:pt idx="16" formatCode="0.0000">
                  <c:v>1.0400470635165</c:v>
                </c:pt>
                <c:pt idx="17" formatCode="0.0000">
                  <c:v>1.070689311202</c:v>
                </c:pt>
                <c:pt idx="18" formatCode="0.0000">
                  <c:v>1.0998225853165</c:v>
                </c:pt>
                <c:pt idx="19" formatCode="0.0000">
                  <c:v>1.1028269444833</c:v>
                </c:pt>
                <c:pt idx="20" formatCode="0.0000">
                  <c:v>1.1066973820016</c:v>
                </c:pt>
                <c:pt idx="21" formatCode="0.0000">
                  <c:v>1.1418164234577</c:v>
                </c:pt>
                <c:pt idx="22" formatCode="0.0000">
                  <c:v>1.1703970801425</c:v>
                </c:pt>
                <c:pt idx="23" formatCode="0.0000">
                  <c:v>1.2153818075918</c:v>
                </c:pt>
                <c:pt idx="24" formatCode="0.0000">
                  <c:v>1.2594748711377</c:v>
                </c:pt>
                <c:pt idx="25" formatCode="0.0000">
                  <c:v>1.2934865838433</c:v>
                </c:pt>
                <c:pt idx="27" formatCode="0.0000">
                  <c:v>1.381864206372</c:v>
                </c:pt>
                <c:pt idx="28" formatCode="0.0000">
                  <c:v>1.4344873684608</c:v>
                </c:pt>
                <c:pt idx="29" formatCode="0.0000">
                  <c:v>1.4523963595408</c:v>
                </c:pt>
                <c:pt idx="30" formatCode="0.0000">
                  <c:v>1.4961251638393</c:v>
                </c:pt>
                <c:pt idx="31" formatCode="0.0000">
                  <c:v>1.4990324728867</c:v>
                </c:pt>
                <c:pt idx="32" formatCode="0.0000">
                  <c:v>1.5057177513831</c:v>
                </c:pt>
                <c:pt idx="33" formatCode="0.0000">
                  <c:v>1.5090465664994</c:v>
                </c:pt>
                <c:pt idx="34" formatCode="0.0000">
                  <c:v>1.5513668942637</c:v>
                </c:pt>
                <c:pt idx="35" formatCode="0.0000">
                  <c:v>1.5842739494724</c:v>
                </c:pt>
                <c:pt idx="36" formatCode="0.0000">
                  <c:v>1.6174212642785</c:v>
                </c:pt>
                <c:pt idx="37" formatCode="0.0000">
                  <c:v>1.6203773106938</c:v>
                </c:pt>
                <c:pt idx="38" formatCode="0.00E+00">
                  <c:v>1.6375214167426</c:v>
                </c:pt>
                <c:pt idx="39" formatCode="0.00E+00">
                  <c:v>1.6572848586698</c:v>
                </c:pt>
                <c:pt idx="40" formatCode="0.00E+00">
                  <c:v>1.6597436296275</c:v>
                </c:pt>
                <c:pt idx="41" formatCode="0.00E+00">
                  <c:v>1.6621554505559</c:v>
                </c:pt>
                <c:pt idx="42" formatCode="0.00E+00">
                  <c:v>1.6630965709257</c:v>
                </c:pt>
                <c:pt idx="43" formatCode="0.00E+00">
                  <c:v>1.6636011772076</c:v>
                </c:pt>
                <c:pt idx="44" formatCode="0.00E+00">
                  <c:v>1.6648684175268</c:v>
                </c:pt>
                <c:pt idx="45" formatCode="0.00E+00">
                  <c:v>1.6821299386994</c:v>
                </c:pt>
                <c:pt idx="46">
                  <c:v>1.7401605925079</c:v>
                </c:pt>
                <c:pt idx="47" formatCode="0.00E+00">
                  <c:v>1.7444199131609</c:v>
                </c:pt>
                <c:pt idx="48" formatCode="0.00E+00">
                  <c:v>1.7476887804653</c:v>
                </c:pt>
                <c:pt idx="49" formatCode="0.00E+00">
                  <c:v>1.7527633967564</c:v>
                </c:pt>
                <c:pt idx="50" formatCode="0.00E+00">
                  <c:v>1.7859653367264</c:v>
                </c:pt>
                <c:pt idx="51">
                  <c:v>1.8312186114423</c:v>
                </c:pt>
                <c:pt idx="52">
                  <c:v>1.8404172889078</c:v>
                </c:pt>
                <c:pt idx="53" formatCode="0.00E+00">
                  <c:v>1.8552989329797</c:v>
                </c:pt>
                <c:pt idx="54" formatCode="0.00E+00">
                  <c:v>1.8558788754851</c:v>
                </c:pt>
                <c:pt idx="55" formatCode="0.00E+00">
                  <c:v>1.8938845286378</c:v>
                </c:pt>
                <c:pt idx="56" formatCode="0.00E+00">
                  <c:v>1.9194650710584</c:v>
                </c:pt>
                <c:pt idx="57" formatCode="0.00E+00">
                  <c:v>1.9467303761819</c:v>
                </c:pt>
                <c:pt idx="58" formatCode="0.00E+00">
                  <c:v>1.9514107850849</c:v>
                </c:pt>
                <c:pt idx="59">
                  <c:v>1.9607120128289</c:v>
                </c:pt>
                <c:pt idx="60">
                  <c:v>1.9753799846087</c:v>
                </c:pt>
                <c:pt idx="61">
                  <c:v>1.983521638299099</c:v>
                </c:pt>
              </c:numCache>
            </c:numRef>
          </c:xVal>
          <c:yVal>
            <c:numRef>
              <c:f>'window_3mmR_HT+0.4'!$D$7:$D$68</c:f>
              <c:numCache>
                <c:formatCode>0.00E+00</c:formatCode>
                <c:ptCount val="62"/>
                <c:pt idx="0">
                  <c:v>3311.445679511</c:v>
                </c:pt>
                <c:pt idx="1">
                  <c:v>10.318932506605</c:v>
                </c:pt>
                <c:pt idx="2">
                  <c:v>25.079961553068</c:v>
                </c:pt>
                <c:pt idx="3" formatCode="General">
                  <c:v>31.050300048071</c:v>
                </c:pt>
                <c:pt idx="4" formatCode="General">
                  <c:v>3.394565937527699</c:v>
                </c:pt>
                <c:pt idx="5">
                  <c:v>5.448795569671399</c:v>
                </c:pt>
                <c:pt idx="6" formatCode="General">
                  <c:v>3.6270686135145</c:v>
                </c:pt>
                <c:pt idx="7" formatCode="General">
                  <c:v>0.039072495688689</c:v>
                </c:pt>
                <c:pt idx="8" formatCode="General">
                  <c:v>1035.9966625151</c:v>
                </c:pt>
                <c:pt idx="9">
                  <c:v>1.79113924394136E6</c:v>
                </c:pt>
                <c:pt idx="10" formatCode="General">
                  <c:v>13.575515258616</c:v>
                </c:pt>
                <c:pt idx="11" formatCode="General">
                  <c:v>10.597836947203</c:v>
                </c:pt>
                <c:pt idx="12">
                  <c:v>14896.3194322221</c:v>
                </c:pt>
                <c:pt idx="13">
                  <c:v>42392.0763423661</c:v>
                </c:pt>
                <c:pt idx="14">
                  <c:v>1.3630203606474</c:v>
                </c:pt>
                <c:pt idx="15" formatCode="General">
                  <c:v>53.65620751475799</c:v>
                </c:pt>
                <c:pt idx="16" formatCode="General">
                  <c:v>18.57715173932401</c:v>
                </c:pt>
                <c:pt idx="17" formatCode="General">
                  <c:v>3997.0106687141</c:v>
                </c:pt>
                <c:pt idx="18" formatCode="General">
                  <c:v>0.31339193451087</c:v>
                </c:pt>
                <c:pt idx="19" formatCode="General">
                  <c:v>5026.666340548</c:v>
                </c:pt>
                <c:pt idx="20" formatCode="General">
                  <c:v>8195.458730988756</c:v>
                </c:pt>
                <c:pt idx="21" formatCode="General">
                  <c:v>6.5269211656871</c:v>
                </c:pt>
                <c:pt idx="22">
                  <c:v>13992.9689830016</c:v>
                </c:pt>
                <c:pt idx="23" formatCode="General">
                  <c:v>0.00040392562833389</c:v>
                </c:pt>
                <c:pt idx="24" formatCode="General">
                  <c:v>37.48133175739999</c:v>
                </c:pt>
                <c:pt idx="25">
                  <c:v>180.07963083682</c:v>
                </c:pt>
                <c:pt idx="27" formatCode="General">
                  <c:v>2.139367434479698</c:v>
                </c:pt>
                <c:pt idx="28">
                  <c:v>86534.7376299751</c:v>
                </c:pt>
                <c:pt idx="29" formatCode="General">
                  <c:v>1.2073477807846</c:v>
                </c:pt>
                <c:pt idx="30" formatCode="General">
                  <c:v>4097.5424223518</c:v>
                </c:pt>
                <c:pt idx="31" formatCode="General">
                  <c:v>1.0335773716079</c:v>
                </c:pt>
                <c:pt idx="32" formatCode="General">
                  <c:v>861.33707875859</c:v>
                </c:pt>
                <c:pt idx="33" formatCode="General">
                  <c:v>0.81736746389642</c:v>
                </c:pt>
                <c:pt idx="34">
                  <c:v>42506.9438352378</c:v>
                </c:pt>
                <c:pt idx="35">
                  <c:v>39034.8169912271</c:v>
                </c:pt>
                <c:pt idx="36" formatCode="General">
                  <c:v>1719.2473942175</c:v>
                </c:pt>
                <c:pt idx="37">
                  <c:v>194.40622130844</c:v>
                </c:pt>
                <c:pt idx="38">
                  <c:v>973928.7717286641</c:v>
                </c:pt>
                <c:pt idx="39" formatCode="General">
                  <c:v>37.189502638193</c:v>
                </c:pt>
                <c:pt idx="40">
                  <c:v>2671.5265040886</c:v>
                </c:pt>
                <c:pt idx="41">
                  <c:v>12628.7340176764</c:v>
                </c:pt>
                <c:pt idx="42">
                  <c:v>27673.0417213342</c:v>
                </c:pt>
                <c:pt idx="43">
                  <c:v>28668.636721152</c:v>
                </c:pt>
                <c:pt idx="44">
                  <c:v>34.158079754466</c:v>
                </c:pt>
                <c:pt idx="45">
                  <c:v>1219.0280436434</c:v>
                </c:pt>
                <c:pt idx="46" formatCode="General">
                  <c:v>51.148362105951</c:v>
                </c:pt>
                <c:pt idx="47">
                  <c:v>869534.260850265</c:v>
                </c:pt>
                <c:pt idx="48" formatCode="General">
                  <c:v>85.513790865907</c:v>
                </c:pt>
                <c:pt idx="49" formatCode="General">
                  <c:v>5110.730900917999</c:v>
                </c:pt>
                <c:pt idx="50">
                  <c:v>318225.966733846</c:v>
                </c:pt>
                <c:pt idx="51">
                  <c:v>60958.9645583345</c:v>
                </c:pt>
                <c:pt idx="52">
                  <c:v>1.00075412460394E6</c:v>
                </c:pt>
                <c:pt idx="53" formatCode="General">
                  <c:v>31.69843780457498</c:v>
                </c:pt>
                <c:pt idx="54">
                  <c:v>4.54283340078947E6</c:v>
                </c:pt>
                <c:pt idx="55">
                  <c:v>57796.83577263347</c:v>
                </c:pt>
                <c:pt idx="56">
                  <c:v>53.700056614597</c:v>
                </c:pt>
                <c:pt idx="57">
                  <c:v>15.098951822161</c:v>
                </c:pt>
                <c:pt idx="58">
                  <c:v>86730.3709202347</c:v>
                </c:pt>
                <c:pt idx="59" formatCode="General">
                  <c:v>152.7673006616</c:v>
                </c:pt>
                <c:pt idx="60">
                  <c:v>418.2314667327</c:v>
                </c:pt>
                <c:pt idx="61" formatCode="General">
                  <c:v>701.1106671599382</c:v>
                </c:pt>
              </c:numCache>
            </c:numRef>
          </c:yVal>
          <c:smooth val="0"/>
        </c:ser>
        <c:ser>
          <c:idx val="10"/>
          <c:order val="7"/>
          <c:tx>
            <c:v>Hori_HT+0.4</c:v>
          </c:tx>
          <c:spPr>
            <a:ln w="28575">
              <a:noFill/>
            </a:ln>
          </c:spPr>
          <c:xVal>
            <c:numRef>
              <c:f>'window_3mmR_HT+0.4'!$B$7:$B$68</c:f>
              <c:numCache>
                <c:formatCode>General</c:formatCode>
                <c:ptCount val="62"/>
                <c:pt idx="0">
                  <c:v>0.5696411982218</c:v>
                </c:pt>
                <c:pt idx="1">
                  <c:v>0.57922997493909</c:v>
                </c:pt>
                <c:pt idx="2">
                  <c:v>0.5795711433168</c:v>
                </c:pt>
                <c:pt idx="3">
                  <c:v>0.58936037204277</c:v>
                </c:pt>
                <c:pt idx="4">
                  <c:v>0.68083973914756</c:v>
                </c:pt>
                <c:pt idx="5">
                  <c:v>0.68184942181262</c:v>
                </c:pt>
                <c:pt idx="6">
                  <c:v>0.68270657757419</c:v>
                </c:pt>
                <c:pt idx="7">
                  <c:v>0.68573119495442</c:v>
                </c:pt>
                <c:pt idx="8">
                  <c:v>0.70062673046711</c:v>
                </c:pt>
                <c:pt idx="9">
                  <c:v>0.745640489754</c:v>
                </c:pt>
                <c:pt idx="10">
                  <c:v>0.8532197267977</c:v>
                </c:pt>
                <c:pt idx="11" formatCode="0.0000">
                  <c:v>0.92565018881173</c:v>
                </c:pt>
                <c:pt idx="12" formatCode="0.0000">
                  <c:v>0.95764337366488</c:v>
                </c:pt>
                <c:pt idx="13" formatCode="0.0000">
                  <c:v>1.0253931056598</c:v>
                </c:pt>
                <c:pt idx="14" formatCode="0.0000">
                  <c:v>1.0291153322928</c:v>
                </c:pt>
                <c:pt idx="15" formatCode="0.0000">
                  <c:v>1.0300627502141</c:v>
                </c:pt>
                <c:pt idx="16" formatCode="0.0000">
                  <c:v>1.0400470635165</c:v>
                </c:pt>
                <c:pt idx="17" formatCode="0.0000">
                  <c:v>1.070689311202</c:v>
                </c:pt>
                <c:pt idx="18" formatCode="0.0000">
                  <c:v>1.0998225853165</c:v>
                </c:pt>
                <c:pt idx="19" formatCode="0.0000">
                  <c:v>1.1028269444833</c:v>
                </c:pt>
                <c:pt idx="20" formatCode="0.0000">
                  <c:v>1.1066973820016</c:v>
                </c:pt>
                <c:pt idx="21" formatCode="0.0000">
                  <c:v>1.1418164234577</c:v>
                </c:pt>
                <c:pt idx="22" formatCode="0.0000">
                  <c:v>1.1703970801425</c:v>
                </c:pt>
                <c:pt idx="23" formatCode="0.0000">
                  <c:v>1.2153818075918</c:v>
                </c:pt>
                <c:pt idx="24" formatCode="0.0000">
                  <c:v>1.2594748711377</c:v>
                </c:pt>
                <c:pt idx="25" formatCode="0.0000">
                  <c:v>1.2934865838433</c:v>
                </c:pt>
                <c:pt idx="27" formatCode="0.0000">
                  <c:v>1.381864206372</c:v>
                </c:pt>
                <c:pt idx="28" formatCode="0.0000">
                  <c:v>1.4344873684608</c:v>
                </c:pt>
                <c:pt idx="29" formatCode="0.0000">
                  <c:v>1.4523963595408</c:v>
                </c:pt>
                <c:pt idx="30" formatCode="0.0000">
                  <c:v>1.4961251638393</c:v>
                </c:pt>
                <c:pt idx="31" formatCode="0.0000">
                  <c:v>1.4990324728867</c:v>
                </c:pt>
                <c:pt idx="32" formatCode="0.0000">
                  <c:v>1.5057177513831</c:v>
                </c:pt>
                <c:pt idx="33" formatCode="0.0000">
                  <c:v>1.5090465664994</c:v>
                </c:pt>
                <c:pt idx="34" formatCode="0.0000">
                  <c:v>1.5513668942637</c:v>
                </c:pt>
                <c:pt idx="35" formatCode="0.0000">
                  <c:v>1.5842739494724</c:v>
                </c:pt>
                <c:pt idx="36" formatCode="0.0000">
                  <c:v>1.6174212642785</c:v>
                </c:pt>
                <c:pt idx="37" formatCode="0.0000">
                  <c:v>1.6203773106938</c:v>
                </c:pt>
                <c:pt idx="38" formatCode="0.00E+00">
                  <c:v>1.6375214167426</c:v>
                </c:pt>
                <c:pt idx="39" formatCode="0.00E+00">
                  <c:v>1.6572848586698</c:v>
                </c:pt>
                <c:pt idx="40" formatCode="0.00E+00">
                  <c:v>1.6597436296275</c:v>
                </c:pt>
                <c:pt idx="41" formatCode="0.00E+00">
                  <c:v>1.6621554505559</c:v>
                </c:pt>
                <c:pt idx="42" formatCode="0.00E+00">
                  <c:v>1.6630965709257</c:v>
                </c:pt>
                <c:pt idx="43" formatCode="0.00E+00">
                  <c:v>1.6636011772076</c:v>
                </c:pt>
                <c:pt idx="44" formatCode="0.00E+00">
                  <c:v>1.6648684175268</c:v>
                </c:pt>
                <c:pt idx="45" formatCode="0.00E+00">
                  <c:v>1.6821299386994</c:v>
                </c:pt>
                <c:pt idx="46">
                  <c:v>1.7401605925079</c:v>
                </c:pt>
                <c:pt idx="47" formatCode="0.00E+00">
                  <c:v>1.7444199131609</c:v>
                </c:pt>
                <c:pt idx="48" formatCode="0.00E+00">
                  <c:v>1.7476887804653</c:v>
                </c:pt>
                <c:pt idx="49" formatCode="0.00E+00">
                  <c:v>1.7527633967564</c:v>
                </c:pt>
                <c:pt idx="50" formatCode="0.00E+00">
                  <c:v>1.7859653367264</c:v>
                </c:pt>
                <c:pt idx="51">
                  <c:v>1.8312186114423</c:v>
                </c:pt>
                <c:pt idx="52">
                  <c:v>1.8404172889078</c:v>
                </c:pt>
                <c:pt idx="53" formatCode="0.00E+00">
                  <c:v>1.8552989329797</c:v>
                </c:pt>
                <c:pt idx="54" formatCode="0.00E+00">
                  <c:v>1.8558788754851</c:v>
                </c:pt>
                <c:pt idx="55" formatCode="0.00E+00">
                  <c:v>1.8938845286378</c:v>
                </c:pt>
                <c:pt idx="56" formatCode="0.00E+00">
                  <c:v>1.9194650710584</c:v>
                </c:pt>
                <c:pt idx="57" formatCode="0.00E+00">
                  <c:v>1.9467303761819</c:v>
                </c:pt>
                <c:pt idx="58" formatCode="0.00E+00">
                  <c:v>1.9514107850849</c:v>
                </c:pt>
                <c:pt idx="59">
                  <c:v>1.9607120128289</c:v>
                </c:pt>
                <c:pt idx="60">
                  <c:v>1.9753799846087</c:v>
                </c:pt>
                <c:pt idx="61">
                  <c:v>1.983521638299099</c:v>
                </c:pt>
              </c:numCache>
            </c:numRef>
          </c:xVal>
          <c:yVal>
            <c:numRef>
              <c:f>'window_3mmR_HT+0.4'!$E$7:$E$68</c:f>
              <c:numCache>
                <c:formatCode>0.00E+00</c:formatCode>
                <c:ptCount val="62"/>
                <c:pt idx="0">
                  <c:v>154.83431008878</c:v>
                </c:pt>
                <c:pt idx="1">
                  <c:v>2654.9427399143</c:v>
                </c:pt>
                <c:pt idx="2">
                  <c:v>1623.9017411844</c:v>
                </c:pt>
                <c:pt idx="3">
                  <c:v>17.587673783766</c:v>
                </c:pt>
                <c:pt idx="4">
                  <c:v>238967.485536081</c:v>
                </c:pt>
                <c:pt idx="5">
                  <c:v>33.135530459049</c:v>
                </c:pt>
                <c:pt idx="6">
                  <c:v>268.6262288402986</c:v>
                </c:pt>
                <c:pt idx="7">
                  <c:v>5954.5619197582</c:v>
                </c:pt>
                <c:pt idx="8">
                  <c:v>805.4996770832294</c:v>
                </c:pt>
                <c:pt idx="9">
                  <c:v>16.388357494152</c:v>
                </c:pt>
                <c:pt idx="10">
                  <c:v>28354.4487064744</c:v>
                </c:pt>
                <c:pt idx="11">
                  <c:v>3.9720262302598E6</c:v>
                </c:pt>
                <c:pt idx="12">
                  <c:v>477.34230879635</c:v>
                </c:pt>
                <c:pt idx="13">
                  <c:v>52.767518256315</c:v>
                </c:pt>
                <c:pt idx="14">
                  <c:v>945.87963294567</c:v>
                </c:pt>
                <c:pt idx="15">
                  <c:v>5.622680641663781</c:v>
                </c:pt>
                <c:pt idx="16">
                  <c:v>0.0396894376281</c:v>
                </c:pt>
                <c:pt idx="17">
                  <c:v>0.13220103593682</c:v>
                </c:pt>
                <c:pt idx="18" formatCode="General">
                  <c:v>4668.1522520224</c:v>
                </c:pt>
                <c:pt idx="19" formatCode="General">
                  <c:v>29.21300366110099</c:v>
                </c:pt>
                <c:pt idx="20" formatCode="General">
                  <c:v>43.93619058061299</c:v>
                </c:pt>
                <c:pt idx="21" formatCode="General">
                  <c:v>823.7625790997801</c:v>
                </c:pt>
                <c:pt idx="22" formatCode="General">
                  <c:v>7.3786539952939</c:v>
                </c:pt>
                <c:pt idx="23" formatCode="General">
                  <c:v>16.663316943609</c:v>
                </c:pt>
                <c:pt idx="24" formatCode="General">
                  <c:v>0.43657134731026</c:v>
                </c:pt>
                <c:pt idx="25" formatCode="General">
                  <c:v>0.074828814507165</c:v>
                </c:pt>
                <c:pt idx="27" formatCode="General">
                  <c:v>3012.6988610025</c:v>
                </c:pt>
                <c:pt idx="28" formatCode="General">
                  <c:v>3.2879981217375</c:v>
                </c:pt>
                <c:pt idx="29" formatCode="General">
                  <c:v>1360.8598165754</c:v>
                </c:pt>
                <c:pt idx="30" formatCode="General">
                  <c:v>4.771931517777285</c:v>
                </c:pt>
                <c:pt idx="31">
                  <c:v>250754.102113926</c:v>
                </c:pt>
                <c:pt idx="32" formatCode="General">
                  <c:v>4.8277471204408</c:v>
                </c:pt>
                <c:pt idx="33" formatCode="General">
                  <c:v>1059.5924410615</c:v>
                </c:pt>
                <c:pt idx="34" formatCode="General">
                  <c:v>3.8775167042382</c:v>
                </c:pt>
                <c:pt idx="35" formatCode="General">
                  <c:v>2553.182124209</c:v>
                </c:pt>
                <c:pt idx="36" formatCode="General">
                  <c:v>4268.675057634096</c:v>
                </c:pt>
                <c:pt idx="37">
                  <c:v>32531.0292497141</c:v>
                </c:pt>
                <c:pt idx="38">
                  <c:v>21534.954912983</c:v>
                </c:pt>
                <c:pt idx="39">
                  <c:v>850761.721194925</c:v>
                </c:pt>
                <c:pt idx="40">
                  <c:v>29339.8822107854</c:v>
                </c:pt>
                <c:pt idx="41" formatCode="General">
                  <c:v>4089.3605444168</c:v>
                </c:pt>
                <c:pt idx="42">
                  <c:v>29299.1328354768</c:v>
                </c:pt>
                <c:pt idx="43" formatCode="General">
                  <c:v>2096.1696901134</c:v>
                </c:pt>
                <c:pt idx="44">
                  <c:v>16271.1939510298</c:v>
                </c:pt>
                <c:pt idx="45" formatCode="General">
                  <c:v>182.67108819105</c:v>
                </c:pt>
                <c:pt idx="46">
                  <c:v>140132.362604427</c:v>
                </c:pt>
                <c:pt idx="47" formatCode="General">
                  <c:v>10.505019350268</c:v>
                </c:pt>
                <c:pt idx="48">
                  <c:v>244217.856680118</c:v>
                </c:pt>
                <c:pt idx="49">
                  <c:v>6.60188666061462E8</c:v>
                </c:pt>
                <c:pt idx="50" formatCode="General">
                  <c:v>1105.3251114286</c:v>
                </c:pt>
                <c:pt idx="51" formatCode="General">
                  <c:v>41.284160693507</c:v>
                </c:pt>
                <c:pt idx="52" formatCode="General">
                  <c:v>876.8225263847961</c:v>
                </c:pt>
                <c:pt idx="53">
                  <c:v>1.3490227464842E6</c:v>
                </c:pt>
                <c:pt idx="54" formatCode="General">
                  <c:v>6370.070655940785</c:v>
                </c:pt>
                <c:pt idx="55" formatCode="General">
                  <c:v>1914.5382268059</c:v>
                </c:pt>
                <c:pt idx="56">
                  <c:v>3.45279600445057E6</c:v>
                </c:pt>
                <c:pt idx="57">
                  <c:v>224763.616488528</c:v>
                </c:pt>
                <c:pt idx="58" formatCode="General">
                  <c:v>1360.4032211206</c:v>
                </c:pt>
                <c:pt idx="59">
                  <c:v>271321.705719167</c:v>
                </c:pt>
                <c:pt idx="60">
                  <c:v>1.3253625677139E7</c:v>
                </c:pt>
                <c:pt idx="61" formatCode="General">
                  <c:v>445.3041881206</c:v>
                </c:pt>
              </c:numCache>
            </c:numRef>
          </c:yVal>
          <c:smooth val="0"/>
        </c:ser>
        <c:ser>
          <c:idx val="12"/>
          <c:order val="8"/>
          <c:tx>
            <c:v>Vert_HT-0.4</c:v>
          </c:tx>
          <c:spPr>
            <a:ln w="28575">
              <a:noFill/>
            </a:ln>
          </c:spPr>
          <c:xVal>
            <c:numRef>
              <c:f>'window_3mmR_HT-0.4'!$B$7:$B$68</c:f>
              <c:numCache>
                <c:formatCode>General</c:formatCode>
                <c:ptCount val="62"/>
                <c:pt idx="0">
                  <c:v>0.57103002513677</c:v>
                </c:pt>
                <c:pt idx="1">
                  <c:v>0.57833625056526</c:v>
                </c:pt>
                <c:pt idx="2">
                  <c:v>0.57920443889793</c:v>
                </c:pt>
                <c:pt idx="3">
                  <c:v>0.59088397099681</c:v>
                </c:pt>
                <c:pt idx="4">
                  <c:v>0.68153019320301</c:v>
                </c:pt>
                <c:pt idx="5">
                  <c:v>0.68213881609054</c:v>
                </c:pt>
                <c:pt idx="6">
                  <c:v>0.68263008048911</c:v>
                </c:pt>
                <c:pt idx="7">
                  <c:v>0.68779240424972</c:v>
                </c:pt>
                <c:pt idx="8">
                  <c:v>0.70350809041614</c:v>
                </c:pt>
                <c:pt idx="9">
                  <c:v>0.74770895102002</c:v>
                </c:pt>
                <c:pt idx="10">
                  <c:v>0.85604511907828</c:v>
                </c:pt>
                <c:pt idx="11" formatCode="0.0000">
                  <c:v>0.92797099360039</c:v>
                </c:pt>
                <c:pt idx="12" formatCode="0.0000">
                  <c:v>0.96012584298557</c:v>
                </c:pt>
                <c:pt idx="13" formatCode="0.0000">
                  <c:v>1.0262675196443</c:v>
                </c:pt>
                <c:pt idx="14" formatCode="0.0000">
                  <c:v>1.0296777457997</c:v>
                </c:pt>
                <c:pt idx="15" formatCode="0.0000">
                  <c:v>1.0309667320055</c:v>
                </c:pt>
                <c:pt idx="16" formatCode="0.0000">
                  <c:v>1.0398083660202</c:v>
                </c:pt>
                <c:pt idx="17" formatCode="0.0000">
                  <c:v>1.0735193512116</c:v>
                </c:pt>
                <c:pt idx="18" formatCode="0.0000">
                  <c:v>1.1006200845833</c:v>
                </c:pt>
                <c:pt idx="19" formatCode="0.0000">
                  <c:v>1.1039519881852</c:v>
                </c:pt>
                <c:pt idx="20" formatCode="0.0000">
                  <c:v>1.1076261279679</c:v>
                </c:pt>
                <c:pt idx="21" formatCode="0.0000">
                  <c:v>1.1447065545266</c:v>
                </c:pt>
                <c:pt idx="22" formatCode="0.0000">
                  <c:v>1.1747925212784</c:v>
                </c:pt>
                <c:pt idx="23" formatCode="0.0000">
                  <c:v>1.2171536522211</c:v>
                </c:pt>
                <c:pt idx="24" formatCode="0.0000">
                  <c:v>1.2616792259184</c:v>
                </c:pt>
                <c:pt idx="25" formatCode="0.0000">
                  <c:v>1.2973560944041</c:v>
                </c:pt>
                <c:pt idx="27" formatCode="0.0000">
                  <c:v>1.3856344505775</c:v>
                </c:pt>
                <c:pt idx="28" formatCode="0.0000">
                  <c:v>1.4380517968177</c:v>
                </c:pt>
                <c:pt idx="29" formatCode="0.0000">
                  <c:v>1.456435097234499</c:v>
                </c:pt>
                <c:pt idx="30" formatCode="0.0000">
                  <c:v>1.4975389834084</c:v>
                </c:pt>
                <c:pt idx="31" formatCode="0.0000">
                  <c:v>1.5004495777861</c:v>
                </c:pt>
                <c:pt idx="32" formatCode="0.0000">
                  <c:v>1.5066987070955</c:v>
                </c:pt>
                <c:pt idx="33" formatCode="0.0000">
                  <c:v>1.5096233297369</c:v>
                </c:pt>
                <c:pt idx="34" formatCode="0.0000">
                  <c:v>1.5525678209195</c:v>
                </c:pt>
                <c:pt idx="35" formatCode="0.0000">
                  <c:v>1.5862448174531</c:v>
                </c:pt>
                <c:pt idx="36" formatCode="0.0000">
                  <c:v>1.6201038160221</c:v>
                </c:pt>
                <c:pt idx="37" formatCode="0.0000">
                  <c:v>1.6227798475706</c:v>
                </c:pt>
                <c:pt idx="38" formatCode="0.00E+00">
                  <c:v>1.6386482553077</c:v>
                </c:pt>
                <c:pt idx="39" formatCode="0.00E+00">
                  <c:v>1.6583855694605</c:v>
                </c:pt>
                <c:pt idx="40" formatCode="0.00E+00">
                  <c:v>1.6622752483026</c:v>
                </c:pt>
                <c:pt idx="41" formatCode="0.00E+00">
                  <c:v>1.6624606979825</c:v>
                </c:pt>
                <c:pt idx="42" formatCode="0.00E+00">
                  <c:v>1.6651494508815</c:v>
                </c:pt>
                <c:pt idx="43" formatCode="0.00E+00">
                  <c:v>1.6673337666743</c:v>
                </c:pt>
                <c:pt idx="44" formatCode="0.00E+00">
                  <c:v>1.6699483199553</c:v>
                </c:pt>
                <c:pt idx="45" formatCode="0.00E+00">
                  <c:v>1.6869269325341</c:v>
                </c:pt>
                <c:pt idx="46">
                  <c:v>1.7449372515718</c:v>
                </c:pt>
                <c:pt idx="47" formatCode="0.00E+00">
                  <c:v>1.7481033420619</c:v>
                </c:pt>
                <c:pt idx="48" formatCode="0.00E+00">
                  <c:v>1.7518505702637</c:v>
                </c:pt>
                <c:pt idx="49" formatCode="0.00E+00">
                  <c:v>1.7560793969427</c:v>
                </c:pt>
                <c:pt idx="50" formatCode="0.00E+00">
                  <c:v>1.7926689023995</c:v>
                </c:pt>
                <c:pt idx="51">
                  <c:v>1.8339592557067</c:v>
                </c:pt>
                <c:pt idx="52">
                  <c:v>1.8414726129192</c:v>
                </c:pt>
                <c:pt idx="53" formatCode="0.00E+00">
                  <c:v>1.856913307326</c:v>
                </c:pt>
                <c:pt idx="54" formatCode="0.00E+00">
                  <c:v>1.857484602266</c:v>
                </c:pt>
                <c:pt idx="55" formatCode="0.00E+00">
                  <c:v>1.8963049370395</c:v>
                </c:pt>
                <c:pt idx="56" formatCode="0.00E+00">
                  <c:v>1.9233641775232</c:v>
                </c:pt>
                <c:pt idx="57" formatCode="0.00E+00">
                  <c:v>1.9493593761052</c:v>
                </c:pt>
                <c:pt idx="58" formatCode="0.00E+00">
                  <c:v>1.9564211406471</c:v>
                </c:pt>
                <c:pt idx="59">
                  <c:v>1.9634858132662</c:v>
                </c:pt>
                <c:pt idx="60">
                  <c:v>1.9777764253101</c:v>
                </c:pt>
                <c:pt idx="61">
                  <c:v>1.9799364739886</c:v>
                </c:pt>
              </c:numCache>
            </c:numRef>
          </c:xVal>
          <c:yVal>
            <c:numRef>
              <c:f>'window_3mmR_HT-0.4'!$D$7:$D$68</c:f>
              <c:numCache>
                <c:formatCode>0.00E+00</c:formatCode>
                <c:ptCount val="62"/>
                <c:pt idx="0" formatCode="General">
                  <c:v>2453.016297944</c:v>
                </c:pt>
                <c:pt idx="1">
                  <c:v>2.0342149240556</c:v>
                </c:pt>
                <c:pt idx="2" formatCode="General">
                  <c:v>29.273327092407</c:v>
                </c:pt>
                <c:pt idx="3" formatCode="General">
                  <c:v>38.476241324665</c:v>
                </c:pt>
                <c:pt idx="4" formatCode="General">
                  <c:v>4.3068641980641</c:v>
                </c:pt>
                <c:pt idx="5" formatCode="General">
                  <c:v>4.255885247444685</c:v>
                </c:pt>
                <c:pt idx="6" formatCode="General">
                  <c:v>3.6483970349413</c:v>
                </c:pt>
                <c:pt idx="7" formatCode="General">
                  <c:v>0.023692595384319</c:v>
                </c:pt>
                <c:pt idx="8" formatCode="General">
                  <c:v>1541.2290036218</c:v>
                </c:pt>
                <c:pt idx="9">
                  <c:v>2.05875518628812E6</c:v>
                </c:pt>
                <c:pt idx="10">
                  <c:v>35.94749261568285</c:v>
                </c:pt>
                <c:pt idx="11" formatCode="General">
                  <c:v>1.1441909095222</c:v>
                </c:pt>
                <c:pt idx="12">
                  <c:v>16417.9086821372</c:v>
                </c:pt>
                <c:pt idx="13">
                  <c:v>72603.3707657629</c:v>
                </c:pt>
                <c:pt idx="14" formatCode="General">
                  <c:v>28.89896232098801</c:v>
                </c:pt>
                <c:pt idx="15" formatCode="General">
                  <c:v>37.780514327003</c:v>
                </c:pt>
                <c:pt idx="16" formatCode="General">
                  <c:v>15.855418439052</c:v>
                </c:pt>
                <c:pt idx="17" formatCode="General">
                  <c:v>4079.3860192133</c:v>
                </c:pt>
                <c:pt idx="18" formatCode="General">
                  <c:v>176.51965199273</c:v>
                </c:pt>
                <c:pt idx="19" formatCode="General">
                  <c:v>4881.550557812096</c:v>
                </c:pt>
                <c:pt idx="20" formatCode="General">
                  <c:v>7550.1799388102</c:v>
                </c:pt>
                <c:pt idx="21">
                  <c:v>17.578432733689</c:v>
                </c:pt>
                <c:pt idx="22">
                  <c:v>12848.9767264766</c:v>
                </c:pt>
                <c:pt idx="23" formatCode="General">
                  <c:v>0.00098697411585675</c:v>
                </c:pt>
                <c:pt idx="24">
                  <c:v>35.205140149977</c:v>
                </c:pt>
                <c:pt idx="25" formatCode="General">
                  <c:v>191.62934191434</c:v>
                </c:pt>
                <c:pt idx="27" formatCode="General">
                  <c:v>1.3611769626519</c:v>
                </c:pt>
                <c:pt idx="28">
                  <c:v>79545.41732807217</c:v>
                </c:pt>
                <c:pt idx="29" formatCode="General">
                  <c:v>7.1307881228852</c:v>
                </c:pt>
                <c:pt idx="30" formatCode="General">
                  <c:v>3768.7812525436</c:v>
                </c:pt>
                <c:pt idx="31" formatCode="General">
                  <c:v>9.442788012458</c:v>
                </c:pt>
                <c:pt idx="32" formatCode="General">
                  <c:v>937.00979181559</c:v>
                </c:pt>
                <c:pt idx="33">
                  <c:v>6.5336091043695</c:v>
                </c:pt>
                <c:pt idx="34">
                  <c:v>47725.46444056369</c:v>
                </c:pt>
                <c:pt idx="35">
                  <c:v>56874.9096628784</c:v>
                </c:pt>
                <c:pt idx="36" formatCode="General">
                  <c:v>2091.3747520291</c:v>
                </c:pt>
                <c:pt idx="37" formatCode="General">
                  <c:v>57.761970992309</c:v>
                </c:pt>
                <c:pt idx="38">
                  <c:v>230199.169822532</c:v>
                </c:pt>
                <c:pt idx="39" formatCode="General">
                  <c:v>1058.3655644369</c:v>
                </c:pt>
                <c:pt idx="40" formatCode="General">
                  <c:v>6580.298217728</c:v>
                </c:pt>
                <c:pt idx="41" formatCode="General">
                  <c:v>281.19242752987</c:v>
                </c:pt>
                <c:pt idx="42">
                  <c:v>144.47743475594</c:v>
                </c:pt>
                <c:pt idx="43" formatCode="General">
                  <c:v>68.00670806217174</c:v>
                </c:pt>
                <c:pt idx="44">
                  <c:v>17387.875874122</c:v>
                </c:pt>
                <c:pt idx="45" formatCode="General">
                  <c:v>1766.1001050625</c:v>
                </c:pt>
                <c:pt idx="46" formatCode="General">
                  <c:v>8.247488799352567</c:v>
                </c:pt>
                <c:pt idx="47">
                  <c:v>925829.1268982141</c:v>
                </c:pt>
                <c:pt idx="48">
                  <c:v>39.954075257959</c:v>
                </c:pt>
                <c:pt idx="49">
                  <c:v>11471.3926112356</c:v>
                </c:pt>
                <c:pt idx="50">
                  <c:v>306962.99710765</c:v>
                </c:pt>
                <c:pt idx="51">
                  <c:v>96389.8457116886</c:v>
                </c:pt>
                <c:pt idx="52">
                  <c:v>986840.304477035</c:v>
                </c:pt>
                <c:pt idx="53">
                  <c:v>40.340436386132</c:v>
                </c:pt>
                <c:pt idx="54">
                  <c:v>4.59662281028836E6</c:v>
                </c:pt>
                <c:pt idx="55">
                  <c:v>53765.32962101998</c:v>
                </c:pt>
                <c:pt idx="56">
                  <c:v>52.509665219157</c:v>
                </c:pt>
                <c:pt idx="57">
                  <c:v>4.850502367128081</c:v>
                </c:pt>
                <c:pt idx="58">
                  <c:v>77535.6814846927</c:v>
                </c:pt>
                <c:pt idx="59" formatCode="General">
                  <c:v>127.38949780271</c:v>
                </c:pt>
                <c:pt idx="60" formatCode="General">
                  <c:v>1616.4597839831</c:v>
                </c:pt>
                <c:pt idx="61">
                  <c:v>141.17289086612</c:v>
                </c:pt>
              </c:numCache>
            </c:numRef>
          </c:yVal>
          <c:smooth val="0"/>
        </c:ser>
        <c:ser>
          <c:idx val="13"/>
          <c:order val="9"/>
          <c:tx>
            <c:v>Hori_HT-0.4</c:v>
          </c:tx>
          <c:spPr>
            <a:ln w="28575">
              <a:noFill/>
            </a:ln>
          </c:spPr>
          <c:xVal>
            <c:numRef>
              <c:f>'window_3mmR_HT-0.4'!$B$7:$B$68</c:f>
              <c:numCache>
                <c:formatCode>General</c:formatCode>
                <c:ptCount val="62"/>
                <c:pt idx="0">
                  <c:v>0.57103002513677</c:v>
                </c:pt>
                <c:pt idx="1">
                  <c:v>0.57833625056526</c:v>
                </c:pt>
                <c:pt idx="2">
                  <c:v>0.57920443889793</c:v>
                </c:pt>
                <c:pt idx="3">
                  <c:v>0.59088397099681</c:v>
                </c:pt>
                <c:pt idx="4">
                  <c:v>0.68153019320301</c:v>
                </c:pt>
                <c:pt idx="5">
                  <c:v>0.68213881609054</c:v>
                </c:pt>
                <c:pt idx="6">
                  <c:v>0.68263008048911</c:v>
                </c:pt>
                <c:pt idx="7">
                  <c:v>0.68779240424972</c:v>
                </c:pt>
                <c:pt idx="8">
                  <c:v>0.70350809041614</c:v>
                </c:pt>
                <c:pt idx="9">
                  <c:v>0.74770895102002</c:v>
                </c:pt>
                <c:pt idx="10">
                  <c:v>0.85604511907828</c:v>
                </c:pt>
                <c:pt idx="11" formatCode="0.0000">
                  <c:v>0.92797099360039</c:v>
                </c:pt>
                <c:pt idx="12" formatCode="0.0000">
                  <c:v>0.96012584298557</c:v>
                </c:pt>
                <c:pt idx="13" formatCode="0.0000">
                  <c:v>1.0262675196443</c:v>
                </c:pt>
                <c:pt idx="14" formatCode="0.0000">
                  <c:v>1.0296777457997</c:v>
                </c:pt>
                <c:pt idx="15" formatCode="0.0000">
                  <c:v>1.0309667320055</c:v>
                </c:pt>
                <c:pt idx="16" formatCode="0.0000">
                  <c:v>1.0398083660202</c:v>
                </c:pt>
                <c:pt idx="17" formatCode="0.0000">
                  <c:v>1.0735193512116</c:v>
                </c:pt>
                <c:pt idx="18" formatCode="0.0000">
                  <c:v>1.1006200845833</c:v>
                </c:pt>
                <c:pt idx="19" formatCode="0.0000">
                  <c:v>1.1039519881852</c:v>
                </c:pt>
                <c:pt idx="20" formatCode="0.0000">
                  <c:v>1.1076261279679</c:v>
                </c:pt>
                <c:pt idx="21" formatCode="0.0000">
                  <c:v>1.1447065545266</c:v>
                </c:pt>
                <c:pt idx="22" formatCode="0.0000">
                  <c:v>1.1747925212784</c:v>
                </c:pt>
                <c:pt idx="23" formatCode="0.0000">
                  <c:v>1.2171536522211</c:v>
                </c:pt>
                <c:pt idx="24" formatCode="0.0000">
                  <c:v>1.2616792259184</c:v>
                </c:pt>
                <c:pt idx="25" formatCode="0.0000">
                  <c:v>1.2973560944041</c:v>
                </c:pt>
                <c:pt idx="27" formatCode="0.0000">
                  <c:v>1.3856344505775</c:v>
                </c:pt>
                <c:pt idx="28" formatCode="0.0000">
                  <c:v>1.4380517968177</c:v>
                </c:pt>
                <c:pt idx="29" formatCode="0.0000">
                  <c:v>1.456435097234499</c:v>
                </c:pt>
                <c:pt idx="30" formatCode="0.0000">
                  <c:v>1.4975389834084</c:v>
                </c:pt>
                <c:pt idx="31" formatCode="0.0000">
                  <c:v>1.5004495777861</c:v>
                </c:pt>
                <c:pt idx="32" formatCode="0.0000">
                  <c:v>1.5066987070955</c:v>
                </c:pt>
                <c:pt idx="33" formatCode="0.0000">
                  <c:v>1.5096233297369</c:v>
                </c:pt>
                <c:pt idx="34" formatCode="0.0000">
                  <c:v>1.5525678209195</c:v>
                </c:pt>
                <c:pt idx="35" formatCode="0.0000">
                  <c:v>1.5862448174531</c:v>
                </c:pt>
                <c:pt idx="36" formatCode="0.0000">
                  <c:v>1.6201038160221</c:v>
                </c:pt>
                <c:pt idx="37" formatCode="0.0000">
                  <c:v>1.6227798475706</c:v>
                </c:pt>
                <c:pt idx="38" formatCode="0.00E+00">
                  <c:v>1.6386482553077</c:v>
                </c:pt>
                <c:pt idx="39" formatCode="0.00E+00">
                  <c:v>1.6583855694605</c:v>
                </c:pt>
                <c:pt idx="40" formatCode="0.00E+00">
                  <c:v>1.6622752483026</c:v>
                </c:pt>
                <c:pt idx="41" formatCode="0.00E+00">
                  <c:v>1.6624606979825</c:v>
                </c:pt>
                <c:pt idx="42" formatCode="0.00E+00">
                  <c:v>1.6651494508815</c:v>
                </c:pt>
                <c:pt idx="43" formatCode="0.00E+00">
                  <c:v>1.6673337666743</c:v>
                </c:pt>
                <c:pt idx="44" formatCode="0.00E+00">
                  <c:v>1.6699483199553</c:v>
                </c:pt>
                <c:pt idx="45" formatCode="0.00E+00">
                  <c:v>1.6869269325341</c:v>
                </c:pt>
                <c:pt idx="46">
                  <c:v>1.7449372515718</c:v>
                </c:pt>
                <c:pt idx="47" formatCode="0.00E+00">
                  <c:v>1.7481033420619</c:v>
                </c:pt>
                <c:pt idx="48" formatCode="0.00E+00">
                  <c:v>1.7518505702637</c:v>
                </c:pt>
                <c:pt idx="49" formatCode="0.00E+00">
                  <c:v>1.7560793969427</c:v>
                </c:pt>
                <c:pt idx="50" formatCode="0.00E+00">
                  <c:v>1.7926689023995</c:v>
                </c:pt>
                <c:pt idx="51">
                  <c:v>1.8339592557067</c:v>
                </c:pt>
                <c:pt idx="52">
                  <c:v>1.8414726129192</c:v>
                </c:pt>
                <c:pt idx="53" formatCode="0.00E+00">
                  <c:v>1.856913307326</c:v>
                </c:pt>
                <c:pt idx="54" formatCode="0.00E+00">
                  <c:v>1.857484602266</c:v>
                </c:pt>
                <c:pt idx="55" formatCode="0.00E+00">
                  <c:v>1.8963049370395</c:v>
                </c:pt>
                <c:pt idx="56" formatCode="0.00E+00">
                  <c:v>1.9233641775232</c:v>
                </c:pt>
                <c:pt idx="57" formatCode="0.00E+00">
                  <c:v>1.9493593761052</c:v>
                </c:pt>
                <c:pt idx="58" formatCode="0.00E+00">
                  <c:v>1.9564211406471</c:v>
                </c:pt>
                <c:pt idx="59">
                  <c:v>1.9634858132662</c:v>
                </c:pt>
                <c:pt idx="60">
                  <c:v>1.9777764253101</c:v>
                </c:pt>
                <c:pt idx="61">
                  <c:v>1.9799364739886</c:v>
                </c:pt>
              </c:numCache>
            </c:numRef>
          </c:xVal>
          <c:yVal>
            <c:numRef>
              <c:f>'window_3mmR_HT-0.4'!$E$7:$E$68</c:f>
              <c:numCache>
                <c:formatCode>0.00E+00</c:formatCode>
                <c:ptCount val="62"/>
                <c:pt idx="0">
                  <c:v>122.36863767708</c:v>
                </c:pt>
                <c:pt idx="1">
                  <c:v>3179.4632137105</c:v>
                </c:pt>
                <c:pt idx="2">
                  <c:v>807.06074169315</c:v>
                </c:pt>
                <c:pt idx="3">
                  <c:v>97.941125637112</c:v>
                </c:pt>
                <c:pt idx="4">
                  <c:v>81127.78713711551</c:v>
                </c:pt>
                <c:pt idx="5">
                  <c:v>61.267736649518</c:v>
                </c:pt>
                <c:pt idx="6">
                  <c:v>218.11747534384</c:v>
                </c:pt>
                <c:pt idx="7">
                  <c:v>8576.422035347185</c:v>
                </c:pt>
                <c:pt idx="8">
                  <c:v>1236.2092932128</c:v>
                </c:pt>
                <c:pt idx="9">
                  <c:v>91.159764960849</c:v>
                </c:pt>
                <c:pt idx="10">
                  <c:v>32610.7225165694</c:v>
                </c:pt>
                <c:pt idx="11">
                  <c:v>4.17156484577613E6</c:v>
                </c:pt>
                <c:pt idx="12">
                  <c:v>515.20524977632</c:v>
                </c:pt>
                <c:pt idx="13">
                  <c:v>1932.8094949321</c:v>
                </c:pt>
                <c:pt idx="14">
                  <c:v>595.4262664310776</c:v>
                </c:pt>
                <c:pt idx="15">
                  <c:v>194.3232537063</c:v>
                </c:pt>
                <c:pt idx="16">
                  <c:v>0.083275574486522</c:v>
                </c:pt>
                <c:pt idx="17">
                  <c:v>3.873965935195399</c:v>
                </c:pt>
                <c:pt idx="18" formatCode="General">
                  <c:v>4242.4200871838</c:v>
                </c:pt>
                <c:pt idx="19" formatCode="General">
                  <c:v>2867.554616807601</c:v>
                </c:pt>
                <c:pt idx="20" formatCode="General">
                  <c:v>1131.9954784554</c:v>
                </c:pt>
                <c:pt idx="21" formatCode="General">
                  <c:v>1269.3197350743</c:v>
                </c:pt>
                <c:pt idx="22" formatCode="General">
                  <c:v>24.336940037885</c:v>
                </c:pt>
                <c:pt idx="23" formatCode="General">
                  <c:v>17.599651973021</c:v>
                </c:pt>
                <c:pt idx="24" formatCode="General">
                  <c:v>0.45264490764238</c:v>
                </c:pt>
                <c:pt idx="25" formatCode="General">
                  <c:v>0.065663491171706</c:v>
                </c:pt>
                <c:pt idx="27" formatCode="General">
                  <c:v>3049.1579552065</c:v>
                </c:pt>
                <c:pt idx="28" formatCode="General">
                  <c:v>4.9427758084822</c:v>
                </c:pt>
                <c:pt idx="29" formatCode="General">
                  <c:v>1265.71268918</c:v>
                </c:pt>
                <c:pt idx="30" formatCode="General">
                  <c:v>5.117310985045695</c:v>
                </c:pt>
                <c:pt idx="31">
                  <c:v>224387.694069192</c:v>
                </c:pt>
                <c:pt idx="32" formatCode="General">
                  <c:v>10.728041351731</c:v>
                </c:pt>
                <c:pt idx="33" formatCode="General">
                  <c:v>976.1516109205094</c:v>
                </c:pt>
                <c:pt idx="34" formatCode="General">
                  <c:v>7.270569795907</c:v>
                </c:pt>
                <c:pt idx="35" formatCode="General">
                  <c:v>2295.9465054047</c:v>
                </c:pt>
                <c:pt idx="36" formatCode="General">
                  <c:v>1905.9313491036</c:v>
                </c:pt>
                <c:pt idx="37">
                  <c:v>47261.30799653158</c:v>
                </c:pt>
                <c:pt idx="38" formatCode="General">
                  <c:v>1080.8023173619</c:v>
                </c:pt>
                <c:pt idx="39">
                  <c:v>80217.3955744433</c:v>
                </c:pt>
                <c:pt idx="40">
                  <c:v>584633.9863025141</c:v>
                </c:pt>
                <c:pt idx="41">
                  <c:v>1.60038865880215E6</c:v>
                </c:pt>
                <c:pt idx="42">
                  <c:v>157745.327316505</c:v>
                </c:pt>
                <c:pt idx="43">
                  <c:v>20943.8959037011</c:v>
                </c:pt>
                <c:pt idx="44" formatCode="General">
                  <c:v>1260.8161962167</c:v>
                </c:pt>
                <c:pt idx="45" formatCode="General">
                  <c:v>187.04988858394</c:v>
                </c:pt>
                <c:pt idx="46">
                  <c:v>162201.411939744</c:v>
                </c:pt>
                <c:pt idx="47" formatCode="General">
                  <c:v>4.186587344776981</c:v>
                </c:pt>
                <c:pt idx="48">
                  <c:v>249657.84436525</c:v>
                </c:pt>
                <c:pt idx="49">
                  <c:v>5.0439091445028E8</c:v>
                </c:pt>
                <c:pt idx="50" formatCode="General">
                  <c:v>1578.6074705994</c:v>
                </c:pt>
                <c:pt idx="51" formatCode="General">
                  <c:v>61.272157699218</c:v>
                </c:pt>
                <c:pt idx="52" formatCode="General">
                  <c:v>589.8641843002382</c:v>
                </c:pt>
                <c:pt idx="53">
                  <c:v>1.14552829834426E6</c:v>
                </c:pt>
                <c:pt idx="54" formatCode="General">
                  <c:v>9024.4404677413</c:v>
                </c:pt>
                <c:pt idx="55" formatCode="General">
                  <c:v>1825.1315582514</c:v>
                </c:pt>
                <c:pt idx="56">
                  <c:v>6.86771207460753E6</c:v>
                </c:pt>
                <c:pt idx="57">
                  <c:v>169553.4366922416</c:v>
                </c:pt>
                <c:pt idx="58" formatCode="General">
                  <c:v>536.3510465150483</c:v>
                </c:pt>
                <c:pt idx="59">
                  <c:v>340250.045096272</c:v>
                </c:pt>
                <c:pt idx="60">
                  <c:v>1.1574989912558E7</c:v>
                </c:pt>
                <c:pt idx="61" formatCode="General">
                  <c:v>8834.3823568562</c:v>
                </c:pt>
              </c:numCache>
            </c:numRef>
          </c:yVal>
          <c:smooth val="0"/>
        </c:ser>
        <c:ser>
          <c:idx val="15"/>
          <c:order val="10"/>
          <c:tx>
            <c:v>Vert_L1+0.8</c:v>
          </c:tx>
          <c:spPr>
            <a:ln w="28575">
              <a:noFill/>
            </a:ln>
          </c:spPr>
          <c:xVal>
            <c:numRef>
              <c:f>'window_3mmR_L1+0.8'!$B$7:$B$68</c:f>
              <c:numCache>
                <c:formatCode>General</c:formatCode>
                <c:ptCount val="62"/>
                <c:pt idx="0">
                  <c:v>0.57045374894181</c:v>
                </c:pt>
                <c:pt idx="1">
                  <c:v>0.57866967158375</c:v>
                </c:pt>
                <c:pt idx="2">
                  <c:v>0.57982050843029</c:v>
                </c:pt>
                <c:pt idx="3">
                  <c:v>0.59015843407711</c:v>
                </c:pt>
                <c:pt idx="4" formatCode="0.00E+00">
                  <c:v>0.68129104998378</c:v>
                </c:pt>
                <c:pt idx="5" formatCode="0.00E+00">
                  <c:v>0.6824692702176</c:v>
                </c:pt>
                <c:pt idx="6" formatCode="0.00E+00">
                  <c:v>0.68285508406646</c:v>
                </c:pt>
                <c:pt idx="7" formatCode="0.0000">
                  <c:v>0.68637863777304</c:v>
                </c:pt>
                <c:pt idx="8" formatCode="0.0000">
                  <c:v>0.70173983721715</c:v>
                </c:pt>
                <c:pt idx="9" formatCode="0.0000">
                  <c:v>0.74546268752404</c:v>
                </c:pt>
                <c:pt idx="10" formatCode="0.0000">
                  <c:v>0.85441320504841</c:v>
                </c:pt>
                <c:pt idx="11" formatCode="0.0000">
                  <c:v>0.92587536615397</c:v>
                </c:pt>
                <c:pt idx="12" formatCode="0.0000">
                  <c:v>0.95792712892598</c:v>
                </c:pt>
                <c:pt idx="13" formatCode="0.0000">
                  <c:v>1.0254306171953</c:v>
                </c:pt>
                <c:pt idx="14" formatCode="0.0000">
                  <c:v>1.0288628246171</c:v>
                </c:pt>
                <c:pt idx="15" formatCode="0.0000">
                  <c:v>1.0300173338911</c:v>
                </c:pt>
                <c:pt idx="16" formatCode="0.0000">
                  <c:v>1.0399928839925</c:v>
                </c:pt>
                <c:pt idx="17" formatCode="0.0000">
                  <c:v>1.0709166776104</c:v>
                </c:pt>
                <c:pt idx="18" formatCode="0.0000">
                  <c:v>1.0992388101352</c:v>
                </c:pt>
                <c:pt idx="19" formatCode="0.0000">
                  <c:v>1.1024356443585</c:v>
                </c:pt>
                <c:pt idx="20" formatCode="0.0000">
                  <c:v>1.1064370889147</c:v>
                </c:pt>
                <c:pt idx="21" formatCode="0.0000">
                  <c:v>1.1423298420035</c:v>
                </c:pt>
                <c:pt idx="22" formatCode="0.0000">
                  <c:v>1.1721394514261</c:v>
                </c:pt>
                <c:pt idx="23" formatCode="0.0000">
                  <c:v>1.2148262464216</c:v>
                </c:pt>
                <c:pt idx="24" formatCode="0.0000">
                  <c:v>1.2591490122527</c:v>
                </c:pt>
                <c:pt idx="25" formatCode="0.0000">
                  <c:v>1.2942720574461</c:v>
                </c:pt>
                <c:pt idx="27" formatCode="0.0000">
                  <c:v>1.382955729179</c:v>
                </c:pt>
                <c:pt idx="28" formatCode="0.0000">
                  <c:v>1.4351631828077</c:v>
                </c:pt>
                <c:pt idx="29" formatCode="0.0000">
                  <c:v>1.4534445147781</c:v>
                </c:pt>
                <c:pt idx="30" formatCode="0.0000">
                  <c:v>1.4959774039933</c:v>
                </c:pt>
                <c:pt idx="31" formatCode="0.0000">
                  <c:v>1.4981218071498</c:v>
                </c:pt>
                <c:pt idx="32" formatCode="0.0000">
                  <c:v>1.5064276984527</c:v>
                </c:pt>
                <c:pt idx="33" formatCode="0.0000">
                  <c:v>1.509659613817</c:v>
                </c:pt>
                <c:pt idx="34" formatCode="0.00E+00">
                  <c:v>1.5506155814528</c:v>
                </c:pt>
                <c:pt idx="35" formatCode="0.00E+00">
                  <c:v>1.5833729385626</c:v>
                </c:pt>
                <c:pt idx="36" formatCode="0.00E+00">
                  <c:v>1.6181095177677</c:v>
                </c:pt>
                <c:pt idx="37" formatCode="0.00E+00">
                  <c:v>1.6199875746989</c:v>
                </c:pt>
                <c:pt idx="38" formatCode="0.00E+00">
                  <c:v>1.6379319292076</c:v>
                </c:pt>
                <c:pt idx="39" formatCode="0.00E+00">
                  <c:v>1.6591563200946</c:v>
                </c:pt>
                <c:pt idx="40" formatCode="0.00E+00">
                  <c:v>1.6626923303521</c:v>
                </c:pt>
                <c:pt idx="41" formatCode="0.00E+00">
                  <c:v>1.6631979100746</c:v>
                </c:pt>
                <c:pt idx="42" formatCode="0.00E+00">
                  <c:v>1.6639203042965</c:v>
                </c:pt>
                <c:pt idx="43" formatCode="0.00E+00">
                  <c:v>1.6649686039366</c:v>
                </c:pt>
                <c:pt idx="44" formatCode="0.00E+00">
                  <c:v>1.6660077344659</c:v>
                </c:pt>
                <c:pt idx="45" formatCode="0.00E+00">
                  <c:v>1.6841915574225</c:v>
                </c:pt>
                <c:pt idx="46" formatCode="0.00E+00">
                  <c:v>1.741782826762</c:v>
                </c:pt>
                <c:pt idx="47" formatCode="0.00E+00">
                  <c:v>1.7445128722409</c:v>
                </c:pt>
                <c:pt idx="48" formatCode="0.00E+00">
                  <c:v>1.7483439038357</c:v>
                </c:pt>
                <c:pt idx="49" formatCode="0.00E+00">
                  <c:v>1.7531062361404</c:v>
                </c:pt>
                <c:pt idx="50" formatCode="0.00E+00">
                  <c:v>1.7887909239574</c:v>
                </c:pt>
                <c:pt idx="51" formatCode="0.00E+00">
                  <c:v>1.8321072723707</c:v>
                </c:pt>
                <c:pt idx="52" formatCode="0.00E+00">
                  <c:v>1.8389051893883</c:v>
                </c:pt>
                <c:pt idx="53" formatCode="0.00E+00">
                  <c:v>1.8554884304855</c:v>
                </c:pt>
                <c:pt idx="54" formatCode="0.00E+00">
                  <c:v>1.8559374330893</c:v>
                </c:pt>
                <c:pt idx="55">
                  <c:v>1.8930454170168</c:v>
                </c:pt>
                <c:pt idx="56" formatCode="0.00E+00">
                  <c:v>1.920085595994</c:v>
                </c:pt>
                <c:pt idx="57">
                  <c:v>1.947561719224099</c:v>
                </c:pt>
                <c:pt idx="58">
                  <c:v>1.9529130752253</c:v>
                </c:pt>
                <c:pt idx="59" formatCode="0.00E+00">
                  <c:v>1.9600603501425</c:v>
                </c:pt>
                <c:pt idx="60" formatCode="0.00E+00">
                  <c:v>1.9754374061997</c:v>
                </c:pt>
                <c:pt idx="61">
                  <c:v>1.983216826754</c:v>
                </c:pt>
              </c:numCache>
            </c:numRef>
          </c:xVal>
          <c:yVal>
            <c:numRef>
              <c:f>'window_3mmR_L1+0.8'!$D$7:$D$68</c:f>
              <c:numCache>
                <c:formatCode>General</c:formatCode>
                <c:ptCount val="62"/>
                <c:pt idx="0" formatCode="0.00E+00">
                  <c:v>2742.7189480483</c:v>
                </c:pt>
                <c:pt idx="1">
                  <c:v>33.865588468886</c:v>
                </c:pt>
                <c:pt idx="2">
                  <c:v>21.923688546658</c:v>
                </c:pt>
                <c:pt idx="3">
                  <c:v>75.33586226750079</c:v>
                </c:pt>
                <c:pt idx="4">
                  <c:v>0.44976997441856</c:v>
                </c:pt>
                <c:pt idx="5">
                  <c:v>1.4885619865962</c:v>
                </c:pt>
                <c:pt idx="6">
                  <c:v>8.507705456464</c:v>
                </c:pt>
                <c:pt idx="7">
                  <c:v>0.01494840687993</c:v>
                </c:pt>
                <c:pt idx="8">
                  <c:v>1149.3695663935</c:v>
                </c:pt>
                <c:pt idx="9" formatCode="0.00E+00">
                  <c:v>1.85387838700955E6</c:v>
                </c:pt>
                <c:pt idx="10">
                  <c:v>56.48459157341382</c:v>
                </c:pt>
                <c:pt idx="11">
                  <c:v>9.6994772125618</c:v>
                </c:pt>
                <c:pt idx="12" formatCode="0.00E+00">
                  <c:v>15229.4259060308</c:v>
                </c:pt>
                <c:pt idx="13" formatCode="0.00E+00">
                  <c:v>45972.1267552322</c:v>
                </c:pt>
                <c:pt idx="14">
                  <c:v>12.610614638079</c:v>
                </c:pt>
                <c:pt idx="15">
                  <c:v>49.095317927369</c:v>
                </c:pt>
                <c:pt idx="16">
                  <c:v>17.568096765906</c:v>
                </c:pt>
                <c:pt idx="17">
                  <c:v>3635.997725356</c:v>
                </c:pt>
                <c:pt idx="18">
                  <c:v>4.501186199651</c:v>
                </c:pt>
                <c:pt idx="19">
                  <c:v>4829.9612028526</c:v>
                </c:pt>
                <c:pt idx="20" formatCode="0.00E+00">
                  <c:v>7559.2934711475</c:v>
                </c:pt>
                <c:pt idx="21">
                  <c:v>0.63070043795579</c:v>
                </c:pt>
                <c:pt idx="22" formatCode="0.00E+00">
                  <c:v>12528.6279988827</c:v>
                </c:pt>
                <c:pt idx="23">
                  <c:v>0.0045599501101743</c:v>
                </c:pt>
                <c:pt idx="24">
                  <c:v>35.61647457011799</c:v>
                </c:pt>
                <c:pt idx="25">
                  <c:v>179.0477585361</c:v>
                </c:pt>
                <c:pt idx="27">
                  <c:v>5.054534144465181</c:v>
                </c:pt>
                <c:pt idx="28" formatCode="0.00E+00">
                  <c:v>86598.3874275999</c:v>
                </c:pt>
                <c:pt idx="29">
                  <c:v>2.3196973071947</c:v>
                </c:pt>
                <c:pt idx="30">
                  <c:v>4049.5895312494</c:v>
                </c:pt>
                <c:pt idx="31">
                  <c:v>72.76788035282779</c:v>
                </c:pt>
                <c:pt idx="32" formatCode="0.00E+00">
                  <c:v>856.11112161647</c:v>
                </c:pt>
                <c:pt idx="33">
                  <c:v>8.8147229270178</c:v>
                </c:pt>
                <c:pt idx="34" formatCode="0.00E+00">
                  <c:v>42944.719410985</c:v>
                </c:pt>
                <c:pt idx="35" formatCode="0.00E+00">
                  <c:v>41127.90062618711</c:v>
                </c:pt>
                <c:pt idx="36">
                  <c:v>2334.8116418802</c:v>
                </c:pt>
                <c:pt idx="37">
                  <c:v>140.27276553629</c:v>
                </c:pt>
                <c:pt idx="38" formatCode="0.00E+00">
                  <c:v>769566.524680688</c:v>
                </c:pt>
                <c:pt idx="39" formatCode="0.00E+00">
                  <c:v>99.21485421722498</c:v>
                </c:pt>
                <c:pt idx="40" formatCode="0.00E+00">
                  <c:v>2403.8748457315</c:v>
                </c:pt>
                <c:pt idx="41">
                  <c:v>236.31525211793</c:v>
                </c:pt>
                <c:pt idx="42">
                  <c:v>558.9273697798999</c:v>
                </c:pt>
                <c:pt idx="43">
                  <c:v>823.3281304940783</c:v>
                </c:pt>
                <c:pt idx="44" formatCode="0.00E+00">
                  <c:v>20322.1656180518</c:v>
                </c:pt>
                <c:pt idx="45">
                  <c:v>1598.8138873259</c:v>
                </c:pt>
                <c:pt idx="46">
                  <c:v>142.56649224132</c:v>
                </c:pt>
                <c:pt idx="47" formatCode="0.00E+00">
                  <c:v>900543.970525844</c:v>
                </c:pt>
                <c:pt idx="48">
                  <c:v>37.843517277502</c:v>
                </c:pt>
                <c:pt idx="49" formatCode="0.00E+00">
                  <c:v>19179.04558488141</c:v>
                </c:pt>
                <c:pt idx="50" formatCode="0.00E+00">
                  <c:v>298883.2323983379</c:v>
                </c:pt>
                <c:pt idx="51" formatCode="0.00E+00">
                  <c:v>105618.549435659</c:v>
                </c:pt>
                <c:pt idx="52" formatCode="0.00E+00">
                  <c:v>1.09570841275309E6</c:v>
                </c:pt>
                <c:pt idx="53" formatCode="0.00E+00">
                  <c:v>3.50461741163172E6</c:v>
                </c:pt>
                <c:pt idx="54">
                  <c:v>158.92273754039</c:v>
                </c:pt>
                <c:pt idx="55" formatCode="0.00E+00">
                  <c:v>54292.1398914297</c:v>
                </c:pt>
                <c:pt idx="56">
                  <c:v>277.9252259066186</c:v>
                </c:pt>
                <c:pt idx="57">
                  <c:v>15.149943713905</c:v>
                </c:pt>
                <c:pt idx="58" formatCode="0.00E+00">
                  <c:v>82574.7511026848</c:v>
                </c:pt>
                <c:pt idx="59" formatCode="0.00E+00">
                  <c:v>253.87310176802</c:v>
                </c:pt>
                <c:pt idx="60" formatCode="0.00E+00">
                  <c:v>92.792232849779</c:v>
                </c:pt>
                <c:pt idx="61" formatCode="0.00E+00">
                  <c:v>348.0442514946201</c:v>
                </c:pt>
              </c:numCache>
            </c:numRef>
          </c:yVal>
          <c:smooth val="0"/>
        </c:ser>
        <c:ser>
          <c:idx val="16"/>
          <c:order val="11"/>
          <c:tx>
            <c:v>Hori_L1+0.8</c:v>
          </c:tx>
          <c:spPr>
            <a:ln w="28575">
              <a:noFill/>
            </a:ln>
          </c:spPr>
          <c:xVal>
            <c:numRef>
              <c:f>'window_3mmR_L1+0.8'!$B$7:$B$68</c:f>
              <c:numCache>
                <c:formatCode>General</c:formatCode>
                <c:ptCount val="62"/>
                <c:pt idx="0">
                  <c:v>0.57045374894181</c:v>
                </c:pt>
                <c:pt idx="1">
                  <c:v>0.57866967158375</c:v>
                </c:pt>
                <c:pt idx="2">
                  <c:v>0.57982050843029</c:v>
                </c:pt>
                <c:pt idx="3">
                  <c:v>0.59015843407711</c:v>
                </c:pt>
                <c:pt idx="4" formatCode="0.00E+00">
                  <c:v>0.68129104998378</c:v>
                </c:pt>
                <c:pt idx="5" formatCode="0.00E+00">
                  <c:v>0.6824692702176</c:v>
                </c:pt>
                <c:pt idx="6" formatCode="0.00E+00">
                  <c:v>0.68285508406646</c:v>
                </c:pt>
                <c:pt idx="7" formatCode="0.0000">
                  <c:v>0.68637863777304</c:v>
                </c:pt>
                <c:pt idx="8" formatCode="0.0000">
                  <c:v>0.70173983721715</c:v>
                </c:pt>
                <c:pt idx="9" formatCode="0.0000">
                  <c:v>0.74546268752404</c:v>
                </c:pt>
                <c:pt idx="10" formatCode="0.0000">
                  <c:v>0.85441320504841</c:v>
                </c:pt>
                <c:pt idx="11" formatCode="0.0000">
                  <c:v>0.92587536615397</c:v>
                </c:pt>
                <c:pt idx="12" formatCode="0.0000">
                  <c:v>0.95792712892598</c:v>
                </c:pt>
                <c:pt idx="13" formatCode="0.0000">
                  <c:v>1.0254306171953</c:v>
                </c:pt>
                <c:pt idx="14" formatCode="0.0000">
                  <c:v>1.0288628246171</c:v>
                </c:pt>
                <c:pt idx="15" formatCode="0.0000">
                  <c:v>1.0300173338911</c:v>
                </c:pt>
                <c:pt idx="16" formatCode="0.0000">
                  <c:v>1.0399928839925</c:v>
                </c:pt>
                <c:pt idx="17" formatCode="0.0000">
                  <c:v>1.0709166776104</c:v>
                </c:pt>
                <c:pt idx="18" formatCode="0.0000">
                  <c:v>1.0992388101352</c:v>
                </c:pt>
                <c:pt idx="19" formatCode="0.0000">
                  <c:v>1.1024356443585</c:v>
                </c:pt>
                <c:pt idx="20" formatCode="0.0000">
                  <c:v>1.1064370889147</c:v>
                </c:pt>
                <c:pt idx="21" formatCode="0.0000">
                  <c:v>1.1423298420035</c:v>
                </c:pt>
                <c:pt idx="22" formatCode="0.0000">
                  <c:v>1.1721394514261</c:v>
                </c:pt>
                <c:pt idx="23" formatCode="0.0000">
                  <c:v>1.2148262464216</c:v>
                </c:pt>
                <c:pt idx="24" formatCode="0.0000">
                  <c:v>1.2591490122527</c:v>
                </c:pt>
                <c:pt idx="25" formatCode="0.0000">
                  <c:v>1.2942720574461</c:v>
                </c:pt>
                <c:pt idx="27" formatCode="0.0000">
                  <c:v>1.382955729179</c:v>
                </c:pt>
                <c:pt idx="28" formatCode="0.0000">
                  <c:v>1.4351631828077</c:v>
                </c:pt>
                <c:pt idx="29" formatCode="0.0000">
                  <c:v>1.4534445147781</c:v>
                </c:pt>
                <c:pt idx="30" formatCode="0.0000">
                  <c:v>1.4959774039933</c:v>
                </c:pt>
                <c:pt idx="31" formatCode="0.0000">
                  <c:v>1.4981218071498</c:v>
                </c:pt>
                <c:pt idx="32" formatCode="0.0000">
                  <c:v>1.5064276984527</c:v>
                </c:pt>
                <c:pt idx="33" formatCode="0.0000">
                  <c:v>1.509659613817</c:v>
                </c:pt>
                <c:pt idx="34" formatCode="0.00E+00">
                  <c:v>1.5506155814528</c:v>
                </c:pt>
                <c:pt idx="35" formatCode="0.00E+00">
                  <c:v>1.5833729385626</c:v>
                </c:pt>
                <c:pt idx="36" formatCode="0.00E+00">
                  <c:v>1.6181095177677</c:v>
                </c:pt>
                <c:pt idx="37" formatCode="0.00E+00">
                  <c:v>1.6199875746989</c:v>
                </c:pt>
                <c:pt idx="38" formatCode="0.00E+00">
                  <c:v>1.6379319292076</c:v>
                </c:pt>
                <c:pt idx="39" formatCode="0.00E+00">
                  <c:v>1.6591563200946</c:v>
                </c:pt>
                <c:pt idx="40" formatCode="0.00E+00">
                  <c:v>1.6626923303521</c:v>
                </c:pt>
                <c:pt idx="41" formatCode="0.00E+00">
                  <c:v>1.6631979100746</c:v>
                </c:pt>
                <c:pt idx="42" formatCode="0.00E+00">
                  <c:v>1.6639203042965</c:v>
                </c:pt>
                <c:pt idx="43" formatCode="0.00E+00">
                  <c:v>1.6649686039366</c:v>
                </c:pt>
                <c:pt idx="44" formatCode="0.00E+00">
                  <c:v>1.6660077344659</c:v>
                </c:pt>
                <c:pt idx="45" formatCode="0.00E+00">
                  <c:v>1.6841915574225</c:v>
                </c:pt>
                <c:pt idx="46" formatCode="0.00E+00">
                  <c:v>1.741782826762</c:v>
                </c:pt>
                <c:pt idx="47" formatCode="0.00E+00">
                  <c:v>1.7445128722409</c:v>
                </c:pt>
                <c:pt idx="48" formatCode="0.00E+00">
                  <c:v>1.7483439038357</c:v>
                </c:pt>
                <c:pt idx="49" formatCode="0.00E+00">
                  <c:v>1.7531062361404</c:v>
                </c:pt>
                <c:pt idx="50" formatCode="0.00E+00">
                  <c:v>1.7887909239574</c:v>
                </c:pt>
                <c:pt idx="51" formatCode="0.00E+00">
                  <c:v>1.8321072723707</c:v>
                </c:pt>
                <c:pt idx="52" formatCode="0.00E+00">
                  <c:v>1.8389051893883</c:v>
                </c:pt>
                <c:pt idx="53" formatCode="0.00E+00">
                  <c:v>1.8554884304855</c:v>
                </c:pt>
                <c:pt idx="54" formatCode="0.00E+00">
                  <c:v>1.8559374330893</c:v>
                </c:pt>
                <c:pt idx="55">
                  <c:v>1.8930454170168</c:v>
                </c:pt>
                <c:pt idx="56" formatCode="0.00E+00">
                  <c:v>1.920085595994</c:v>
                </c:pt>
                <c:pt idx="57">
                  <c:v>1.947561719224099</c:v>
                </c:pt>
                <c:pt idx="58">
                  <c:v>1.9529130752253</c:v>
                </c:pt>
                <c:pt idx="59" formatCode="0.00E+00">
                  <c:v>1.9600603501425</c:v>
                </c:pt>
                <c:pt idx="60" formatCode="0.00E+00">
                  <c:v>1.9754374061997</c:v>
                </c:pt>
                <c:pt idx="61">
                  <c:v>1.983216826754</c:v>
                </c:pt>
              </c:numCache>
            </c:numRef>
          </c:xVal>
          <c:yVal>
            <c:numRef>
              <c:f>'window_3mmR_L1+0.8'!$E$7:$E$68</c:f>
              <c:numCache>
                <c:formatCode>0.00E+00</c:formatCode>
                <c:ptCount val="62"/>
                <c:pt idx="0">
                  <c:v>104.04052862998</c:v>
                </c:pt>
                <c:pt idx="1">
                  <c:v>889.00629651825</c:v>
                </c:pt>
                <c:pt idx="2">
                  <c:v>3237.5041906843</c:v>
                </c:pt>
                <c:pt idx="3">
                  <c:v>20.668196554797</c:v>
                </c:pt>
                <c:pt idx="4">
                  <c:v>180468.263787149</c:v>
                </c:pt>
                <c:pt idx="5">
                  <c:v>8.320718175689801</c:v>
                </c:pt>
                <c:pt idx="6">
                  <c:v>3.4832872696349</c:v>
                </c:pt>
                <c:pt idx="7">
                  <c:v>7108.7348748455</c:v>
                </c:pt>
                <c:pt idx="8">
                  <c:v>843.37634274699</c:v>
                </c:pt>
                <c:pt idx="9">
                  <c:v>34.162973625618</c:v>
                </c:pt>
                <c:pt idx="10">
                  <c:v>31464.5436578202</c:v>
                </c:pt>
                <c:pt idx="11">
                  <c:v>4.15220205463102E6</c:v>
                </c:pt>
                <c:pt idx="12">
                  <c:v>547.68319104981</c:v>
                </c:pt>
                <c:pt idx="13">
                  <c:v>579.23780683387</c:v>
                </c:pt>
                <c:pt idx="14" formatCode="General">
                  <c:v>851.10530954368</c:v>
                </c:pt>
                <c:pt idx="15" formatCode="General">
                  <c:v>39.95894413421</c:v>
                </c:pt>
                <c:pt idx="16" formatCode="General">
                  <c:v>0.061131667004853</c:v>
                </c:pt>
                <c:pt idx="17" formatCode="General">
                  <c:v>1.2982618951848</c:v>
                </c:pt>
                <c:pt idx="18" formatCode="General">
                  <c:v>4881.4413811206</c:v>
                </c:pt>
                <c:pt idx="19" formatCode="General">
                  <c:v>140.78211544903</c:v>
                </c:pt>
                <c:pt idx="20" formatCode="General">
                  <c:v>37.11797978748299</c:v>
                </c:pt>
                <c:pt idx="21" formatCode="General">
                  <c:v>1028.3610549848</c:v>
                </c:pt>
                <c:pt idx="22" formatCode="General">
                  <c:v>5.388365607025896</c:v>
                </c:pt>
                <c:pt idx="23" formatCode="General">
                  <c:v>17.98900056417698</c:v>
                </c:pt>
                <c:pt idx="24" formatCode="General">
                  <c:v>0.4365972135495</c:v>
                </c:pt>
                <c:pt idx="25" formatCode="General">
                  <c:v>0.08740740131564</c:v>
                </c:pt>
                <c:pt idx="27" formatCode="General">
                  <c:v>3161.164281477998</c:v>
                </c:pt>
                <c:pt idx="28" formatCode="General">
                  <c:v>8.0099012734106</c:v>
                </c:pt>
                <c:pt idx="29" formatCode="General">
                  <c:v>1366.873499478</c:v>
                </c:pt>
                <c:pt idx="30" formatCode="General">
                  <c:v>5.824593953368884</c:v>
                </c:pt>
                <c:pt idx="31">
                  <c:v>355730.2069557508</c:v>
                </c:pt>
                <c:pt idx="32" formatCode="General">
                  <c:v>12.883544019339</c:v>
                </c:pt>
                <c:pt idx="33" formatCode="General">
                  <c:v>947.3426122511694</c:v>
                </c:pt>
                <c:pt idx="34" formatCode="General">
                  <c:v>4.4680489058842</c:v>
                </c:pt>
                <c:pt idx="35" formatCode="General">
                  <c:v>1881.8037198566</c:v>
                </c:pt>
                <c:pt idx="36" formatCode="General">
                  <c:v>1789.1365071714</c:v>
                </c:pt>
                <c:pt idx="37">
                  <c:v>39450.88041361159</c:v>
                </c:pt>
                <c:pt idx="38" formatCode="General">
                  <c:v>4005.8450925615</c:v>
                </c:pt>
                <c:pt idx="39">
                  <c:v>1.15143063580255E6</c:v>
                </c:pt>
                <c:pt idx="40">
                  <c:v>11758.6641467255</c:v>
                </c:pt>
                <c:pt idx="41">
                  <c:v>28117.0761417509</c:v>
                </c:pt>
                <c:pt idx="42" formatCode="General">
                  <c:v>1069.1264910438</c:v>
                </c:pt>
                <c:pt idx="43">
                  <c:v>23599.6252247794</c:v>
                </c:pt>
                <c:pt idx="44" formatCode="General">
                  <c:v>128.71911131289</c:v>
                </c:pt>
                <c:pt idx="45" formatCode="General">
                  <c:v>175.64909982101</c:v>
                </c:pt>
                <c:pt idx="46">
                  <c:v>148488.992401868</c:v>
                </c:pt>
                <c:pt idx="47" formatCode="General">
                  <c:v>39.436970516292</c:v>
                </c:pt>
                <c:pt idx="48">
                  <c:v>229896.160374537</c:v>
                </c:pt>
                <c:pt idx="49">
                  <c:v>4.45534395274951E8</c:v>
                </c:pt>
                <c:pt idx="50" formatCode="General">
                  <c:v>1178.9604173215</c:v>
                </c:pt>
                <c:pt idx="51" formatCode="General">
                  <c:v>105.43140478869</c:v>
                </c:pt>
                <c:pt idx="52" formatCode="General">
                  <c:v>238.19558304511</c:v>
                </c:pt>
                <c:pt idx="53" formatCode="General">
                  <c:v>3047.8122290224</c:v>
                </c:pt>
                <c:pt idx="54">
                  <c:v>1.21456541337002E6</c:v>
                </c:pt>
                <c:pt idx="55" formatCode="General">
                  <c:v>1743.1616717045</c:v>
                </c:pt>
                <c:pt idx="56">
                  <c:v>4.17890386622005E6</c:v>
                </c:pt>
                <c:pt idx="57">
                  <c:v>187197.55218095</c:v>
                </c:pt>
                <c:pt idx="58" formatCode="General">
                  <c:v>697.55594664883</c:v>
                </c:pt>
                <c:pt idx="59">
                  <c:v>522425.39253878</c:v>
                </c:pt>
                <c:pt idx="60">
                  <c:v>1.29687195459035E7</c:v>
                </c:pt>
                <c:pt idx="61" formatCode="General">
                  <c:v>244.50126679776</c:v>
                </c:pt>
              </c:numCache>
            </c:numRef>
          </c:yVal>
          <c:smooth val="0"/>
        </c:ser>
        <c:ser>
          <c:idx val="18"/>
          <c:order val="12"/>
          <c:tx>
            <c:v>Vert_L1-0.8</c:v>
          </c:tx>
          <c:spPr>
            <a:ln w="28575">
              <a:noFill/>
            </a:ln>
          </c:spPr>
          <c:xVal>
            <c:numRef>
              <c:f>'window_3mmR_L1-0.8'!$B$7:$B$68</c:f>
              <c:numCache>
                <c:formatCode>General</c:formatCode>
                <c:ptCount val="62"/>
                <c:pt idx="0">
                  <c:v>0.57036081341368</c:v>
                </c:pt>
                <c:pt idx="1">
                  <c:v>0.57849313032454</c:v>
                </c:pt>
                <c:pt idx="2">
                  <c:v>0.57959283924468</c:v>
                </c:pt>
                <c:pt idx="3">
                  <c:v>0.59013863249894</c:v>
                </c:pt>
                <c:pt idx="4">
                  <c:v>0.6811446600308</c:v>
                </c:pt>
                <c:pt idx="5" formatCode="0.0000">
                  <c:v>0.68179397152943</c:v>
                </c:pt>
                <c:pt idx="6" formatCode="0.0000">
                  <c:v>0.68230473435439</c:v>
                </c:pt>
                <c:pt idx="7" formatCode="0.0000">
                  <c:v>0.68686473604852</c:v>
                </c:pt>
                <c:pt idx="8" formatCode="0.0000">
                  <c:v>0.70237503380284</c:v>
                </c:pt>
                <c:pt idx="9" formatCode="0.0000">
                  <c:v>0.74788685283422</c:v>
                </c:pt>
                <c:pt idx="10" formatCode="0.0000">
                  <c:v>0.85484678616332</c:v>
                </c:pt>
                <c:pt idx="11" formatCode="0.0000">
                  <c:v>0.92774301935787</c:v>
                </c:pt>
                <c:pt idx="12" formatCode="0.0000">
                  <c:v>0.95982170968559</c:v>
                </c:pt>
                <c:pt idx="13" formatCode="0.0000">
                  <c:v>1.0253260370066</c:v>
                </c:pt>
                <c:pt idx="14" formatCode="0.0000">
                  <c:v>1.0287662663622</c:v>
                </c:pt>
                <c:pt idx="15" formatCode="0.0000">
                  <c:v>1.0297501862191</c:v>
                </c:pt>
                <c:pt idx="16" formatCode="0.0000">
                  <c:v>1.0397417285712</c:v>
                </c:pt>
                <c:pt idx="17" formatCode="0.0000">
                  <c:v>1.0728450290461</c:v>
                </c:pt>
                <c:pt idx="18" formatCode="0.0000">
                  <c:v>1.0993709516091</c:v>
                </c:pt>
                <c:pt idx="19" formatCode="0.0000">
                  <c:v>1.1021448632219</c:v>
                </c:pt>
                <c:pt idx="20" formatCode="0.0000">
                  <c:v>1.1064608926966</c:v>
                </c:pt>
                <c:pt idx="21" formatCode="0.0000">
                  <c:v>1.1441056527034</c:v>
                </c:pt>
                <c:pt idx="22" formatCode="0.0000">
                  <c:v>1.1730332248544</c:v>
                </c:pt>
                <c:pt idx="23" formatCode="0.0000">
                  <c:v>1.2177038348362</c:v>
                </c:pt>
                <c:pt idx="24" formatCode="0.0000">
                  <c:v>1.2619972090176</c:v>
                </c:pt>
                <c:pt idx="25" formatCode="0.0000">
                  <c:v>1.2965590244553</c:v>
                </c:pt>
                <c:pt idx="27" formatCode="0.0000">
                  <c:v>1.3845357692406</c:v>
                </c:pt>
                <c:pt idx="28" formatCode="0.0000">
                  <c:v>1.4373883125686</c:v>
                </c:pt>
                <c:pt idx="29" formatCode="0.0000">
                  <c:v>1.4553988111261</c:v>
                </c:pt>
                <c:pt idx="30" formatCode="0.0000">
                  <c:v>1.4969913065937</c:v>
                </c:pt>
                <c:pt idx="31" formatCode="0.0000">
                  <c:v>1.5013425270349</c:v>
                </c:pt>
                <c:pt idx="32" formatCode="0.00E+00">
                  <c:v>1.5064813267088</c:v>
                </c:pt>
                <c:pt idx="33" formatCode="0.00E+00">
                  <c:v>1.50985013356</c:v>
                </c:pt>
                <c:pt idx="34" formatCode="0.00E+00">
                  <c:v>1.5531430924098</c:v>
                </c:pt>
                <c:pt idx="35" formatCode="0.00E+00">
                  <c:v>1.5871463757238</c:v>
                </c:pt>
                <c:pt idx="36" formatCode="0.00E+00">
                  <c:v>1.6186999492317</c:v>
                </c:pt>
                <c:pt idx="37" formatCode="0.00E+00">
                  <c:v>1.620267719098</c:v>
                </c:pt>
                <c:pt idx="38" formatCode="0.00E+00">
                  <c:v>1.6401630800928</c:v>
                </c:pt>
                <c:pt idx="39" formatCode="0.00E+00">
                  <c:v>1.6600857523538</c:v>
                </c:pt>
                <c:pt idx="40">
                  <c:v>1.6609509702647</c:v>
                </c:pt>
                <c:pt idx="41" formatCode="0.00E+00">
                  <c:v>1.6637813252971</c:v>
                </c:pt>
                <c:pt idx="42" formatCode="0.00E+00">
                  <c:v>1.66410374626</c:v>
                </c:pt>
                <c:pt idx="43" formatCode="0.00E+00">
                  <c:v>1.6662325578316</c:v>
                </c:pt>
                <c:pt idx="44" formatCode="0.00E+00">
                  <c:v>1.6663584729883</c:v>
                </c:pt>
                <c:pt idx="45">
                  <c:v>1.6846984817738</c:v>
                </c:pt>
                <c:pt idx="46">
                  <c:v>1.7432303267612</c:v>
                </c:pt>
                <c:pt idx="47" formatCode="0.00E+00">
                  <c:v>1.7479601449939</c:v>
                </c:pt>
                <c:pt idx="48" formatCode="0.00E+00">
                  <c:v>1.7512278514416</c:v>
                </c:pt>
                <c:pt idx="49" formatCode="0.00E+00">
                  <c:v>1.7556929930893</c:v>
                </c:pt>
                <c:pt idx="50" formatCode="0.00E+00">
                  <c:v>1.7898483020017</c:v>
                </c:pt>
                <c:pt idx="51" formatCode="0.00E+00">
                  <c:v>1.8330708696565</c:v>
                </c:pt>
                <c:pt idx="52" formatCode="0.00E+00">
                  <c:v>1.84293918101</c:v>
                </c:pt>
                <c:pt idx="53">
                  <c:v>1.8562571995435</c:v>
                </c:pt>
                <c:pt idx="54">
                  <c:v>1.8579272682313</c:v>
                </c:pt>
                <c:pt idx="55">
                  <c:v>1.8971397498103</c:v>
                </c:pt>
                <c:pt idx="56">
                  <c:v>1.9228014354123</c:v>
                </c:pt>
                <c:pt idx="57">
                  <c:v>1.9484922965212</c:v>
                </c:pt>
                <c:pt idx="58">
                  <c:v>1.9550307716645</c:v>
                </c:pt>
                <c:pt idx="59">
                  <c:v>1.9641709262918</c:v>
                </c:pt>
                <c:pt idx="60">
                  <c:v>1.9778760034292</c:v>
                </c:pt>
                <c:pt idx="61">
                  <c:v>1.9834505894749</c:v>
                </c:pt>
              </c:numCache>
            </c:numRef>
          </c:xVal>
          <c:yVal>
            <c:numRef>
              <c:f>'window_3mmR_L1-0.8'!$D$7:$D$68</c:f>
              <c:numCache>
                <c:formatCode>General</c:formatCode>
                <c:ptCount val="62"/>
                <c:pt idx="0">
                  <c:v>2784.9328863388</c:v>
                </c:pt>
                <c:pt idx="1">
                  <c:v>54.10134457224999</c:v>
                </c:pt>
                <c:pt idx="2">
                  <c:v>16.431475731738</c:v>
                </c:pt>
                <c:pt idx="3">
                  <c:v>38.779027643608</c:v>
                </c:pt>
                <c:pt idx="4">
                  <c:v>1.549253747443</c:v>
                </c:pt>
                <c:pt idx="5">
                  <c:v>4.0485027341751</c:v>
                </c:pt>
                <c:pt idx="6" formatCode="0.00E+00">
                  <c:v>3.8015083409553</c:v>
                </c:pt>
                <c:pt idx="7">
                  <c:v>0.021369181788638</c:v>
                </c:pt>
                <c:pt idx="8">
                  <c:v>1092.1299742686</c:v>
                </c:pt>
                <c:pt idx="9" formatCode="0.00E+00">
                  <c:v>1.96342100358534E6</c:v>
                </c:pt>
                <c:pt idx="10">
                  <c:v>23.796974888494</c:v>
                </c:pt>
                <c:pt idx="11">
                  <c:v>1.2945309855409</c:v>
                </c:pt>
                <c:pt idx="12" formatCode="0.00E+00">
                  <c:v>13799.2475771561</c:v>
                </c:pt>
                <c:pt idx="13" formatCode="0.00E+00">
                  <c:v>66154.1186627111</c:v>
                </c:pt>
                <c:pt idx="14">
                  <c:v>18.07635408673899</c:v>
                </c:pt>
                <c:pt idx="15">
                  <c:v>41.249656852915</c:v>
                </c:pt>
                <c:pt idx="16">
                  <c:v>17.737426206988</c:v>
                </c:pt>
                <c:pt idx="17" formatCode="0.00E+00">
                  <c:v>4457.5291710484</c:v>
                </c:pt>
                <c:pt idx="18">
                  <c:v>6.7745485955136</c:v>
                </c:pt>
                <c:pt idx="19">
                  <c:v>5184.7419425976</c:v>
                </c:pt>
                <c:pt idx="20" formatCode="0.00E+00">
                  <c:v>11097.447149047</c:v>
                </c:pt>
                <c:pt idx="21">
                  <c:v>1.1422204174218</c:v>
                </c:pt>
                <c:pt idx="22" formatCode="0.00E+00">
                  <c:v>14623.245082275</c:v>
                </c:pt>
                <c:pt idx="23">
                  <c:v>0.00028160067986802</c:v>
                </c:pt>
                <c:pt idx="24">
                  <c:v>36.382788480184</c:v>
                </c:pt>
                <c:pt idx="25">
                  <c:v>177.86342013428</c:v>
                </c:pt>
                <c:pt idx="27">
                  <c:v>1.2201932602142</c:v>
                </c:pt>
                <c:pt idx="28" formatCode="0.00E+00">
                  <c:v>81751.1292290204</c:v>
                </c:pt>
                <c:pt idx="29" formatCode="0.00E+00">
                  <c:v>2.833659404943996</c:v>
                </c:pt>
                <c:pt idx="30">
                  <c:v>3651.2058009353</c:v>
                </c:pt>
                <c:pt idx="31">
                  <c:v>35.218883267028</c:v>
                </c:pt>
                <c:pt idx="32" formatCode="0.00E+00">
                  <c:v>897.6016656450294</c:v>
                </c:pt>
                <c:pt idx="33">
                  <c:v>32.414709238312</c:v>
                </c:pt>
                <c:pt idx="34" formatCode="0.00E+00">
                  <c:v>48182.4785196652</c:v>
                </c:pt>
                <c:pt idx="35" formatCode="0.00E+00">
                  <c:v>54000.8000337177</c:v>
                </c:pt>
                <c:pt idx="36">
                  <c:v>2796.6148168636</c:v>
                </c:pt>
                <c:pt idx="37">
                  <c:v>11.81287405237</c:v>
                </c:pt>
                <c:pt idx="38" formatCode="0.00E+00">
                  <c:v>455517.257626393</c:v>
                </c:pt>
                <c:pt idx="39">
                  <c:v>19.804456488732</c:v>
                </c:pt>
                <c:pt idx="40">
                  <c:v>3.6476193298</c:v>
                </c:pt>
                <c:pt idx="41">
                  <c:v>230.95750950414</c:v>
                </c:pt>
                <c:pt idx="42">
                  <c:v>2783.5631973913</c:v>
                </c:pt>
                <c:pt idx="43">
                  <c:v>7527.3740861687</c:v>
                </c:pt>
                <c:pt idx="44" formatCode="0.00E+00">
                  <c:v>5994.554687998399</c:v>
                </c:pt>
                <c:pt idx="45">
                  <c:v>1471.3318893656</c:v>
                </c:pt>
                <c:pt idx="46">
                  <c:v>8.006926486919598</c:v>
                </c:pt>
                <c:pt idx="47" formatCode="0.00E+00">
                  <c:v>879699.075412871</c:v>
                </c:pt>
                <c:pt idx="48" formatCode="0.00E+00">
                  <c:v>130.78168300069</c:v>
                </c:pt>
                <c:pt idx="49" formatCode="0.00E+00">
                  <c:v>22618.5528444204</c:v>
                </c:pt>
                <c:pt idx="50" formatCode="0.00E+00">
                  <c:v>325635.6163451378</c:v>
                </c:pt>
                <c:pt idx="51" formatCode="0.00E+00">
                  <c:v>55192.4006300725</c:v>
                </c:pt>
                <c:pt idx="52" formatCode="0.00E+00">
                  <c:v>908447.74512435</c:v>
                </c:pt>
                <c:pt idx="53">
                  <c:v>16.92150084938188</c:v>
                </c:pt>
                <c:pt idx="54" formatCode="0.00E+00">
                  <c:v>5.94446877723556E6</c:v>
                </c:pt>
                <c:pt idx="55" formatCode="0.00E+00">
                  <c:v>55735.6572446881</c:v>
                </c:pt>
                <c:pt idx="56">
                  <c:v>25.379710067129</c:v>
                </c:pt>
                <c:pt idx="57" formatCode="0.00E+00">
                  <c:v>5.0416889003848</c:v>
                </c:pt>
                <c:pt idx="58" formatCode="0.00E+00">
                  <c:v>79380.8290623863</c:v>
                </c:pt>
                <c:pt idx="59" formatCode="0.00E+00">
                  <c:v>158.9212441991</c:v>
                </c:pt>
                <c:pt idx="60" formatCode="0.00E+00">
                  <c:v>104.12070662337</c:v>
                </c:pt>
                <c:pt idx="61" formatCode="0.00E+00">
                  <c:v>229.33293239946</c:v>
                </c:pt>
              </c:numCache>
            </c:numRef>
          </c:yVal>
          <c:smooth val="0"/>
        </c:ser>
        <c:ser>
          <c:idx val="19"/>
          <c:order val="13"/>
          <c:tx>
            <c:v>Hori_L1-0.8</c:v>
          </c:tx>
          <c:spPr>
            <a:ln w="28575">
              <a:noFill/>
            </a:ln>
          </c:spPr>
          <c:xVal>
            <c:numRef>
              <c:f>'window_3mmR_L1-0.8'!$B$7:$B$68</c:f>
              <c:numCache>
                <c:formatCode>General</c:formatCode>
                <c:ptCount val="62"/>
                <c:pt idx="0">
                  <c:v>0.57036081341368</c:v>
                </c:pt>
                <c:pt idx="1">
                  <c:v>0.57849313032454</c:v>
                </c:pt>
                <c:pt idx="2">
                  <c:v>0.57959283924468</c:v>
                </c:pt>
                <c:pt idx="3">
                  <c:v>0.59013863249894</c:v>
                </c:pt>
                <c:pt idx="4">
                  <c:v>0.6811446600308</c:v>
                </c:pt>
                <c:pt idx="5" formatCode="0.0000">
                  <c:v>0.68179397152943</c:v>
                </c:pt>
                <c:pt idx="6" formatCode="0.0000">
                  <c:v>0.68230473435439</c:v>
                </c:pt>
                <c:pt idx="7" formatCode="0.0000">
                  <c:v>0.68686473604852</c:v>
                </c:pt>
                <c:pt idx="8" formatCode="0.0000">
                  <c:v>0.70237503380284</c:v>
                </c:pt>
                <c:pt idx="9" formatCode="0.0000">
                  <c:v>0.74788685283422</c:v>
                </c:pt>
                <c:pt idx="10" formatCode="0.0000">
                  <c:v>0.85484678616332</c:v>
                </c:pt>
                <c:pt idx="11" formatCode="0.0000">
                  <c:v>0.92774301935787</c:v>
                </c:pt>
                <c:pt idx="12" formatCode="0.0000">
                  <c:v>0.95982170968559</c:v>
                </c:pt>
                <c:pt idx="13" formatCode="0.0000">
                  <c:v>1.0253260370066</c:v>
                </c:pt>
                <c:pt idx="14" formatCode="0.0000">
                  <c:v>1.0287662663622</c:v>
                </c:pt>
                <c:pt idx="15" formatCode="0.0000">
                  <c:v>1.0297501862191</c:v>
                </c:pt>
                <c:pt idx="16" formatCode="0.0000">
                  <c:v>1.0397417285712</c:v>
                </c:pt>
                <c:pt idx="17" formatCode="0.0000">
                  <c:v>1.0728450290461</c:v>
                </c:pt>
                <c:pt idx="18" formatCode="0.0000">
                  <c:v>1.0993709516091</c:v>
                </c:pt>
                <c:pt idx="19" formatCode="0.0000">
                  <c:v>1.1021448632219</c:v>
                </c:pt>
                <c:pt idx="20" formatCode="0.0000">
                  <c:v>1.1064608926966</c:v>
                </c:pt>
                <c:pt idx="21" formatCode="0.0000">
                  <c:v>1.1441056527034</c:v>
                </c:pt>
                <c:pt idx="22" formatCode="0.0000">
                  <c:v>1.1730332248544</c:v>
                </c:pt>
                <c:pt idx="23" formatCode="0.0000">
                  <c:v>1.2177038348362</c:v>
                </c:pt>
                <c:pt idx="24" formatCode="0.0000">
                  <c:v>1.2619972090176</c:v>
                </c:pt>
                <c:pt idx="25" formatCode="0.0000">
                  <c:v>1.2965590244553</c:v>
                </c:pt>
                <c:pt idx="27" formatCode="0.0000">
                  <c:v>1.3845357692406</c:v>
                </c:pt>
                <c:pt idx="28" formatCode="0.0000">
                  <c:v>1.4373883125686</c:v>
                </c:pt>
                <c:pt idx="29" formatCode="0.0000">
                  <c:v>1.4553988111261</c:v>
                </c:pt>
                <c:pt idx="30" formatCode="0.0000">
                  <c:v>1.4969913065937</c:v>
                </c:pt>
                <c:pt idx="31" formatCode="0.0000">
                  <c:v>1.5013425270349</c:v>
                </c:pt>
                <c:pt idx="32" formatCode="0.00E+00">
                  <c:v>1.5064813267088</c:v>
                </c:pt>
                <c:pt idx="33" formatCode="0.00E+00">
                  <c:v>1.50985013356</c:v>
                </c:pt>
                <c:pt idx="34" formatCode="0.00E+00">
                  <c:v>1.5531430924098</c:v>
                </c:pt>
                <c:pt idx="35" formatCode="0.00E+00">
                  <c:v>1.5871463757238</c:v>
                </c:pt>
                <c:pt idx="36" formatCode="0.00E+00">
                  <c:v>1.6186999492317</c:v>
                </c:pt>
                <c:pt idx="37" formatCode="0.00E+00">
                  <c:v>1.620267719098</c:v>
                </c:pt>
                <c:pt idx="38" formatCode="0.00E+00">
                  <c:v>1.6401630800928</c:v>
                </c:pt>
                <c:pt idx="39" formatCode="0.00E+00">
                  <c:v>1.6600857523538</c:v>
                </c:pt>
                <c:pt idx="40">
                  <c:v>1.6609509702647</c:v>
                </c:pt>
                <c:pt idx="41" formatCode="0.00E+00">
                  <c:v>1.6637813252971</c:v>
                </c:pt>
                <c:pt idx="42" formatCode="0.00E+00">
                  <c:v>1.66410374626</c:v>
                </c:pt>
                <c:pt idx="43" formatCode="0.00E+00">
                  <c:v>1.6662325578316</c:v>
                </c:pt>
                <c:pt idx="44" formatCode="0.00E+00">
                  <c:v>1.6663584729883</c:v>
                </c:pt>
                <c:pt idx="45">
                  <c:v>1.6846984817738</c:v>
                </c:pt>
                <c:pt idx="46">
                  <c:v>1.7432303267612</c:v>
                </c:pt>
                <c:pt idx="47" formatCode="0.00E+00">
                  <c:v>1.7479601449939</c:v>
                </c:pt>
                <c:pt idx="48" formatCode="0.00E+00">
                  <c:v>1.7512278514416</c:v>
                </c:pt>
                <c:pt idx="49" formatCode="0.00E+00">
                  <c:v>1.7556929930893</c:v>
                </c:pt>
                <c:pt idx="50" formatCode="0.00E+00">
                  <c:v>1.7898483020017</c:v>
                </c:pt>
                <c:pt idx="51" formatCode="0.00E+00">
                  <c:v>1.8330708696565</c:v>
                </c:pt>
                <c:pt idx="52" formatCode="0.00E+00">
                  <c:v>1.84293918101</c:v>
                </c:pt>
                <c:pt idx="53">
                  <c:v>1.8562571995435</c:v>
                </c:pt>
                <c:pt idx="54">
                  <c:v>1.8579272682313</c:v>
                </c:pt>
                <c:pt idx="55">
                  <c:v>1.8971397498103</c:v>
                </c:pt>
                <c:pt idx="56">
                  <c:v>1.9228014354123</c:v>
                </c:pt>
                <c:pt idx="57">
                  <c:v>1.9484922965212</c:v>
                </c:pt>
                <c:pt idx="58">
                  <c:v>1.9550307716645</c:v>
                </c:pt>
                <c:pt idx="59">
                  <c:v>1.9641709262918</c:v>
                </c:pt>
                <c:pt idx="60">
                  <c:v>1.9778760034292</c:v>
                </c:pt>
                <c:pt idx="61">
                  <c:v>1.9834505894749</c:v>
                </c:pt>
              </c:numCache>
            </c:numRef>
          </c:xVal>
          <c:yVal>
            <c:numRef>
              <c:f>'window_3mmR_L1-0.8'!$E$7:$E$68</c:f>
              <c:numCache>
                <c:formatCode>0.00E+00</c:formatCode>
                <c:ptCount val="62"/>
                <c:pt idx="0">
                  <c:v>171.72395820255</c:v>
                </c:pt>
                <c:pt idx="1">
                  <c:v>500.61907678341</c:v>
                </c:pt>
                <c:pt idx="2">
                  <c:v>3565.8130952335</c:v>
                </c:pt>
                <c:pt idx="3">
                  <c:v>55.943839725881</c:v>
                </c:pt>
                <c:pt idx="4">
                  <c:v>117362.306206428</c:v>
                </c:pt>
                <c:pt idx="5">
                  <c:v>37.138543773384</c:v>
                </c:pt>
                <c:pt idx="6">
                  <c:v>107.37842216117</c:v>
                </c:pt>
                <c:pt idx="7">
                  <c:v>8055.8681756555</c:v>
                </c:pt>
                <c:pt idx="8">
                  <c:v>1333.7723683305</c:v>
                </c:pt>
                <c:pt idx="9">
                  <c:v>43.37928487044684</c:v>
                </c:pt>
                <c:pt idx="10">
                  <c:v>30502.6764800077</c:v>
                </c:pt>
                <c:pt idx="11">
                  <c:v>3.99486001932753E6</c:v>
                </c:pt>
                <c:pt idx="12" formatCode="General">
                  <c:v>787.71359186692</c:v>
                </c:pt>
                <c:pt idx="13" formatCode="General">
                  <c:v>1042.0036900612</c:v>
                </c:pt>
                <c:pt idx="14" formatCode="General">
                  <c:v>731.62464768162</c:v>
                </c:pt>
                <c:pt idx="15" formatCode="General">
                  <c:v>98.67778840327577</c:v>
                </c:pt>
                <c:pt idx="16" formatCode="General">
                  <c:v>0.082220374984981</c:v>
                </c:pt>
                <c:pt idx="17" formatCode="General">
                  <c:v>2.881495673577898</c:v>
                </c:pt>
                <c:pt idx="18" formatCode="General">
                  <c:v>5021.3165791329</c:v>
                </c:pt>
                <c:pt idx="19" formatCode="General">
                  <c:v>187.82101839934</c:v>
                </c:pt>
                <c:pt idx="20" formatCode="General">
                  <c:v>56.012203220118</c:v>
                </c:pt>
                <c:pt idx="21" formatCode="General">
                  <c:v>996.44478074481</c:v>
                </c:pt>
                <c:pt idx="22" formatCode="General">
                  <c:v>1.9376538538455</c:v>
                </c:pt>
                <c:pt idx="23" formatCode="General">
                  <c:v>15.73036590369</c:v>
                </c:pt>
                <c:pt idx="24" formatCode="General">
                  <c:v>0.27080904155381</c:v>
                </c:pt>
                <c:pt idx="25" formatCode="General">
                  <c:v>0.038884870748475</c:v>
                </c:pt>
                <c:pt idx="27" formatCode="General">
                  <c:v>3123.9206461044</c:v>
                </c:pt>
                <c:pt idx="28" formatCode="General">
                  <c:v>8.016893239435402</c:v>
                </c:pt>
                <c:pt idx="29" formatCode="General">
                  <c:v>1282.7256716686</c:v>
                </c:pt>
                <c:pt idx="30" formatCode="General">
                  <c:v>5.161506977116966</c:v>
                </c:pt>
                <c:pt idx="31">
                  <c:v>170465.051288331</c:v>
                </c:pt>
                <c:pt idx="32" formatCode="General">
                  <c:v>83.34004087763579</c:v>
                </c:pt>
                <c:pt idx="33" formatCode="General">
                  <c:v>1092.874494704</c:v>
                </c:pt>
                <c:pt idx="34" formatCode="General">
                  <c:v>4.817528312578484</c:v>
                </c:pt>
                <c:pt idx="35" formatCode="General">
                  <c:v>2077.9423929947</c:v>
                </c:pt>
                <c:pt idx="36" formatCode="General">
                  <c:v>181.39239826151</c:v>
                </c:pt>
                <c:pt idx="37">
                  <c:v>49559.63182170175</c:v>
                </c:pt>
                <c:pt idx="38" formatCode="General">
                  <c:v>1852.5708768802</c:v>
                </c:pt>
                <c:pt idx="39">
                  <c:v>679436.239354978</c:v>
                </c:pt>
                <c:pt idx="40">
                  <c:v>380080.8579224845</c:v>
                </c:pt>
                <c:pt idx="41" formatCode="General">
                  <c:v>2931.6933645644</c:v>
                </c:pt>
                <c:pt idx="42">
                  <c:v>15340.3783026818</c:v>
                </c:pt>
                <c:pt idx="43" formatCode="General">
                  <c:v>6249.8459242927</c:v>
                </c:pt>
                <c:pt idx="44" formatCode="General">
                  <c:v>5116.9553085216</c:v>
                </c:pt>
                <c:pt idx="45" formatCode="General">
                  <c:v>186.38098109249</c:v>
                </c:pt>
                <c:pt idx="46">
                  <c:v>148012.931988057</c:v>
                </c:pt>
                <c:pt idx="47" formatCode="General">
                  <c:v>0.80186003342364</c:v>
                </c:pt>
                <c:pt idx="48">
                  <c:v>269937.94358382</c:v>
                </c:pt>
                <c:pt idx="49">
                  <c:v>8.76608893273466E8</c:v>
                </c:pt>
                <c:pt idx="50" formatCode="General">
                  <c:v>2504.8661503428</c:v>
                </c:pt>
                <c:pt idx="51" formatCode="General">
                  <c:v>659.08684737129</c:v>
                </c:pt>
                <c:pt idx="52" formatCode="General">
                  <c:v>300.14510159776</c:v>
                </c:pt>
                <c:pt idx="53">
                  <c:v>1.22486615959007E6</c:v>
                </c:pt>
                <c:pt idx="54" formatCode="General">
                  <c:v>3781.9068559292</c:v>
                </c:pt>
                <c:pt idx="55" formatCode="General">
                  <c:v>1507.6744841544</c:v>
                </c:pt>
                <c:pt idx="56">
                  <c:v>5.21086381253957E6</c:v>
                </c:pt>
                <c:pt idx="57">
                  <c:v>192435.867684063</c:v>
                </c:pt>
                <c:pt idx="58" formatCode="General">
                  <c:v>927.67773831996</c:v>
                </c:pt>
                <c:pt idx="59">
                  <c:v>178752.955674857</c:v>
                </c:pt>
                <c:pt idx="60">
                  <c:v>1.07795201593247E7</c:v>
                </c:pt>
                <c:pt idx="61" formatCode="General">
                  <c:v>158.1270552275</c:v>
                </c:pt>
              </c:numCache>
            </c:numRef>
          </c:yVal>
          <c:smooth val="0"/>
        </c:ser>
        <c:ser>
          <c:idx val="21"/>
          <c:order val="14"/>
          <c:tx>
            <c:v>Vert_Rmi+0.4</c:v>
          </c:tx>
          <c:spPr>
            <a:ln w="28575">
              <a:noFill/>
            </a:ln>
          </c:spPr>
          <c:xVal>
            <c:numRef>
              <c:f>'window_3mmR_Rmi+0.4'!$B$7:$B$68</c:f>
              <c:numCache>
                <c:formatCode>0.0000</c:formatCode>
                <c:ptCount val="62"/>
                <c:pt idx="0">
                  <c:v>0.57050307063756</c:v>
                </c:pt>
                <c:pt idx="1">
                  <c:v>0.57920971368456</c:v>
                </c:pt>
                <c:pt idx="2">
                  <c:v>0.57932694602998</c:v>
                </c:pt>
                <c:pt idx="3">
                  <c:v>0.59011456830349</c:v>
                </c:pt>
                <c:pt idx="4">
                  <c:v>0.68055501961457</c:v>
                </c:pt>
                <c:pt idx="5">
                  <c:v>0.68232297127928</c:v>
                </c:pt>
                <c:pt idx="6">
                  <c:v>0.68288534580558</c:v>
                </c:pt>
                <c:pt idx="7">
                  <c:v>0.68639615126757</c:v>
                </c:pt>
                <c:pt idx="8">
                  <c:v>0.70162489834458</c:v>
                </c:pt>
                <c:pt idx="9">
                  <c:v>0.74635367273534</c:v>
                </c:pt>
                <c:pt idx="10">
                  <c:v>0.85292496399877</c:v>
                </c:pt>
                <c:pt idx="11">
                  <c:v>0.92609734022593</c:v>
                </c:pt>
                <c:pt idx="12">
                  <c:v>0.95794610289849</c:v>
                </c:pt>
                <c:pt idx="13">
                  <c:v>1.0257229745759</c:v>
                </c:pt>
                <c:pt idx="14">
                  <c:v>1.0287742879334</c:v>
                </c:pt>
                <c:pt idx="15">
                  <c:v>1.0304765485472</c:v>
                </c:pt>
                <c:pt idx="16">
                  <c:v>1.0392476651028</c:v>
                </c:pt>
                <c:pt idx="17">
                  <c:v>1.0718431143084</c:v>
                </c:pt>
                <c:pt idx="18">
                  <c:v>1.0995903530925</c:v>
                </c:pt>
                <c:pt idx="19">
                  <c:v>1.1029370102574</c:v>
                </c:pt>
                <c:pt idx="20">
                  <c:v>1.1071769821599</c:v>
                </c:pt>
                <c:pt idx="21">
                  <c:v>1.1419402057699</c:v>
                </c:pt>
                <c:pt idx="22">
                  <c:v>1.1712240771296</c:v>
                </c:pt>
                <c:pt idx="23">
                  <c:v>1.2152099394719</c:v>
                </c:pt>
                <c:pt idx="24">
                  <c:v>1.2593275802272</c:v>
                </c:pt>
                <c:pt idx="25">
                  <c:v>1.2946528299275</c:v>
                </c:pt>
                <c:pt idx="27" formatCode="0.00E+00">
                  <c:v>1.3821876239366</c:v>
                </c:pt>
                <c:pt idx="28" formatCode="0.00E+00">
                  <c:v>1.4349735805808</c:v>
                </c:pt>
                <c:pt idx="29" formatCode="0.00E+00">
                  <c:v>1.4526718643171</c:v>
                </c:pt>
                <c:pt idx="30" formatCode="0.00E+00">
                  <c:v>1.4967625986756</c:v>
                </c:pt>
                <c:pt idx="31" formatCode="0.00E+00">
                  <c:v>1.498622432348</c:v>
                </c:pt>
                <c:pt idx="32" formatCode="0.00E+00">
                  <c:v>1.5062494786005</c:v>
                </c:pt>
                <c:pt idx="33" formatCode="0.00E+00">
                  <c:v>1.5094330248537</c:v>
                </c:pt>
                <c:pt idx="34" formatCode="0.00E+00">
                  <c:v>1.5515637480416</c:v>
                </c:pt>
                <c:pt idx="35" formatCode="General">
                  <c:v>1.583707797575</c:v>
                </c:pt>
                <c:pt idx="36" formatCode="0.00E+00">
                  <c:v>1.6172643084315</c:v>
                </c:pt>
                <c:pt idx="37" formatCode="0.00E+00">
                  <c:v>1.6190099740025</c:v>
                </c:pt>
                <c:pt idx="38" formatCode="0.00E+00">
                  <c:v>1.6384260267269</c:v>
                </c:pt>
                <c:pt idx="39" formatCode="0.00E+00">
                  <c:v>1.6589615761662</c:v>
                </c:pt>
                <c:pt idx="40" formatCode="General">
                  <c:v>1.6617143685014</c:v>
                </c:pt>
                <c:pt idx="41" formatCode="General">
                  <c:v>1.6632096007312</c:v>
                </c:pt>
                <c:pt idx="42" formatCode="0.00E+00">
                  <c:v>1.6642638417875</c:v>
                </c:pt>
                <c:pt idx="43" formatCode="0.00E+00">
                  <c:v>1.665435007486</c:v>
                </c:pt>
                <c:pt idx="44" formatCode="0.00E+00">
                  <c:v>1.6665883346917</c:v>
                </c:pt>
                <c:pt idx="45" formatCode="0.00E+00">
                  <c:v>1.684028088899</c:v>
                </c:pt>
                <c:pt idx="46" formatCode="0.00E+00">
                  <c:v>1.7416891861198</c:v>
                </c:pt>
                <c:pt idx="47" formatCode="0.00E+00">
                  <c:v>1.7445692056888</c:v>
                </c:pt>
                <c:pt idx="48" formatCode="General">
                  <c:v>1.7481149588481</c:v>
                </c:pt>
                <c:pt idx="49" formatCode="General">
                  <c:v>1.7534810614903</c:v>
                </c:pt>
                <c:pt idx="50" formatCode="General">
                  <c:v>1.7887802947427</c:v>
                </c:pt>
                <c:pt idx="51" formatCode="General">
                  <c:v>1.8286273277233</c:v>
                </c:pt>
                <c:pt idx="52" formatCode="General">
                  <c:v>1.8402815415634</c:v>
                </c:pt>
                <c:pt idx="53" formatCode="General">
                  <c:v>1.8550989634673</c:v>
                </c:pt>
                <c:pt idx="54" formatCode="General">
                  <c:v>1.8564137078541</c:v>
                </c:pt>
                <c:pt idx="55" formatCode="General">
                  <c:v>1.8934051933752</c:v>
                </c:pt>
                <c:pt idx="56" formatCode="General">
                  <c:v>1.9199945662084</c:v>
                </c:pt>
                <c:pt idx="57" formatCode="General">
                  <c:v>1.9468766179959</c:v>
                </c:pt>
                <c:pt idx="58" formatCode="General">
                  <c:v>1.952984417339199</c:v>
                </c:pt>
                <c:pt idx="59" formatCode="General">
                  <c:v>1.9601880634547</c:v>
                </c:pt>
                <c:pt idx="60" formatCode="General">
                  <c:v>1.9757459495112</c:v>
                </c:pt>
                <c:pt idx="61" formatCode="General">
                  <c:v>1.9831210518542</c:v>
                </c:pt>
              </c:numCache>
            </c:numRef>
          </c:xVal>
          <c:yVal>
            <c:numRef>
              <c:f>'window_3mmR_Rmi+0.4'!$D$7:$D$68</c:f>
              <c:numCache>
                <c:formatCode>0.00E+00</c:formatCode>
                <c:ptCount val="62"/>
                <c:pt idx="0" formatCode="General">
                  <c:v>2850.2205865396</c:v>
                </c:pt>
                <c:pt idx="1">
                  <c:v>24.962356987815</c:v>
                </c:pt>
                <c:pt idx="2" formatCode="General">
                  <c:v>13.023228567654</c:v>
                </c:pt>
                <c:pt idx="3" formatCode="General">
                  <c:v>65.48416908567</c:v>
                </c:pt>
                <c:pt idx="4" formatCode="General">
                  <c:v>12.841247316238</c:v>
                </c:pt>
                <c:pt idx="5" formatCode="General">
                  <c:v>0.83411346413992</c:v>
                </c:pt>
                <c:pt idx="6" formatCode="General">
                  <c:v>8.5855634751312</c:v>
                </c:pt>
                <c:pt idx="7" formatCode="General">
                  <c:v>0.04672938220099</c:v>
                </c:pt>
                <c:pt idx="8" formatCode="General">
                  <c:v>1167.2793982478</c:v>
                </c:pt>
                <c:pt idx="9">
                  <c:v>1.90151437025242E6</c:v>
                </c:pt>
                <c:pt idx="10" formatCode="General">
                  <c:v>19.917262523791</c:v>
                </c:pt>
                <c:pt idx="11" formatCode="General">
                  <c:v>2.9737149532027</c:v>
                </c:pt>
                <c:pt idx="12">
                  <c:v>14704.0474640596</c:v>
                </c:pt>
                <c:pt idx="13">
                  <c:v>63153.02819307568</c:v>
                </c:pt>
                <c:pt idx="14" formatCode="General">
                  <c:v>11.332713420493</c:v>
                </c:pt>
                <c:pt idx="15">
                  <c:v>66.864665978057</c:v>
                </c:pt>
                <c:pt idx="16" formatCode="General">
                  <c:v>16.933770224732</c:v>
                </c:pt>
                <c:pt idx="17" formatCode="General">
                  <c:v>4048.5216134235</c:v>
                </c:pt>
                <c:pt idx="18" formatCode="General">
                  <c:v>3.1869576983487</c:v>
                </c:pt>
                <c:pt idx="19" formatCode="General">
                  <c:v>4726.8024610662</c:v>
                </c:pt>
                <c:pt idx="20" formatCode="General">
                  <c:v>9242.1825800903</c:v>
                </c:pt>
                <c:pt idx="21" formatCode="General">
                  <c:v>2.896612714557599</c:v>
                </c:pt>
                <c:pt idx="22">
                  <c:v>14009.6593848226</c:v>
                </c:pt>
                <c:pt idx="23" formatCode="General">
                  <c:v>0.0010564266455351</c:v>
                </c:pt>
                <c:pt idx="24">
                  <c:v>35.291354824995</c:v>
                </c:pt>
                <c:pt idx="25" formatCode="General">
                  <c:v>182.84085386942</c:v>
                </c:pt>
                <c:pt idx="27">
                  <c:v>1.7720027981376</c:v>
                </c:pt>
                <c:pt idx="28">
                  <c:v>88781.91834410929</c:v>
                </c:pt>
                <c:pt idx="29" formatCode="General">
                  <c:v>3.6050045290343</c:v>
                </c:pt>
                <c:pt idx="30">
                  <c:v>4047.3944512305</c:v>
                </c:pt>
                <c:pt idx="31" formatCode="General">
                  <c:v>9.105225186751369</c:v>
                </c:pt>
                <c:pt idx="32" formatCode="General">
                  <c:v>881.2511639744</c:v>
                </c:pt>
                <c:pt idx="33">
                  <c:v>7.757408361989897</c:v>
                </c:pt>
                <c:pt idx="34">
                  <c:v>43832.9961259972</c:v>
                </c:pt>
                <c:pt idx="35">
                  <c:v>45059.8459504177</c:v>
                </c:pt>
                <c:pt idx="36" formatCode="General">
                  <c:v>2684.8989943998</c:v>
                </c:pt>
                <c:pt idx="37" formatCode="General">
                  <c:v>445.81202811193</c:v>
                </c:pt>
                <c:pt idx="38">
                  <c:v>503435.67019192</c:v>
                </c:pt>
                <c:pt idx="39">
                  <c:v>12.844545939996</c:v>
                </c:pt>
                <c:pt idx="40" formatCode="General">
                  <c:v>15.889955582817</c:v>
                </c:pt>
                <c:pt idx="41" formatCode="General">
                  <c:v>35.250409690055</c:v>
                </c:pt>
                <c:pt idx="42" formatCode="General">
                  <c:v>1030.6066471185</c:v>
                </c:pt>
                <c:pt idx="43">
                  <c:v>13119.9372914824</c:v>
                </c:pt>
                <c:pt idx="44">
                  <c:v>32183.6394701607</c:v>
                </c:pt>
                <c:pt idx="45" formatCode="General">
                  <c:v>1764.8756746143</c:v>
                </c:pt>
                <c:pt idx="46" formatCode="General">
                  <c:v>76.62931987941172</c:v>
                </c:pt>
                <c:pt idx="47">
                  <c:v>915395.513128901</c:v>
                </c:pt>
                <c:pt idx="48" formatCode="General">
                  <c:v>101.13904398647</c:v>
                </c:pt>
                <c:pt idx="49">
                  <c:v>12667.0678791687</c:v>
                </c:pt>
                <c:pt idx="50">
                  <c:v>300973.6436752969</c:v>
                </c:pt>
                <c:pt idx="51">
                  <c:v>42716.3286954349</c:v>
                </c:pt>
                <c:pt idx="52">
                  <c:v>1.06605793763977E6</c:v>
                </c:pt>
                <c:pt idx="53">
                  <c:v>48.570516694062</c:v>
                </c:pt>
                <c:pt idx="54">
                  <c:v>4.16164876783165E6</c:v>
                </c:pt>
                <c:pt idx="55">
                  <c:v>55371.0434422902</c:v>
                </c:pt>
                <c:pt idx="56">
                  <c:v>61.855537911636</c:v>
                </c:pt>
                <c:pt idx="57">
                  <c:v>22.86203465809299</c:v>
                </c:pt>
                <c:pt idx="58">
                  <c:v>77470.5220913003</c:v>
                </c:pt>
                <c:pt idx="59" formatCode="General">
                  <c:v>126.88342754778</c:v>
                </c:pt>
                <c:pt idx="60" formatCode="General">
                  <c:v>35.162299785262</c:v>
                </c:pt>
                <c:pt idx="61" formatCode="General">
                  <c:v>332.07984972133</c:v>
                </c:pt>
              </c:numCache>
            </c:numRef>
          </c:yVal>
          <c:smooth val="0"/>
        </c:ser>
        <c:ser>
          <c:idx val="22"/>
          <c:order val="15"/>
          <c:tx>
            <c:v>Hori_Rmi+0.4</c:v>
          </c:tx>
          <c:spPr>
            <a:ln w="28575">
              <a:noFill/>
            </a:ln>
          </c:spPr>
          <c:xVal>
            <c:numRef>
              <c:f>'window_3mmR_Rmi+0.4'!$B$7:$B$68</c:f>
              <c:numCache>
                <c:formatCode>0.0000</c:formatCode>
                <c:ptCount val="62"/>
                <c:pt idx="0">
                  <c:v>0.57050307063756</c:v>
                </c:pt>
                <c:pt idx="1">
                  <c:v>0.57920971368456</c:v>
                </c:pt>
                <c:pt idx="2">
                  <c:v>0.57932694602998</c:v>
                </c:pt>
                <c:pt idx="3">
                  <c:v>0.59011456830349</c:v>
                </c:pt>
                <c:pt idx="4">
                  <c:v>0.68055501961457</c:v>
                </c:pt>
                <c:pt idx="5">
                  <c:v>0.68232297127928</c:v>
                </c:pt>
                <c:pt idx="6">
                  <c:v>0.68288534580558</c:v>
                </c:pt>
                <c:pt idx="7">
                  <c:v>0.68639615126757</c:v>
                </c:pt>
                <c:pt idx="8">
                  <c:v>0.70162489834458</c:v>
                </c:pt>
                <c:pt idx="9">
                  <c:v>0.74635367273534</c:v>
                </c:pt>
                <c:pt idx="10">
                  <c:v>0.85292496399877</c:v>
                </c:pt>
                <c:pt idx="11">
                  <c:v>0.92609734022593</c:v>
                </c:pt>
                <c:pt idx="12">
                  <c:v>0.95794610289849</c:v>
                </c:pt>
                <c:pt idx="13">
                  <c:v>1.0257229745759</c:v>
                </c:pt>
                <c:pt idx="14">
                  <c:v>1.0287742879334</c:v>
                </c:pt>
                <c:pt idx="15">
                  <c:v>1.0304765485472</c:v>
                </c:pt>
                <c:pt idx="16">
                  <c:v>1.0392476651028</c:v>
                </c:pt>
                <c:pt idx="17">
                  <c:v>1.0718431143084</c:v>
                </c:pt>
                <c:pt idx="18">
                  <c:v>1.0995903530925</c:v>
                </c:pt>
                <c:pt idx="19">
                  <c:v>1.1029370102574</c:v>
                </c:pt>
                <c:pt idx="20">
                  <c:v>1.1071769821599</c:v>
                </c:pt>
                <c:pt idx="21">
                  <c:v>1.1419402057699</c:v>
                </c:pt>
                <c:pt idx="22">
                  <c:v>1.1712240771296</c:v>
                </c:pt>
                <c:pt idx="23">
                  <c:v>1.2152099394719</c:v>
                </c:pt>
                <c:pt idx="24">
                  <c:v>1.2593275802272</c:v>
                </c:pt>
                <c:pt idx="25">
                  <c:v>1.2946528299275</c:v>
                </c:pt>
                <c:pt idx="27" formatCode="0.00E+00">
                  <c:v>1.3821876239366</c:v>
                </c:pt>
                <c:pt idx="28" formatCode="0.00E+00">
                  <c:v>1.4349735805808</c:v>
                </c:pt>
                <c:pt idx="29" formatCode="0.00E+00">
                  <c:v>1.4526718643171</c:v>
                </c:pt>
                <c:pt idx="30" formatCode="0.00E+00">
                  <c:v>1.4967625986756</c:v>
                </c:pt>
                <c:pt idx="31" formatCode="0.00E+00">
                  <c:v>1.498622432348</c:v>
                </c:pt>
                <c:pt idx="32" formatCode="0.00E+00">
                  <c:v>1.5062494786005</c:v>
                </c:pt>
                <c:pt idx="33" formatCode="0.00E+00">
                  <c:v>1.5094330248537</c:v>
                </c:pt>
                <c:pt idx="34" formatCode="0.00E+00">
                  <c:v>1.5515637480416</c:v>
                </c:pt>
                <c:pt idx="35" formatCode="General">
                  <c:v>1.583707797575</c:v>
                </c:pt>
                <c:pt idx="36" formatCode="0.00E+00">
                  <c:v>1.6172643084315</c:v>
                </c:pt>
                <c:pt idx="37" formatCode="0.00E+00">
                  <c:v>1.6190099740025</c:v>
                </c:pt>
                <c:pt idx="38" formatCode="0.00E+00">
                  <c:v>1.6384260267269</c:v>
                </c:pt>
                <c:pt idx="39" formatCode="0.00E+00">
                  <c:v>1.6589615761662</c:v>
                </c:pt>
                <c:pt idx="40" formatCode="General">
                  <c:v>1.6617143685014</c:v>
                </c:pt>
                <c:pt idx="41" formatCode="General">
                  <c:v>1.6632096007312</c:v>
                </c:pt>
                <c:pt idx="42" formatCode="0.00E+00">
                  <c:v>1.6642638417875</c:v>
                </c:pt>
                <c:pt idx="43" formatCode="0.00E+00">
                  <c:v>1.665435007486</c:v>
                </c:pt>
                <c:pt idx="44" formatCode="0.00E+00">
                  <c:v>1.6665883346917</c:v>
                </c:pt>
                <c:pt idx="45" formatCode="0.00E+00">
                  <c:v>1.684028088899</c:v>
                </c:pt>
                <c:pt idx="46" formatCode="0.00E+00">
                  <c:v>1.7416891861198</c:v>
                </c:pt>
                <c:pt idx="47" formatCode="0.00E+00">
                  <c:v>1.7445692056888</c:v>
                </c:pt>
                <c:pt idx="48" formatCode="General">
                  <c:v>1.7481149588481</c:v>
                </c:pt>
                <c:pt idx="49" formatCode="General">
                  <c:v>1.7534810614903</c:v>
                </c:pt>
                <c:pt idx="50" formatCode="General">
                  <c:v>1.7887802947427</c:v>
                </c:pt>
                <c:pt idx="51" formatCode="General">
                  <c:v>1.8286273277233</c:v>
                </c:pt>
                <c:pt idx="52" formatCode="General">
                  <c:v>1.8402815415634</c:v>
                </c:pt>
                <c:pt idx="53" formatCode="General">
                  <c:v>1.8550989634673</c:v>
                </c:pt>
                <c:pt idx="54" formatCode="General">
                  <c:v>1.8564137078541</c:v>
                </c:pt>
                <c:pt idx="55" formatCode="General">
                  <c:v>1.8934051933752</c:v>
                </c:pt>
                <c:pt idx="56" formatCode="General">
                  <c:v>1.9199945662084</c:v>
                </c:pt>
                <c:pt idx="57" formatCode="General">
                  <c:v>1.9468766179959</c:v>
                </c:pt>
                <c:pt idx="58" formatCode="General">
                  <c:v>1.952984417339199</c:v>
                </c:pt>
                <c:pt idx="59" formatCode="General">
                  <c:v>1.9601880634547</c:v>
                </c:pt>
                <c:pt idx="60" formatCode="General">
                  <c:v>1.9757459495112</c:v>
                </c:pt>
                <c:pt idx="61" formatCode="General">
                  <c:v>1.9831210518542</c:v>
                </c:pt>
              </c:numCache>
            </c:numRef>
          </c:xVal>
          <c:yVal>
            <c:numRef>
              <c:f>'window_3mmR_Rmi+0.4'!$E$7:$E$68</c:f>
              <c:numCache>
                <c:formatCode>0.00E+00</c:formatCode>
                <c:ptCount val="62"/>
                <c:pt idx="0">
                  <c:v>99.233720268603</c:v>
                </c:pt>
                <c:pt idx="1">
                  <c:v>1301.0771725583</c:v>
                </c:pt>
                <c:pt idx="2">
                  <c:v>2814.8983497328</c:v>
                </c:pt>
                <c:pt idx="3">
                  <c:v>10.23323874262</c:v>
                </c:pt>
                <c:pt idx="4">
                  <c:v>100200.786937933</c:v>
                </c:pt>
                <c:pt idx="5">
                  <c:v>905.8408361942978</c:v>
                </c:pt>
                <c:pt idx="6">
                  <c:v>83.55416229550998</c:v>
                </c:pt>
                <c:pt idx="7" formatCode="General">
                  <c:v>7546.5894548863</c:v>
                </c:pt>
                <c:pt idx="8" formatCode="General">
                  <c:v>861.0607457837682</c:v>
                </c:pt>
                <c:pt idx="9" formatCode="General">
                  <c:v>79.14594593525298</c:v>
                </c:pt>
                <c:pt idx="10">
                  <c:v>28757.20581187261</c:v>
                </c:pt>
                <c:pt idx="11">
                  <c:v>4.0493864845435E6</c:v>
                </c:pt>
                <c:pt idx="12" formatCode="General">
                  <c:v>407.5203751632399</c:v>
                </c:pt>
                <c:pt idx="13" formatCode="General">
                  <c:v>788.85877737434</c:v>
                </c:pt>
                <c:pt idx="14" formatCode="General">
                  <c:v>888.3716616237994</c:v>
                </c:pt>
                <c:pt idx="15" formatCode="General">
                  <c:v>12.339069300463</c:v>
                </c:pt>
                <c:pt idx="16" formatCode="General">
                  <c:v>0.057565462757184</c:v>
                </c:pt>
                <c:pt idx="17" formatCode="General">
                  <c:v>1.178913536514</c:v>
                </c:pt>
                <c:pt idx="18" formatCode="General">
                  <c:v>4825.5218320512</c:v>
                </c:pt>
                <c:pt idx="19" formatCode="General">
                  <c:v>81.76543319934498</c:v>
                </c:pt>
                <c:pt idx="20" formatCode="General">
                  <c:v>44.47968368794385</c:v>
                </c:pt>
                <c:pt idx="21" formatCode="General">
                  <c:v>1050.7633325497</c:v>
                </c:pt>
                <c:pt idx="22" formatCode="General">
                  <c:v>2.0822419806918</c:v>
                </c:pt>
                <c:pt idx="23" formatCode="General">
                  <c:v>16.703467594063</c:v>
                </c:pt>
                <c:pt idx="24" formatCode="General">
                  <c:v>0.45261232674198</c:v>
                </c:pt>
                <c:pt idx="25" formatCode="General">
                  <c:v>0.060678434198271</c:v>
                </c:pt>
                <c:pt idx="27" formatCode="General">
                  <c:v>3035.4219258591</c:v>
                </c:pt>
                <c:pt idx="28" formatCode="General">
                  <c:v>3.853292684239097</c:v>
                </c:pt>
                <c:pt idx="29" formatCode="General">
                  <c:v>1433.2899876072</c:v>
                </c:pt>
                <c:pt idx="30" formatCode="General">
                  <c:v>5.4707785216878</c:v>
                </c:pt>
                <c:pt idx="31">
                  <c:v>301535.037119658</c:v>
                </c:pt>
                <c:pt idx="32" formatCode="General">
                  <c:v>12.141194911915</c:v>
                </c:pt>
                <c:pt idx="33" formatCode="General">
                  <c:v>985.50044009404</c:v>
                </c:pt>
                <c:pt idx="34" formatCode="General">
                  <c:v>6.4013872645358</c:v>
                </c:pt>
                <c:pt idx="35" formatCode="General">
                  <c:v>1924.8182214787</c:v>
                </c:pt>
                <c:pt idx="36" formatCode="General">
                  <c:v>4954.7617359035</c:v>
                </c:pt>
                <c:pt idx="37">
                  <c:v>33927.7412300871</c:v>
                </c:pt>
                <c:pt idx="38" formatCode="General">
                  <c:v>3200.2646538351</c:v>
                </c:pt>
                <c:pt idx="39">
                  <c:v>1.24537028394353E6</c:v>
                </c:pt>
                <c:pt idx="40">
                  <c:v>112886.43358873</c:v>
                </c:pt>
                <c:pt idx="41">
                  <c:v>19208.7368678601</c:v>
                </c:pt>
                <c:pt idx="42" formatCode="General">
                  <c:v>8185.6553804365</c:v>
                </c:pt>
                <c:pt idx="43" formatCode="General">
                  <c:v>3878.5933266738</c:v>
                </c:pt>
                <c:pt idx="44">
                  <c:v>25662.9125058229</c:v>
                </c:pt>
                <c:pt idx="45" formatCode="General">
                  <c:v>150.56706527857</c:v>
                </c:pt>
                <c:pt idx="46">
                  <c:v>151921.920139136</c:v>
                </c:pt>
                <c:pt idx="47" formatCode="General">
                  <c:v>16.040643318312</c:v>
                </c:pt>
                <c:pt idx="48">
                  <c:v>229322.202232351</c:v>
                </c:pt>
                <c:pt idx="49">
                  <c:v>5.33824058759953E8</c:v>
                </c:pt>
                <c:pt idx="50" formatCode="General">
                  <c:v>2256.219557777</c:v>
                </c:pt>
                <c:pt idx="51" formatCode="General">
                  <c:v>480.80960755173</c:v>
                </c:pt>
                <c:pt idx="52" formatCode="General">
                  <c:v>126.34733419022</c:v>
                </c:pt>
                <c:pt idx="53">
                  <c:v>1.23188786765441E6</c:v>
                </c:pt>
                <c:pt idx="54" formatCode="General">
                  <c:v>4936.6308532738</c:v>
                </c:pt>
                <c:pt idx="55" formatCode="General">
                  <c:v>1616.1178279107</c:v>
                </c:pt>
                <c:pt idx="56">
                  <c:v>5.66318190244523E6</c:v>
                </c:pt>
                <c:pt idx="57">
                  <c:v>188699.74093527</c:v>
                </c:pt>
                <c:pt idx="58" formatCode="General">
                  <c:v>351.30583523484</c:v>
                </c:pt>
                <c:pt idx="59">
                  <c:v>358111.0547619318</c:v>
                </c:pt>
                <c:pt idx="60">
                  <c:v>1.15979469050603E7</c:v>
                </c:pt>
                <c:pt idx="61" formatCode="General">
                  <c:v>69.569511730068</c:v>
                </c:pt>
              </c:numCache>
            </c:numRef>
          </c:yVal>
          <c:smooth val="0"/>
        </c:ser>
        <c:ser>
          <c:idx val="24"/>
          <c:order val="16"/>
          <c:tx>
            <c:v>Vert_Rmi-0.4</c:v>
          </c:tx>
          <c:spPr>
            <a:ln w="28575">
              <a:noFill/>
            </a:ln>
          </c:spPr>
          <c:xVal>
            <c:numRef>
              <c:f>'window_3mmR_Rmi-0.4'!$B$7:$B$68</c:f>
              <c:numCache>
                <c:formatCode>0.0000</c:formatCode>
                <c:ptCount val="62"/>
                <c:pt idx="0">
                  <c:v>0.57014155878481</c:v>
                </c:pt>
                <c:pt idx="1">
                  <c:v>0.57844560586884</c:v>
                </c:pt>
                <c:pt idx="2">
                  <c:v>0.57877029136525</c:v>
                </c:pt>
                <c:pt idx="3">
                  <c:v>0.5898953436248</c:v>
                </c:pt>
                <c:pt idx="4">
                  <c:v>0.68106887906145</c:v>
                </c:pt>
                <c:pt idx="5">
                  <c:v>0.6818295250252</c:v>
                </c:pt>
                <c:pt idx="6">
                  <c:v>0.68224845059674</c:v>
                </c:pt>
                <c:pt idx="7">
                  <c:v>0.68669292057294</c:v>
                </c:pt>
                <c:pt idx="8">
                  <c:v>0.70248402877013</c:v>
                </c:pt>
                <c:pt idx="9">
                  <c:v>0.74698992094086</c:v>
                </c:pt>
                <c:pt idx="10">
                  <c:v>0.8563372700895</c:v>
                </c:pt>
                <c:pt idx="11">
                  <c:v>0.92750884480558</c:v>
                </c:pt>
                <c:pt idx="12">
                  <c:v>0.95981473684939</c:v>
                </c:pt>
                <c:pt idx="13">
                  <c:v>1.0256227239882</c:v>
                </c:pt>
                <c:pt idx="14">
                  <c:v>1.0290909860873</c:v>
                </c:pt>
                <c:pt idx="15">
                  <c:v>1.0301484705116</c:v>
                </c:pt>
                <c:pt idx="16">
                  <c:v>1.0398747082727</c:v>
                </c:pt>
                <c:pt idx="17">
                  <c:v>1.0723311071623</c:v>
                </c:pt>
                <c:pt idx="18">
                  <c:v>1.1000654073452</c:v>
                </c:pt>
                <c:pt idx="19">
                  <c:v>1.1027806894991</c:v>
                </c:pt>
                <c:pt idx="20">
                  <c:v>1.1068127161339</c:v>
                </c:pt>
                <c:pt idx="21">
                  <c:v>1.1444820638913</c:v>
                </c:pt>
                <c:pt idx="22">
                  <c:v>1.1739385040764</c:v>
                </c:pt>
                <c:pt idx="23">
                  <c:v>1.2173093746835</c:v>
                </c:pt>
                <c:pt idx="24">
                  <c:v>1.2618314914184</c:v>
                </c:pt>
                <c:pt idx="25" formatCode="0.00E+00">
                  <c:v>1.2961874968089</c:v>
                </c:pt>
                <c:pt idx="27" formatCode="0.00E+00">
                  <c:v>1.3853035127929</c:v>
                </c:pt>
                <c:pt idx="28" formatCode="0.00E+00">
                  <c:v>1.4375787663616</c:v>
                </c:pt>
                <c:pt idx="29" formatCode="0.00E+00">
                  <c:v>1.4561603876001</c:v>
                </c:pt>
                <c:pt idx="30" formatCode="0.00E+00">
                  <c:v>1.4971570785986</c:v>
                </c:pt>
                <c:pt idx="31" formatCode="0.00E+00">
                  <c:v>1.5008392134903</c:v>
                </c:pt>
                <c:pt idx="32" formatCode="0.00E+00">
                  <c:v>1.5063083897204</c:v>
                </c:pt>
                <c:pt idx="33" formatCode="General">
                  <c:v>1.5094028035117</c:v>
                </c:pt>
                <c:pt idx="34" formatCode="0.00E+00">
                  <c:v>1.5525433861268</c:v>
                </c:pt>
                <c:pt idx="35" formatCode="0.00E+00">
                  <c:v>1.5868181782135</c:v>
                </c:pt>
                <c:pt idx="36" formatCode="0.00E+00">
                  <c:v>1.6185685065928</c:v>
                </c:pt>
                <c:pt idx="37" formatCode="0.00E+00">
                  <c:v>1.6206718993985</c:v>
                </c:pt>
                <c:pt idx="38" formatCode="General">
                  <c:v>1.6387997009744</c:v>
                </c:pt>
                <c:pt idx="39" formatCode="General">
                  <c:v>1.6602544050952</c:v>
                </c:pt>
                <c:pt idx="40" formatCode="0.00E+00">
                  <c:v>1.6623007079778</c:v>
                </c:pt>
                <c:pt idx="41" formatCode="0.00E+00">
                  <c:v>1.6624153509346</c:v>
                </c:pt>
                <c:pt idx="42" formatCode="0.00E+00">
                  <c:v>1.6638014116406</c:v>
                </c:pt>
                <c:pt idx="43" formatCode="0.00E+00">
                  <c:v>1.6663428981342</c:v>
                </c:pt>
                <c:pt idx="44" formatCode="0.00E+00">
                  <c:v>1.6666648097132</c:v>
                </c:pt>
                <c:pt idx="45" formatCode="0.00E+00">
                  <c:v>1.6846147659121</c:v>
                </c:pt>
                <c:pt idx="46" formatCode="General">
                  <c:v>1.7432407766943</c:v>
                </c:pt>
                <c:pt idx="47" formatCode="General">
                  <c:v>1.7478732683088</c:v>
                </c:pt>
                <c:pt idx="48" formatCode="General">
                  <c:v>1.7514654895066</c:v>
                </c:pt>
                <c:pt idx="49" formatCode="General">
                  <c:v>1.7553170103424</c:v>
                </c:pt>
                <c:pt idx="50" formatCode="General">
                  <c:v>1.7898666496456</c:v>
                </c:pt>
                <c:pt idx="51" formatCode="General">
                  <c:v>1.8365272624522</c:v>
                </c:pt>
                <c:pt idx="52" formatCode="General">
                  <c:v>1.8416555940794</c:v>
                </c:pt>
                <c:pt idx="53" formatCode="General">
                  <c:v>1.8569414764881</c:v>
                </c:pt>
                <c:pt idx="54" formatCode="General">
                  <c:v>1.8571029480432</c:v>
                </c:pt>
                <c:pt idx="55" formatCode="General">
                  <c:v>1.8967873924211</c:v>
                </c:pt>
                <c:pt idx="56" formatCode="General">
                  <c:v>1.9228797762685</c:v>
                </c:pt>
                <c:pt idx="57" formatCode="General">
                  <c:v>1.9492372185281</c:v>
                </c:pt>
                <c:pt idx="58" formatCode="General">
                  <c:v>1.9549540987838</c:v>
                </c:pt>
                <c:pt idx="59" formatCode="General">
                  <c:v>1.9640191973063</c:v>
                </c:pt>
                <c:pt idx="60" formatCode="General">
                  <c:v>1.9775609496607</c:v>
                </c:pt>
                <c:pt idx="61" formatCode="General">
                  <c:v>1.9831127790763</c:v>
                </c:pt>
              </c:numCache>
            </c:numRef>
          </c:xVal>
          <c:yVal>
            <c:numRef>
              <c:f>'window_3mmR_Rmi-0.4'!$D$7:$D$68</c:f>
              <c:numCache>
                <c:formatCode>General</c:formatCode>
                <c:ptCount val="62"/>
                <c:pt idx="0">
                  <c:v>3063.0107245823</c:v>
                </c:pt>
                <c:pt idx="1">
                  <c:v>1.7112286661841</c:v>
                </c:pt>
                <c:pt idx="2">
                  <c:v>35.35788314711681</c:v>
                </c:pt>
                <c:pt idx="3">
                  <c:v>81.69896070743879</c:v>
                </c:pt>
                <c:pt idx="4">
                  <c:v>1.9419110589547</c:v>
                </c:pt>
                <c:pt idx="5">
                  <c:v>3.6284183704133</c:v>
                </c:pt>
                <c:pt idx="6">
                  <c:v>4.753563942523</c:v>
                </c:pt>
                <c:pt idx="7">
                  <c:v>0.0071030509337759</c:v>
                </c:pt>
                <c:pt idx="8">
                  <c:v>1472.6115807614</c:v>
                </c:pt>
                <c:pt idx="9" formatCode="0.00E+00">
                  <c:v>1.95771435738753E6</c:v>
                </c:pt>
                <c:pt idx="10">
                  <c:v>25.731712851984</c:v>
                </c:pt>
                <c:pt idx="11">
                  <c:v>16.78310022534298</c:v>
                </c:pt>
                <c:pt idx="12" formatCode="0.00E+00">
                  <c:v>13502.9118272311</c:v>
                </c:pt>
                <c:pt idx="13" formatCode="0.00E+00">
                  <c:v>57475.02740908557</c:v>
                </c:pt>
                <c:pt idx="14">
                  <c:v>14.24124271416</c:v>
                </c:pt>
                <c:pt idx="15">
                  <c:v>46.004664846225</c:v>
                </c:pt>
                <c:pt idx="16">
                  <c:v>17.213421643971</c:v>
                </c:pt>
                <c:pt idx="17">
                  <c:v>4060.1458646848</c:v>
                </c:pt>
                <c:pt idx="18">
                  <c:v>8.4397878286894</c:v>
                </c:pt>
                <c:pt idx="19">
                  <c:v>5164.6441834325</c:v>
                </c:pt>
                <c:pt idx="20">
                  <c:v>8540.9232528876</c:v>
                </c:pt>
                <c:pt idx="21" formatCode="0.00E+00">
                  <c:v>22.073701646238</c:v>
                </c:pt>
                <c:pt idx="22" formatCode="0.00E+00">
                  <c:v>12799.5526191041</c:v>
                </c:pt>
                <c:pt idx="23">
                  <c:v>0.0033731649556045</c:v>
                </c:pt>
                <c:pt idx="24" formatCode="0.00E+00">
                  <c:v>36.761566680965</c:v>
                </c:pt>
                <c:pt idx="25">
                  <c:v>181.11009736336</c:v>
                </c:pt>
                <c:pt idx="27" formatCode="0.00E+00">
                  <c:v>1.183486831235</c:v>
                </c:pt>
                <c:pt idx="28" formatCode="0.00E+00">
                  <c:v>78951.11740232239</c:v>
                </c:pt>
                <c:pt idx="29" formatCode="0.00E+00">
                  <c:v>9.1534490339864</c:v>
                </c:pt>
                <c:pt idx="30">
                  <c:v>3821.8042085102</c:v>
                </c:pt>
                <c:pt idx="31">
                  <c:v>11.307809990841</c:v>
                </c:pt>
                <c:pt idx="32">
                  <c:v>938.9151388004379</c:v>
                </c:pt>
                <c:pt idx="33">
                  <c:v>1.6441815312674</c:v>
                </c:pt>
                <c:pt idx="34" formatCode="0.00E+00">
                  <c:v>45657.7620006591</c:v>
                </c:pt>
                <c:pt idx="35" formatCode="0.00E+00">
                  <c:v>51583.7478561022</c:v>
                </c:pt>
                <c:pt idx="36" formatCode="0.00E+00">
                  <c:v>2506.7341373006</c:v>
                </c:pt>
                <c:pt idx="37">
                  <c:v>121.70842272819</c:v>
                </c:pt>
                <c:pt idx="38" formatCode="0.00E+00">
                  <c:v>572973.7159921553</c:v>
                </c:pt>
                <c:pt idx="39" formatCode="0.00E+00">
                  <c:v>51.80644974289699</c:v>
                </c:pt>
                <c:pt idx="40">
                  <c:v>952.76757914656</c:v>
                </c:pt>
                <c:pt idx="41" formatCode="0.00E+00">
                  <c:v>120.46252850027</c:v>
                </c:pt>
                <c:pt idx="42">
                  <c:v>8371.2504565204</c:v>
                </c:pt>
                <c:pt idx="43" formatCode="0.00E+00">
                  <c:v>16106.315765928</c:v>
                </c:pt>
                <c:pt idx="44" formatCode="0.00E+00">
                  <c:v>466.1303684233301</c:v>
                </c:pt>
                <c:pt idx="45">
                  <c:v>1583.3486068687</c:v>
                </c:pt>
                <c:pt idx="46">
                  <c:v>15.065329861666</c:v>
                </c:pt>
                <c:pt idx="47" formatCode="0.00E+00">
                  <c:v>882281.290029423</c:v>
                </c:pt>
                <c:pt idx="48" formatCode="0.00E+00">
                  <c:v>122.07198144477</c:v>
                </c:pt>
                <c:pt idx="49" formatCode="0.00E+00">
                  <c:v>40827.8828492345</c:v>
                </c:pt>
                <c:pt idx="50" formatCode="0.00E+00">
                  <c:v>310787.812574722</c:v>
                </c:pt>
                <c:pt idx="51" formatCode="0.00E+00">
                  <c:v>179030.129196781</c:v>
                </c:pt>
                <c:pt idx="52" formatCode="0.00E+00">
                  <c:v>945642.541440312</c:v>
                </c:pt>
                <c:pt idx="53" formatCode="0.00E+00">
                  <c:v>5.03044713685638E6</c:v>
                </c:pt>
                <c:pt idx="54" formatCode="0.00E+00">
                  <c:v>665.54344616838</c:v>
                </c:pt>
                <c:pt idx="55" formatCode="0.00E+00">
                  <c:v>58405.9836739073</c:v>
                </c:pt>
                <c:pt idx="56">
                  <c:v>48.506548358808</c:v>
                </c:pt>
                <c:pt idx="57">
                  <c:v>17.527673595434</c:v>
                </c:pt>
                <c:pt idx="58" formatCode="0.00E+00">
                  <c:v>76993.2203266078</c:v>
                </c:pt>
                <c:pt idx="59">
                  <c:v>413.6014469585296</c:v>
                </c:pt>
                <c:pt idx="60">
                  <c:v>21.408121923854</c:v>
                </c:pt>
                <c:pt idx="61">
                  <c:v>250.27994234852</c:v>
                </c:pt>
              </c:numCache>
            </c:numRef>
          </c:yVal>
          <c:smooth val="0"/>
        </c:ser>
        <c:ser>
          <c:idx val="25"/>
          <c:order val="17"/>
          <c:tx>
            <c:v>Hori_Rmi-0.4</c:v>
          </c:tx>
          <c:spPr>
            <a:ln w="28575">
              <a:noFill/>
            </a:ln>
          </c:spPr>
          <c:xVal>
            <c:numRef>
              <c:f>'window_3mmR_Rmi-0.4'!$B$7:$B$68</c:f>
              <c:numCache>
                <c:formatCode>0.0000</c:formatCode>
                <c:ptCount val="62"/>
                <c:pt idx="0">
                  <c:v>0.57014155878481</c:v>
                </c:pt>
                <c:pt idx="1">
                  <c:v>0.57844560586884</c:v>
                </c:pt>
                <c:pt idx="2">
                  <c:v>0.57877029136525</c:v>
                </c:pt>
                <c:pt idx="3">
                  <c:v>0.5898953436248</c:v>
                </c:pt>
                <c:pt idx="4">
                  <c:v>0.68106887906145</c:v>
                </c:pt>
                <c:pt idx="5">
                  <c:v>0.6818295250252</c:v>
                </c:pt>
                <c:pt idx="6">
                  <c:v>0.68224845059674</c:v>
                </c:pt>
                <c:pt idx="7">
                  <c:v>0.68669292057294</c:v>
                </c:pt>
                <c:pt idx="8">
                  <c:v>0.70248402877013</c:v>
                </c:pt>
                <c:pt idx="9">
                  <c:v>0.74698992094086</c:v>
                </c:pt>
                <c:pt idx="10">
                  <c:v>0.8563372700895</c:v>
                </c:pt>
                <c:pt idx="11">
                  <c:v>0.92750884480558</c:v>
                </c:pt>
                <c:pt idx="12">
                  <c:v>0.95981473684939</c:v>
                </c:pt>
                <c:pt idx="13">
                  <c:v>1.0256227239882</c:v>
                </c:pt>
                <c:pt idx="14">
                  <c:v>1.0290909860873</c:v>
                </c:pt>
                <c:pt idx="15">
                  <c:v>1.0301484705116</c:v>
                </c:pt>
                <c:pt idx="16">
                  <c:v>1.0398747082727</c:v>
                </c:pt>
                <c:pt idx="17">
                  <c:v>1.0723311071623</c:v>
                </c:pt>
                <c:pt idx="18">
                  <c:v>1.1000654073452</c:v>
                </c:pt>
                <c:pt idx="19">
                  <c:v>1.1027806894991</c:v>
                </c:pt>
                <c:pt idx="20">
                  <c:v>1.1068127161339</c:v>
                </c:pt>
                <c:pt idx="21">
                  <c:v>1.1444820638913</c:v>
                </c:pt>
                <c:pt idx="22">
                  <c:v>1.1739385040764</c:v>
                </c:pt>
                <c:pt idx="23">
                  <c:v>1.2173093746835</c:v>
                </c:pt>
                <c:pt idx="24">
                  <c:v>1.2618314914184</c:v>
                </c:pt>
                <c:pt idx="25" formatCode="0.00E+00">
                  <c:v>1.2961874968089</c:v>
                </c:pt>
                <c:pt idx="27" formatCode="0.00E+00">
                  <c:v>1.3853035127929</c:v>
                </c:pt>
                <c:pt idx="28" formatCode="0.00E+00">
                  <c:v>1.4375787663616</c:v>
                </c:pt>
                <c:pt idx="29" formatCode="0.00E+00">
                  <c:v>1.4561603876001</c:v>
                </c:pt>
                <c:pt idx="30" formatCode="0.00E+00">
                  <c:v>1.4971570785986</c:v>
                </c:pt>
                <c:pt idx="31" formatCode="0.00E+00">
                  <c:v>1.5008392134903</c:v>
                </c:pt>
                <c:pt idx="32" formatCode="0.00E+00">
                  <c:v>1.5063083897204</c:v>
                </c:pt>
                <c:pt idx="33" formatCode="General">
                  <c:v>1.5094028035117</c:v>
                </c:pt>
                <c:pt idx="34" formatCode="0.00E+00">
                  <c:v>1.5525433861268</c:v>
                </c:pt>
                <c:pt idx="35" formatCode="0.00E+00">
                  <c:v>1.5868181782135</c:v>
                </c:pt>
                <c:pt idx="36" formatCode="0.00E+00">
                  <c:v>1.6185685065928</c:v>
                </c:pt>
                <c:pt idx="37" formatCode="0.00E+00">
                  <c:v>1.6206718993985</c:v>
                </c:pt>
                <c:pt idx="38" formatCode="General">
                  <c:v>1.6387997009744</c:v>
                </c:pt>
                <c:pt idx="39" formatCode="General">
                  <c:v>1.6602544050952</c:v>
                </c:pt>
                <c:pt idx="40" formatCode="0.00E+00">
                  <c:v>1.6623007079778</c:v>
                </c:pt>
                <c:pt idx="41" formatCode="0.00E+00">
                  <c:v>1.6624153509346</c:v>
                </c:pt>
                <c:pt idx="42" formatCode="0.00E+00">
                  <c:v>1.6638014116406</c:v>
                </c:pt>
                <c:pt idx="43" formatCode="0.00E+00">
                  <c:v>1.6663428981342</c:v>
                </c:pt>
                <c:pt idx="44" formatCode="0.00E+00">
                  <c:v>1.6666648097132</c:v>
                </c:pt>
                <c:pt idx="45" formatCode="0.00E+00">
                  <c:v>1.6846147659121</c:v>
                </c:pt>
                <c:pt idx="46" formatCode="General">
                  <c:v>1.7432407766943</c:v>
                </c:pt>
                <c:pt idx="47" formatCode="General">
                  <c:v>1.7478732683088</c:v>
                </c:pt>
                <c:pt idx="48" formatCode="General">
                  <c:v>1.7514654895066</c:v>
                </c:pt>
                <c:pt idx="49" formatCode="General">
                  <c:v>1.7553170103424</c:v>
                </c:pt>
                <c:pt idx="50" formatCode="General">
                  <c:v>1.7898666496456</c:v>
                </c:pt>
                <c:pt idx="51" formatCode="General">
                  <c:v>1.8365272624522</c:v>
                </c:pt>
                <c:pt idx="52" formatCode="General">
                  <c:v>1.8416555940794</c:v>
                </c:pt>
                <c:pt idx="53" formatCode="General">
                  <c:v>1.8569414764881</c:v>
                </c:pt>
                <c:pt idx="54" formatCode="General">
                  <c:v>1.8571029480432</c:v>
                </c:pt>
                <c:pt idx="55" formatCode="General">
                  <c:v>1.8967873924211</c:v>
                </c:pt>
                <c:pt idx="56" formatCode="General">
                  <c:v>1.9228797762685</c:v>
                </c:pt>
                <c:pt idx="57" formatCode="General">
                  <c:v>1.9492372185281</c:v>
                </c:pt>
                <c:pt idx="58" formatCode="General">
                  <c:v>1.9549540987838</c:v>
                </c:pt>
                <c:pt idx="59" formatCode="General">
                  <c:v>1.9640191973063</c:v>
                </c:pt>
                <c:pt idx="60" formatCode="General">
                  <c:v>1.9775609496607</c:v>
                </c:pt>
                <c:pt idx="61" formatCode="General">
                  <c:v>1.9831127790763</c:v>
                </c:pt>
              </c:numCache>
            </c:numRef>
          </c:xVal>
          <c:yVal>
            <c:numRef>
              <c:f>'window_3mmR_Rmi-0.4'!$E$7:$E$68</c:f>
              <c:numCache>
                <c:formatCode>0.00E+00</c:formatCode>
                <c:ptCount val="62"/>
                <c:pt idx="0">
                  <c:v>62.750306728689</c:v>
                </c:pt>
                <c:pt idx="1">
                  <c:v>3850.995994908</c:v>
                </c:pt>
                <c:pt idx="2">
                  <c:v>272.51108268573</c:v>
                </c:pt>
                <c:pt idx="3">
                  <c:v>18.754826243175</c:v>
                </c:pt>
                <c:pt idx="4">
                  <c:v>122270.383556073</c:v>
                </c:pt>
                <c:pt idx="5" formatCode="General">
                  <c:v>39.060289338255</c:v>
                </c:pt>
                <c:pt idx="6" formatCode="General">
                  <c:v>84.992965555897</c:v>
                </c:pt>
                <c:pt idx="7" formatCode="General">
                  <c:v>8024.0402695405</c:v>
                </c:pt>
                <c:pt idx="8" formatCode="General">
                  <c:v>920.12718123963</c:v>
                </c:pt>
                <c:pt idx="9" formatCode="General">
                  <c:v>42.95961764171999</c:v>
                </c:pt>
                <c:pt idx="10">
                  <c:v>31884.6133411339</c:v>
                </c:pt>
                <c:pt idx="11">
                  <c:v>4.02583355903248E6</c:v>
                </c:pt>
                <c:pt idx="12" formatCode="General">
                  <c:v>392.9084907785785</c:v>
                </c:pt>
                <c:pt idx="13" formatCode="General">
                  <c:v>707.07145041939</c:v>
                </c:pt>
                <c:pt idx="14" formatCode="General">
                  <c:v>811.67198145354</c:v>
                </c:pt>
                <c:pt idx="15" formatCode="General">
                  <c:v>64.933141988577</c:v>
                </c:pt>
                <c:pt idx="16" formatCode="General">
                  <c:v>0.053269051189012</c:v>
                </c:pt>
                <c:pt idx="17" formatCode="General">
                  <c:v>0.94188755848633</c:v>
                </c:pt>
                <c:pt idx="18" formatCode="General">
                  <c:v>4923.7811035133</c:v>
                </c:pt>
                <c:pt idx="19" formatCode="General">
                  <c:v>215.26845030686</c:v>
                </c:pt>
                <c:pt idx="20" formatCode="General">
                  <c:v>44.631316854998</c:v>
                </c:pt>
                <c:pt idx="21" formatCode="General">
                  <c:v>1108.971826305</c:v>
                </c:pt>
                <c:pt idx="22" formatCode="General">
                  <c:v>7.884129490696</c:v>
                </c:pt>
                <c:pt idx="23" formatCode="General">
                  <c:v>17.470080651837</c:v>
                </c:pt>
                <c:pt idx="24" formatCode="General">
                  <c:v>0.40584008039579</c:v>
                </c:pt>
                <c:pt idx="25" formatCode="General">
                  <c:v>0.076267376408176</c:v>
                </c:pt>
                <c:pt idx="27" formatCode="General">
                  <c:v>3040.9470997435</c:v>
                </c:pt>
                <c:pt idx="28" formatCode="General">
                  <c:v>5.1374792245841</c:v>
                </c:pt>
                <c:pt idx="29" formatCode="General">
                  <c:v>1301.5332562851</c:v>
                </c:pt>
                <c:pt idx="30" formatCode="General">
                  <c:v>5.425927614396397</c:v>
                </c:pt>
                <c:pt idx="31">
                  <c:v>188444.794373443</c:v>
                </c:pt>
                <c:pt idx="32" formatCode="General">
                  <c:v>4.3395516622204</c:v>
                </c:pt>
                <c:pt idx="33" formatCode="General">
                  <c:v>1072.7529571543</c:v>
                </c:pt>
                <c:pt idx="34" formatCode="General">
                  <c:v>5.5237230839474</c:v>
                </c:pt>
                <c:pt idx="35" formatCode="General">
                  <c:v>2669.0571914788</c:v>
                </c:pt>
                <c:pt idx="36" formatCode="General">
                  <c:v>1317.3762117373</c:v>
                </c:pt>
                <c:pt idx="37">
                  <c:v>45510.604703468</c:v>
                </c:pt>
                <c:pt idx="38" formatCode="General">
                  <c:v>2870.1961679246</c:v>
                </c:pt>
                <c:pt idx="39">
                  <c:v>545095.1212984211</c:v>
                </c:pt>
                <c:pt idx="40" formatCode="General">
                  <c:v>753.3266155145378</c:v>
                </c:pt>
                <c:pt idx="41">
                  <c:v>207181.833243004</c:v>
                </c:pt>
                <c:pt idx="42">
                  <c:v>118019.744782965</c:v>
                </c:pt>
                <c:pt idx="43" formatCode="General">
                  <c:v>452.658004967</c:v>
                </c:pt>
                <c:pt idx="44" formatCode="General">
                  <c:v>6281.6562287562</c:v>
                </c:pt>
                <c:pt idx="45" formatCode="General">
                  <c:v>162.18253390957</c:v>
                </c:pt>
                <c:pt idx="46">
                  <c:v>148160.311276278</c:v>
                </c:pt>
                <c:pt idx="47" formatCode="General">
                  <c:v>1.7702291789797</c:v>
                </c:pt>
                <c:pt idx="48">
                  <c:v>278041.721282579</c:v>
                </c:pt>
                <c:pt idx="49">
                  <c:v>8.13863180284494E8</c:v>
                </c:pt>
                <c:pt idx="50" formatCode="General">
                  <c:v>1673.6868027104</c:v>
                </c:pt>
                <c:pt idx="51" formatCode="General">
                  <c:v>104.31874260024</c:v>
                </c:pt>
                <c:pt idx="52" formatCode="General">
                  <c:v>69.841846763204</c:v>
                </c:pt>
                <c:pt idx="53" formatCode="General">
                  <c:v>4564.074896312683</c:v>
                </c:pt>
                <c:pt idx="54">
                  <c:v>1.23726940144966E6</c:v>
                </c:pt>
                <c:pt idx="55" formatCode="General">
                  <c:v>2017.1028629588</c:v>
                </c:pt>
                <c:pt idx="56">
                  <c:v>3.93886779020448E6</c:v>
                </c:pt>
                <c:pt idx="57">
                  <c:v>197785.069884398</c:v>
                </c:pt>
                <c:pt idx="58" formatCode="General">
                  <c:v>1098.3356664111</c:v>
                </c:pt>
                <c:pt idx="59">
                  <c:v>238252.971463353</c:v>
                </c:pt>
                <c:pt idx="60">
                  <c:v>1.21692678209851E7</c:v>
                </c:pt>
                <c:pt idx="61" formatCode="General">
                  <c:v>65.910612827844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693528"/>
        <c:axId val="-2083148696"/>
      </c:scatterChart>
      <c:valAx>
        <c:axId val="-2145693528"/>
        <c:scaling>
          <c:orientation val="minMax"/>
          <c:max val="2.0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Frequency [GHz]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3148696"/>
        <c:crossesAt val="0.0001"/>
        <c:crossBetween val="midCat"/>
        <c:majorUnit val="0.25"/>
      </c:valAx>
      <c:valAx>
        <c:axId val="-2083148696"/>
        <c:scaling>
          <c:logBase val="10.0"/>
          <c:orientation val="minMax"/>
          <c:min val="1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Impedance R(ohm/cavity),</a:t>
                </a:r>
                <a:endParaRPr lang="en-US">
                  <a:effectLst/>
                </a:endParaRPr>
              </a:p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 RT (ohm/m/cavity) 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0E+00" sourceLinked="0"/>
        <c:majorTickMark val="out"/>
        <c:minorTickMark val="none"/>
        <c:tickLblPos val="nextTo"/>
        <c:crossAx val="-2145693528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869776603056428"/>
          <c:y val="0.0225721784776903"/>
          <c:w val="0.1209868812532"/>
          <c:h val="0.8756858782482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799907838935"/>
          <c:y val="0.0791783318751823"/>
          <c:w val="0.709923827652113"/>
          <c:h val="0.727232400405395"/>
        </c:manualLayout>
      </c:layout>
      <c:scatterChart>
        <c:scatterStyle val="lineMarker"/>
        <c:varyColors val="0"/>
        <c:ser>
          <c:idx val="2"/>
          <c:order val="0"/>
          <c:tx>
            <c:v>Longi</c:v>
          </c:tx>
          <c:spPr>
            <a:ln w="28575">
              <a:noFill/>
            </a:ln>
          </c:spPr>
          <c:xVal>
            <c:numRef>
              <c:f>'APER100mm - 9_P_withHOM'!$B$5:$B$68</c:f>
              <c:numCache>
                <c:formatCode>General</c:formatCode>
                <c:ptCount val="64"/>
                <c:pt idx="0">
                  <c:v>0.52603178796117</c:v>
                </c:pt>
                <c:pt idx="1">
                  <c:v>0.58264543833608</c:v>
                </c:pt>
                <c:pt idx="2">
                  <c:v>0.58365958202122</c:v>
                </c:pt>
                <c:pt idx="3">
                  <c:v>0.58496660148836</c:v>
                </c:pt>
                <c:pt idx="4">
                  <c:v>0.64539833088706</c:v>
                </c:pt>
                <c:pt idx="5">
                  <c:v>0.6685615156558</c:v>
                </c:pt>
                <c:pt idx="6">
                  <c:v>0.68263011121825</c:v>
                </c:pt>
                <c:pt idx="7">
                  <c:v>0.68376206152163</c:v>
                </c:pt>
                <c:pt idx="8">
                  <c:v>0.68432265301318</c:v>
                </c:pt>
                <c:pt idx="9">
                  <c:v>0.78631049022272</c:v>
                </c:pt>
                <c:pt idx="10">
                  <c:v>0.79279416593709</c:v>
                </c:pt>
                <c:pt idx="11">
                  <c:v>0.90232582495494</c:v>
                </c:pt>
                <c:pt idx="12">
                  <c:v>0.95990372187659</c:v>
                </c:pt>
                <c:pt idx="13">
                  <c:v>1.034025291833</c:v>
                </c:pt>
                <c:pt idx="14" formatCode="0.0000">
                  <c:v>1.0355258923941</c:v>
                </c:pt>
                <c:pt idx="15" formatCode="0.0000">
                  <c:v>1.0364808099843</c:v>
                </c:pt>
                <c:pt idx="16" formatCode="0.0000">
                  <c:v>1.0759349702225</c:v>
                </c:pt>
                <c:pt idx="17" formatCode="0.0000">
                  <c:v>1.1025291321052</c:v>
                </c:pt>
                <c:pt idx="18" formatCode="0.0000">
                  <c:v>1.1075454378212</c:v>
                </c:pt>
                <c:pt idx="19" formatCode="0.0000">
                  <c:v>1.1114273789716</c:v>
                </c:pt>
                <c:pt idx="20" formatCode="0.0000">
                  <c:v>1.1184805184254</c:v>
                </c:pt>
                <c:pt idx="21" formatCode="0.0000">
                  <c:v>1.1193958812131</c:v>
                </c:pt>
                <c:pt idx="22" formatCode="0.0000">
                  <c:v>1.1901379317754</c:v>
                </c:pt>
                <c:pt idx="23" formatCode="0.0000">
                  <c:v>1.2789562733982</c:v>
                </c:pt>
                <c:pt idx="24" formatCode="0.0000">
                  <c:v>1.3027344898907</c:v>
                </c:pt>
                <c:pt idx="25" formatCode="0.0000">
                  <c:v>1.3445120191271</c:v>
                </c:pt>
                <c:pt idx="26" formatCode="0.0000">
                  <c:v>1.4057104050426</c:v>
                </c:pt>
                <c:pt idx="27" formatCode="0.0000">
                  <c:v>1.4075749390781</c:v>
                </c:pt>
                <c:pt idx="28" formatCode="0.0000">
                  <c:v>1.4286757484132</c:v>
                </c:pt>
                <c:pt idx="29" formatCode="0.0000">
                  <c:v>1.4553315717887</c:v>
                </c:pt>
                <c:pt idx="30" formatCode="0.0000">
                  <c:v>1.4601707120622</c:v>
                </c:pt>
                <c:pt idx="31" formatCode="0.0000">
                  <c:v>1.4832373363549</c:v>
                </c:pt>
                <c:pt idx="32" formatCode="0.0000">
                  <c:v>1.5171636029098</c:v>
                </c:pt>
                <c:pt idx="33" formatCode="0.0000">
                  <c:v>1.5232272260911</c:v>
                </c:pt>
                <c:pt idx="34" formatCode="0.0000">
                  <c:v>1.5324117221293</c:v>
                </c:pt>
                <c:pt idx="35" formatCode="0.0000">
                  <c:v>1.5869298066426</c:v>
                </c:pt>
                <c:pt idx="36" formatCode="0.0000">
                  <c:v>1.5944232566568</c:v>
                </c:pt>
                <c:pt idx="37" formatCode="0.0000">
                  <c:v>1.6064672634153</c:v>
                </c:pt>
                <c:pt idx="38" formatCode="0.0000">
                  <c:v>1.6067880918412</c:v>
                </c:pt>
                <c:pt idx="39" formatCode="0.0000">
                  <c:v>1.6321216161616</c:v>
                </c:pt>
                <c:pt idx="40" formatCode="0.0000">
                  <c:v>1.642689547624</c:v>
                </c:pt>
                <c:pt idx="41" formatCode="0.00E+00">
                  <c:v>1.6448031805795</c:v>
                </c:pt>
                <c:pt idx="42" formatCode="0.00E+00">
                  <c:v>1.6478438657627</c:v>
                </c:pt>
                <c:pt idx="43" formatCode="0.00E+00">
                  <c:v>1.6610685611859</c:v>
                </c:pt>
                <c:pt idx="44" formatCode="0.00E+00">
                  <c:v>1.6615252763647</c:v>
                </c:pt>
                <c:pt idx="45" formatCode="0.00E+00">
                  <c:v>1.6618003569102</c:v>
                </c:pt>
                <c:pt idx="46" formatCode="0.00E+00">
                  <c:v>1.6663856626398</c:v>
                </c:pt>
                <c:pt idx="47" formatCode="0.00E+00">
                  <c:v>1.6873186324984</c:v>
                </c:pt>
                <c:pt idx="48" formatCode="0.00E+00">
                  <c:v>1.6910922405831</c:v>
                </c:pt>
                <c:pt idx="49">
                  <c:v>1.7012361709748</c:v>
                </c:pt>
                <c:pt idx="50" formatCode="0.00E+00">
                  <c:v>1.7201436099543</c:v>
                </c:pt>
                <c:pt idx="51" formatCode="0.00E+00">
                  <c:v>1.7371332045808</c:v>
                </c:pt>
                <c:pt idx="52" formatCode="0.00E+00">
                  <c:v>1.7474089997031</c:v>
                </c:pt>
                <c:pt idx="53" formatCode="0.00E+00">
                  <c:v>1.758994682764</c:v>
                </c:pt>
                <c:pt idx="54">
                  <c:v>1.7610455043826</c:v>
                </c:pt>
                <c:pt idx="55">
                  <c:v>1.7910420435033</c:v>
                </c:pt>
                <c:pt idx="56" formatCode="0.00E+00">
                  <c:v>1.7977646673275</c:v>
                </c:pt>
                <c:pt idx="57" formatCode="0.00E+00">
                  <c:v>1.7984509670518</c:v>
                </c:pt>
                <c:pt idx="58" formatCode="0.00E+00">
                  <c:v>1.8010344718499</c:v>
                </c:pt>
                <c:pt idx="59" formatCode="0.00E+00">
                  <c:v>1.8023602195289</c:v>
                </c:pt>
                <c:pt idx="60" formatCode="0.00E+00">
                  <c:v>1.813869637669299</c:v>
                </c:pt>
                <c:pt idx="61" formatCode="0.00E+00">
                  <c:v>1.8406988021011</c:v>
                </c:pt>
                <c:pt idx="62">
                  <c:v>1.8437133747199</c:v>
                </c:pt>
                <c:pt idx="63">
                  <c:v>1.8493787285445</c:v>
                </c:pt>
              </c:numCache>
            </c:numRef>
          </c:xVal>
          <c:yVal>
            <c:numRef>
              <c:f>'APER100mm - 9_P_withHOM'!$F$5:$F$68</c:f>
              <c:numCache>
                <c:formatCode>General</c:formatCode>
                <c:ptCount val="64"/>
                <c:pt idx="1">
                  <c:v>160.6138070968499</c:v>
                </c:pt>
                <c:pt idx="2">
                  <c:v>137.39870226144</c:v>
                </c:pt>
                <c:pt idx="3">
                  <c:v>434.9048364656797</c:v>
                </c:pt>
                <c:pt idx="4">
                  <c:v>0.0038524410753259</c:v>
                </c:pt>
                <c:pt idx="5">
                  <c:v>3256.0527841741</c:v>
                </c:pt>
                <c:pt idx="6">
                  <c:v>0.12051978631709</c:v>
                </c:pt>
                <c:pt idx="7">
                  <c:v>0.08094934950691</c:v>
                </c:pt>
                <c:pt idx="8">
                  <c:v>0.26713070053476</c:v>
                </c:pt>
                <c:pt idx="9">
                  <c:v>68.36675812355489</c:v>
                </c:pt>
                <c:pt idx="10">
                  <c:v>0.076035122753429</c:v>
                </c:pt>
                <c:pt idx="11">
                  <c:v>0.0019775406498044</c:v>
                </c:pt>
                <c:pt idx="12" formatCode="0.00E+00">
                  <c:v>730443.736434789</c:v>
                </c:pt>
                <c:pt idx="13">
                  <c:v>3.2878083678511</c:v>
                </c:pt>
                <c:pt idx="14">
                  <c:v>7.4068045736223</c:v>
                </c:pt>
                <c:pt idx="15">
                  <c:v>11.149782552984</c:v>
                </c:pt>
                <c:pt idx="16">
                  <c:v>7.2026161221606</c:v>
                </c:pt>
                <c:pt idx="17">
                  <c:v>0.63972404342389</c:v>
                </c:pt>
                <c:pt idx="18">
                  <c:v>290.4478308469</c:v>
                </c:pt>
                <c:pt idx="19">
                  <c:v>1875.4386024059</c:v>
                </c:pt>
                <c:pt idx="20">
                  <c:v>1.1974869918493</c:v>
                </c:pt>
                <c:pt idx="21">
                  <c:v>4.7406468732596</c:v>
                </c:pt>
                <c:pt idx="22">
                  <c:v>0.00030886013446622</c:v>
                </c:pt>
                <c:pt idx="23">
                  <c:v>23.75583286617</c:v>
                </c:pt>
                <c:pt idx="24">
                  <c:v>2.1853001349143</c:v>
                </c:pt>
                <c:pt idx="25" formatCode="0.00E+00">
                  <c:v>3.7778488912496E-6</c:v>
                </c:pt>
                <c:pt idx="26">
                  <c:v>0.046913877042799</c:v>
                </c:pt>
                <c:pt idx="27">
                  <c:v>622.97832318954</c:v>
                </c:pt>
                <c:pt idx="28">
                  <c:v>0.0044450039737309</c:v>
                </c:pt>
                <c:pt idx="29">
                  <c:v>0.025680212876758</c:v>
                </c:pt>
                <c:pt idx="30">
                  <c:v>1172.4988690747</c:v>
                </c:pt>
                <c:pt idx="31" formatCode="0.00E+00">
                  <c:v>10579.5924656232</c:v>
                </c:pt>
                <c:pt idx="32">
                  <c:v>23.96685820407</c:v>
                </c:pt>
                <c:pt idx="33">
                  <c:v>0.0277215929633</c:v>
                </c:pt>
                <c:pt idx="34">
                  <c:v>82.133866169814</c:v>
                </c:pt>
                <c:pt idx="35">
                  <c:v>4024.4525910977</c:v>
                </c:pt>
                <c:pt idx="36" formatCode="0.00E+00">
                  <c:v>26051.4762073033</c:v>
                </c:pt>
                <c:pt idx="37">
                  <c:v>0.0036678886462674</c:v>
                </c:pt>
                <c:pt idx="38">
                  <c:v>0.0072581753582229</c:v>
                </c:pt>
                <c:pt idx="39" formatCode="0.00E+00">
                  <c:v>147902.553083105</c:v>
                </c:pt>
                <c:pt idx="40">
                  <c:v>300.7689512853</c:v>
                </c:pt>
                <c:pt idx="41">
                  <c:v>9553.9495863727</c:v>
                </c:pt>
                <c:pt idx="42">
                  <c:v>2783.126758071</c:v>
                </c:pt>
                <c:pt idx="43">
                  <c:v>2091.0495171461</c:v>
                </c:pt>
                <c:pt idx="44">
                  <c:v>3845.4299315767</c:v>
                </c:pt>
                <c:pt idx="45">
                  <c:v>8318.617919200093</c:v>
                </c:pt>
                <c:pt idx="46">
                  <c:v>0.33344507941084</c:v>
                </c:pt>
                <c:pt idx="47">
                  <c:v>0.0019117382913058</c:v>
                </c:pt>
                <c:pt idx="48">
                  <c:v>0.48714230789179</c:v>
                </c:pt>
                <c:pt idx="49">
                  <c:v>256.64723461097</c:v>
                </c:pt>
                <c:pt idx="50" formatCode="0.00E+00">
                  <c:v>104844.952955961</c:v>
                </c:pt>
                <c:pt idx="51">
                  <c:v>249.81185703</c:v>
                </c:pt>
                <c:pt idx="52">
                  <c:v>169.74436386376</c:v>
                </c:pt>
                <c:pt idx="53">
                  <c:v>0.0052975111800093</c:v>
                </c:pt>
                <c:pt idx="54">
                  <c:v>1575.1259021732</c:v>
                </c:pt>
                <c:pt idx="55">
                  <c:v>7.9035442601936</c:v>
                </c:pt>
                <c:pt idx="56">
                  <c:v>1407.0225366673</c:v>
                </c:pt>
                <c:pt idx="57">
                  <c:v>0.010550970628324</c:v>
                </c:pt>
                <c:pt idx="58" formatCode="0.00E+00">
                  <c:v>50257.31549478127</c:v>
                </c:pt>
                <c:pt idx="59">
                  <c:v>0.083104754881001</c:v>
                </c:pt>
                <c:pt idx="60" formatCode="0.00E+00">
                  <c:v>29237.1015191422</c:v>
                </c:pt>
                <c:pt idx="61">
                  <c:v>0.41083176106874</c:v>
                </c:pt>
                <c:pt idx="62">
                  <c:v>4539.4239282519</c:v>
                </c:pt>
                <c:pt idx="63">
                  <c:v>0.75235246883955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6567112"/>
        <c:axId val="2137054968"/>
      </c:scatterChart>
      <c:valAx>
        <c:axId val="-2096567112"/>
        <c:scaling>
          <c:orientation val="minMax"/>
          <c:max val="2.0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Frequency [GHz]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054968"/>
        <c:crossesAt val="0.0001"/>
        <c:crossBetween val="midCat"/>
        <c:majorUnit val="0.25"/>
      </c:valAx>
      <c:valAx>
        <c:axId val="2137054968"/>
        <c:scaling>
          <c:logBase val="10.0"/>
          <c:orientation val="minMax"/>
          <c:min val="1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Impedance R(ohm/cavity)</a:t>
                </a:r>
                <a:endParaRPr lang="en-US">
                  <a:effectLst/>
                </a:endParaRPr>
              </a:p>
            </c:rich>
          </c:tx>
          <c:layout>
            <c:manualLayout>
              <c:xMode val="edge"/>
              <c:yMode val="edge"/>
              <c:x val="0.0269053406367682"/>
              <c:y val="0.104964138146098"/>
            </c:manualLayout>
          </c:layout>
          <c:overlay val="0"/>
        </c:title>
        <c:numFmt formatCode="0E+00" sourceLinked="0"/>
        <c:majorTickMark val="out"/>
        <c:minorTickMark val="none"/>
        <c:tickLblPos val="nextTo"/>
        <c:crossAx val="-2096567112"/>
        <c:crosses val="autoZero"/>
        <c:crossBetween val="midCat"/>
        <c:majorUnit val="10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0483024054746"/>
          <c:y val="0.0791783318751823"/>
          <c:w val="0.710334773580859"/>
          <c:h val="0.717331410306385"/>
        </c:manualLayout>
      </c:layout>
      <c:scatterChart>
        <c:scatterStyle val="lineMarker"/>
        <c:varyColors val="0"/>
        <c:ser>
          <c:idx val="0"/>
          <c:order val="0"/>
          <c:tx>
            <c:v>Vert</c:v>
          </c:tx>
          <c:spPr>
            <a:ln w="28575">
              <a:noFill/>
            </a:ln>
          </c:spPr>
          <c:xVal>
            <c:numRef>
              <c:f>'APER100mm - 9_P_withHOM'!$B$5:$B$68</c:f>
              <c:numCache>
                <c:formatCode>General</c:formatCode>
                <c:ptCount val="64"/>
                <c:pt idx="0">
                  <c:v>0.52603178796117</c:v>
                </c:pt>
                <c:pt idx="1">
                  <c:v>0.58264543833608</c:v>
                </c:pt>
                <c:pt idx="2">
                  <c:v>0.58365958202122</c:v>
                </c:pt>
                <c:pt idx="3">
                  <c:v>0.58496660148836</c:v>
                </c:pt>
                <c:pt idx="4">
                  <c:v>0.64539833088706</c:v>
                </c:pt>
                <c:pt idx="5">
                  <c:v>0.6685615156558</c:v>
                </c:pt>
                <c:pt idx="6">
                  <c:v>0.68263011121825</c:v>
                </c:pt>
                <c:pt idx="7">
                  <c:v>0.68376206152163</c:v>
                </c:pt>
                <c:pt idx="8">
                  <c:v>0.68432265301318</c:v>
                </c:pt>
                <c:pt idx="9">
                  <c:v>0.78631049022272</c:v>
                </c:pt>
                <c:pt idx="10">
                  <c:v>0.79279416593709</c:v>
                </c:pt>
                <c:pt idx="11">
                  <c:v>0.90232582495494</c:v>
                </c:pt>
                <c:pt idx="12">
                  <c:v>0.95990372187659</c:v>
                </c:pt>
                <c:pt idx="13">
                  <c:v>1.034025291833</c:v>
                </c:pt>
                <c:pt idx="14" formatCode="0.0000">
                  <c:v>1.0355258923941</c:v>
                </c:pt>
                <c:pt idx="15" formatCode="0.0000">
                  <c:v>1.0364808099843</c:v>
                </c:pt>
                <c:pt idx="16" formatCode="0.0000">
                  <c:v>1.0759349702225</c:v>
                </c:pt>
                <c:pt idx="17" formatCode="0.0000">
                  <c:v>1.1025291321052</c:v>
                </c:pt>
                <c:pt idx="18" formatCode="0.0000">
                  <c:v>1.1075454378212</c:v>
                </c:pt>
                <c:pt idx="19" formatCode="0.0000">
                  <c:v>1.1114273789716</c:v>
                </c:pt>
                <c:pt idx="20" formatCode="0.0000">
                  <c:v>1.1184805184254</c:v>
                </c:pt>
                <c:pt idx="21" formatCode="0.0000">
                  <c:v>1.1193958812131</c:v>
                </c:pt>
                <c:pt idx="22" formatCode="0.0000">
                  <c:v>1.1901379317754</c:v>
                </c:pt>
                <c:pt idx="23" formatCode="0.0000">
                  <c:v>1.2789562733982</c:v>
                </c:pt>
                <c:pt idx="24" formatCode="0.0000">
                  <c:v>1.3027344898907</c:v>
                </c:pt>
                <c:pt idx="25" formatCode="0.0000">
                  <c:v>1.3445120191271</c:v>
                </c:pt>
                <c:pt idx="26" formatCode="0.0000">
                  <c:v>1.4057104050426</c:v>
                </c:pt>
                <c:pt idx="27" formatCode="0.0000">
                  <c:v>1.4075749390781</c:v>
                </c:pt>
                <c:pt idx="28" formatCode="0.0000">
                  <c:v>1.4286757484132</c:v>
                </c:pt>
                <c:pt idx="29" formatCode="0.0000">
                  <c:v>1.4553315717887</c:v>
                </c:pt>
                <c:pt idx="30" formatCode="0.0000">
                  <c:v>1.4601707120622</c:v>
                </c:pt>
                <c:pt idx="31" formatCode="0.0000">
                  <c:v>1.4832373363549</c:v>
                </c:pt>
                <c:pt idx="32" formatCode="0.0000">
                  <c:v>1.5171636029098</c:v>
                </c:pt>
                <c:pt idx="33" formatCode="0.0000">
                  <c:v>1.5232272260911</c:v>
                </c:pt>
                <c:pt idx="34" formatCode="0.0000">
                  <c:v>1.5324117221293</c:v>
                </c:pt>
                <c:pt idx="35" formatCode="0.0000">
                  <c:v>1.5869298066426</c:v>
                </c:pt>
                <c:pt idx="36" formatCode="0.0000">
                  <c:v>1.5944232566568</c:v>
                </c:pt>
                <c:pt idx="37" formatCode="0.0000">
                  <c:v>1.6064672634153</c:v>
                </c:pt>
                <c:pt idx="38" formatCode="0.0000">
                  <c:v>1.6067880918412</c:v>
                </c:pt>
                <c:pt idx="39" formatCode="0.0000">
                  <c:v>1.6321216161616</c:v>
                </c:pt>
                <c:pt idx="40" formatCode="0.0000">
                  <c:v>1.642689547624</c:v>
                </c:pt>
                <c:pt idx="41" formatCode="0.00E+00">
                  <c:v>1.6448031805795</c:v>
                </c:pt>
                <c:pt idx="42" formatCode="0.00E+00">
                  <c:v>1.6478438657627</c:v>
                </c:pt>
                <c:pt idx="43" formatCode="0.00E+00">
                  <c:v>1.6610685611859</c:v>
                </c:pt>
                <c:pt idx="44" formatCode="0.00E+00">
                  <c:v>1.6615252763647</c:v>
                </c:pt>
                <c:pt idx="45" formatCode="0.00E+00">
                  <c:v>1.6618003569102</c:v>
                </c:pt>
                <c:pt idx="46" formatCode="0.00E+00">
                  <c:v>1.6663856626398</c:v>
                </c:pt>
                <c:pt idx="47" formatCode="0.00E+00">
                  <c:v>1.6873186324984</c:v>
                </c:pt>
                <c:pt idx="48" formatCode="0.00E+00">
                  <c:v>1.6910922405831</c:v>
                </c:pt>
                <c:pt idx="49">
                  <c:v>1.7012361709748</c:v>
                </c:pt>
                <c:pt idx="50" formatCode="0.00E+00">
                  <c:v>1.7201436099543</c:v>
                </c:pt>
                <c:pt idx="51" formatCode="0.00E+00">
                  <c:v>1.7371332045808</c:v>
                </c:pt>
                <c:pt idx="52" formatCode="0.00E+00">
                  <c:v>1.7474089997031</c:v>
                </c:pt>
                <c:pt idx="53" formatCode="0.00E+00">
                  <c:v>1.758994682764</c:v>
                </c:pt>
                <c:pt idx="54">
                  <c:v>1.7610455043826</c:v>
                </c:pt>
                <c:pt idx="55">
                  <c:v>1.7910420435033</c:v>
                </c:pt>
                <c:pt idx="56" formatCode="0.00E+00">
                  <c:v>1.7977646673275</c:v>
                </c:pt>
                <c:pt idx="57" formatCode="0.00E+00">
                  <c:v>1.7984509670518</c:v>
                </c:pt>
                <c:pt idx="58" formatCode="0.00E+00">
                  <c:v>1.8010344718499</c:v>
                </c:pt>
                <c:pt idx="59" formatCode="0.00E+00">
                  <c:v>1.8023602195289</c:v>
                </c:pt>
                <c:pt idx="60" formatCode="0.00E+00">
                  <c:v>1.813869637669299</c:v>
                </c:pt>
                <c:pt idx="61" formatCode="0.00E+00">
                  <c:v>1.8406988021011</c:v>
                </c:pt>
                <c:pt idx="62">
                  <c:v>1.8437133747199</c:v>
                </c:pt>
                <c:pt idx="63">
                  <c:v>1.8493787285445</c:v>
                </c:pt>
              </c:numCache>
            </c:numRef>
          </c:xVal>
          <c:yVal>
            <c:numRef>
              <c:f>'APER100mm - 9_P_withHOM'!$D$5:$D$68</c:f>
              <c:numCache>
                <c:formatCode>0.00E+00</c:formatCode>
                <c:ptCount val="64"/>
                <c:pt idx="1">
                  <c:v>55.46067902234</c:v>
                </c:pt>
                <c:pt idx="2" formatCode="General">
                  <c:v>62.750186984073</c:v>
                </c:pt>
                <c:pt idx="3" formatCode="General">
                  <c:v>226.19972095468</c:v>
                </c:pt>
                <c:pt idx="4" formatCode="General">
                  <c:v>11.438723888114</c:v>
                </c:pt>
                <c:pt idx="5" formatCode="General">
                  <c:v>2095.2509963897</c:v>
                </c:pt>
                <c:pt idx="6">
                  <c:v>0.098500067123823</c:v>
                </c:pt>
                <c:pt idx="7" formatCode="General">
                  <c:v>0.036559887912815</c:v>
                </c:pt>
                <c:pt idx="8" formatCode="General">
                  <c:v>0.5732193884749</c:v>
                </c:pt>
                <c:pt idx="9">
                  <c:v>1.75900994288826E6</c:v>
                </c:pt>
                <c:pt idx="10" formatCode="General">
                  <c:v>306.7735281527699</c:v>
                </c:pt>
                <c:pt idx="11" formatCode="General">
                  <c:v>4.890809646336096</c:v>
                </c:pt>
                <c:pt idx="12">
                  <c:v>16016.960960402</c:v>
                </c:pt>
                <c:pt idx="13">
                  <c:v>428.21138081974</c:v>
                </c:pt>
                <c:pt idx="14" formatCode="General">
                  <c:v>226.41938515185</c:v>
                </c:pt>
                <c:pt idx="15" formatCode="General">
                  <c:v>40.398413431187</c:v>
                </c:pt>
                <c:pt idx="16">
                  <c:v>14675.3015134883</c:v>
                </c:pt>
                <c:pt idx="17" formatCode="General">
                  <c:v>116.68270150002</c:v>
                </c:pt>
                <c:pt idx="18">
                  <c:v>91457.66250272311</c:v>
                </c:pt>
                <c:pt idx="19" formatCode="General">
                  <c:v>8262.79277227</c:v>
                </c:pt>
                <c:pt idx="20" formatCode="General">
                  <c:v>1132.3983211497</c:v>
                </c:pt>
                <c:pt idx="21">
                  <c:v>1.30753434857347E6</c:v>
                </c:pt>
                <c:pt idx="22" formatCode="General">
                  <c:v>27.826389644538</c:v>
                </c:pt>
                <c:pt idx="23" formatCode="General">
                  <c:v>10.133872054219</c:v>
                </c:pt>
                <c:pt idx="24" formatCode="General">
                  <c:v>156.87376286872</c:v>
                </c:pt>
                <c:pt idx="25" formatCode="General">
                  <c:v>0.0054521614375407</c:v>
                </c:pt>
                <c:pt idx="26" formatCode="General">
                  <c:v>88.02858243486693</c:v>
                </c:pt>
                <c:pt idx="27">
                  <c:v>517341.108622789</c:v>
                </c:pt>
                <c:pt idx="28">
                  <c:v>11.759268241959</c:v>
                </c:pt>
                <c:pt idx="29" formatCode="General">
                  <c:v>1.5650052123266</c:v>
                </c:pt>
                <c:pt idx="30" formatCode="General">
                  <c:v>5107.475954397999</c:v>
                </c:pt>
                <c:pt idx="31" formatCode="General">
                  <c:v>9487.065327424089</c:v>
                </c:pt>
                <c:pt idx="32" formatCode="General">
                  <c:v>173.58359212025</c:v>
                </c:pt>
                <c:pt idx="33">
                  <c:v>0.73870005693445</c:v>
                </c:pt>
                <c:pt idx="34" formatCode="General">
                  <c:v>457.84817186891</c:v>
                </c:pt>
                <c:pt idx="35">
                  <c:v>120411.27776408</c:v>
                </c:pt>
                <c:pt idx="36">
                  <c:v>843684.152874131</c:v>
                </c:pt>
                <c:pt idx="37" formatCode="General">
                  <c:v>8.9294876410312</c:v>
                </c:pt>
                <c:pt idx="38" formatCode="General">
                  <c:v>13.989549161474</c:v>
                </c:pt>
                <c:pt idx="39">
                  <c:v>40721.4360118641</c:v>
                </c:pt>
                <c:pt idx="40" formatCode="General">
                  <c:v>1238.0698609328</c:v>
                </c:pt>
                <c:pt idx="41">
                  <c:v>72584.27689719771</c:v>
                </c:pt>
                <c:pt idx="42">
                  <c:v>5135.70605955</c:v>
                </c:pt>
                <c:pt idx="43">
                  <c:v>16080.5812661412</c:v>
                </c:pt>
                <c:pt idx="44">
                  <c:v>74420.4000249839</c:v>
                </c:pt>
                <c:pt idx="45">
                  <c:v>23915.8514123969</c:v>
                </c:pt>
                <c:pt idx="46" formatCode="General">
                  <c:v>29.59861013574298</c:v>
                </c:pt>
                <c:pt idx="47" formatCode="General">
                  <c:v>139.79331691079</c:v>
                </c:pt>
                <c:pt idx="48">
                  <c:v>1465.4408327638</c:v>
                </c:pt>
                <c:pt idx="49">
                  <c:v>898602.976667066</c:v>
                </c:pt>
                <c:pt idx="50">
                  <c:v>16604.5439850915</c:v>
                </c:pt>
                <c:pt idx="51">
                  <c:v>248901.461710339</c:v>
                </c:pt>
                <c:pt idx="52">
                  <c:v>106762.899789735</c:v>
                </c:pt>
                <c:pt idx="53" formatCode="General">
                  <c:v>85.947675507331</c:v>
                </c:pt>
                <c:pt idx="54">
                  <c:v>7.05562533691969E6</c:v>
                </c:pt>
                <c:pt idx="55">
                  <c:v>14183.0631699972</c:v>
                </c:pt>
                <c:pt idx="56">
                  <c:v>404412.521633158</c:v>
                </c:pt>
                <c:pt idx="57" formatCode="General">
                  <c:v>483.3800985828699</c:v>
                </c:pt>
                <c:pt idx="58">
                  <c:v>8.95810874918478E6</c:v>
                </c:pt>
                <c:pt idx="59">
                  <c:v>335.9157642488097</c:v>
                </c:pt>
                <c:pt idx="60" formatCode="General">
                  <c:v>2460.2564600592</c:v>
                </c:pt>
                <c:pt idx="61">
                  <c:v>75.367262196035</c:v>
                </c:pt>
                <c:pt idx="62">
                  <c:v>98815.78174799</c:v>
                </c:pt>
                <c:pt idx="63" formatCode="General">
                  <c:v>1462.5554392182</c:v>
                </c:pt>
              </c:numCache>
            </c:numRef>
          </c:yVal>
          <c:smooth val="0"/>
        </c:ser>
        <c:ser>
          <c:idx val="1"/>
          <c:order val="1"/>
          <c:tx>
            <c:v>Hori</c:v>
          </c:tx>
          <c:spPr>
            <a:ln w="28575">
              <a:noFill/>
            </a:ln>
          </c:spPr>
          <c:xVal>
            <c:numRef>
              <c:f>'APER100mm - 9_P_withHOM'!$B$5:$B$68</c:f>
              <c:numCache>
                <c:formatCode>General</c:formatCode>
                <c:ptCount val="64"/>
                <c:pt idx="0">
                  <c:v>0.52603178796117</c:v>
                </c:pt>
                <c:pt idx="1">
                  <c:v>0.58264543833608</c:v>
                </c:pt>
                <c:pt idx="2">
                  <c:v>0.58365958202122</c:v>
                </c:pt>
                <c:pt idx="3">
                  <c:v>0.58496660148836</c:v>
                </c:pt>
                <c:pt idx="4">
                  <c:v>0.64539833088706</c:v>
                </c:pt>
                <c:pt idx="5">
                  <c:v>0.6685615156558</c:v>
                </c:pt>
                <c:pt idx="6">
                  <c:v>0.68263011121825</c:v>
                </c:pt>
                <c:pt idx="7">
                  <c:v>0.68376206152163</c:v>
                </c:pt>
                <c:pt idx="8">
                  <c:v>0.68432265301318</c:v>
                </c:pt>
                <c:pt idx="9">
                  <c:v>0.78631049022272</c:v>
                </c:pt>
                <c:pt idx="10">
                  <c:v>0.79279416593709</c:v>
                </c:pt>
                <c:pt idx="11">
                  <c:v>0.90232582495494</c:v>
                </c:pt>
                <c:pt idx="12">
                  <c:v>0.95990372187659</c:v>
                </c:pt>
                <c:pt idx="13">
                  <c:v>1.034025291833</c:v>
                </c:pt>
                <c:pt idx="14" formatCode="0.0000">
                  <c:v>1.0355258923941</c:v>
                </c:pt>
                <c:pt idx="15" formatCode="0.0000">
                  <c:v>1.0364808099843</c:v>
                </c:pt>
                <c:pt idx="16" formatCode="0.0000">
                  <c:v>1.0759349702225</c:v>
                </c:pt>
                <c:pt idx="17" formatCode="0.0000">
                  <c:v>1.1025291321052</c:v>
                </c:pt>
                <c:pt idx="18" formatCode="0.0000">
                  <c:v>1.1075454378212</c:v>
                </c:pt>
                <c:pt idx="19" formatCode="0.0000">
                  <c:v>1.1114273789716</c:v>
                </c:pt>
                <c:pt idx="20" formatCode="0.0000">
                  <c:v>1.1184805184254</c:v>
                </c:pt>
                <c:pt idx="21" formatCode="0.0000">
                  <c:v>1.1193958812131</c:v>
                </c:pt>
                <c:pt idx="22" formatCode="0.0000">
                  <c:v>1.1901379317754</c:v>
                </c:pt>
                <c:pt idx="23" formatCode="0.0000">
                  <c:v>1.2789562733982</c:v>
                </c:pt>
                <c:pt idx="24" formatCode="0.0000">
                  <c:v>1.3027344898907</c:v>
                </c:pt>
                <c:pt idx="25" formatCode="0.0000">
                  <c:v>1.3445120191271</c:v>
                </c:pt>
                <c:pt idx="26" formatCode="0.0000">
                  <c:v>1.4057104050426</c:v>
                </c:pt>
                <c:pt idx="27" formatCode="0.0000">
                  <c:v>1.4075749390781</c:v>
                </c:pt>
                <c:pt idx="28" formatCode="0.0000">
                  <c:v>1.4286757484132</c:v>
                </c:pt>
                <c:pt idx="29" formatCode="0.0000">
                  <c:v>1.4553315717887</c:v>
                </c:pt>
                <c:pt idx="30" formatCode="0.0000">
                  <c:v>1.4601707120622</c:v>
                </c:pt>
                <c:pt idx="31" formatCode="0.0000">
                  <c:v>1.4832373363549</c:v>
                </c:pt>
                <c:pt idx="32" formatCode="0.0000">
                  <c:v>1.5171636029098</c:v>
                </c:pt>
                <c:pt idx="33" formatCode="0.0000">
                  <c:v>1.5232272260911</c:v>
                </c:pt>
                <c:pt idx="34" formatCode="0.0000">
                  <c:v>1.5324117221293</c:v>
                </c:pt>
                <c:pt idx="35" formatCode="0.0000">
                  <c:v>1.5869298066426</c:v>
                </c:pt>
                <c:pt idx="36" formatCode="0.0000">
                  <c:v>1.5944232566568</c:v>
                </c:pt>
                <c:pt idx="37" formatCode="0.0000">
                  <c:v>1.6064672634153</c:v>
                </c:pt>
                <c:pt idx="38" formatCode="0.0000">
                  <c:v>1.6067880918412</c:v>
                </c:pt>
                <c:pt idx="39" formatCode="0.0000">
                  <c:v>1.6321216161616</c:v>
                </c:pt>
                <c:pt idx="40" formatCode="0.0000">
                  <c:v>1.642689547624</c:v>
                </c:pt>
                <c:pt idx="41" formatCode="0.00E+00">
                  <c:v>1.6448031805795</c:v>
                </c:pt>
                <c:pt idx="42" formatCode="0.00E+00">
                  <c:v>1.6478438657627</c:v>
                </c:pt>
                <c:pt idx="43" formatCode="0.00E+00">
                  <c:v>1.6610685611859</c:v>
                </c:pt>
                <c:pt idx="44" formatCode="0.00E+00">
                  <c:v>1.6615252763647</c:v>
                </c:pt>
                <c:pt idx="45" formatCode="0.00E+00">
                  <c:v>1.6618003569102</c:v>
                </c:pt>
                <c:pt idx="46" formatCode="0.00E+00">
                  <c:v>1.6663856626398</c:v>
                </c:pt>
                <c:pt idx="47" formatCode="0.00E+00">
                  <c:v>1.6873186324984</c:v>
                </c:pt>
                <c:pt idx="48" formatCode="0.00E+00">
                  <c:v>1.6910922405831</c:v>
                </c:pt>
                <c:pt idx="49">
                  <c:v>1.7012361709748</c:v>
                </c:pt>
                <c:pt idx="50" formatCode="0.00E+00">
                  <c:v>1.7201436099543</c:v>
                </c:pt>
                <c:pt idx="51" formatCode="0.00E+00">
                  <c:v>1.7371332045808</c:v>
                </c:pt>
                <c:pt idx="52" formatCode="0.00E+00">
                  <c:v>1.7474089997031</c:v>
                </c:pt>
                <c:pt idx="53" formatCode="0.00E+00">
                  <c:v>1.758994682764</c:v>
                </c:pt>
                <c:pt idx="54">
                  <c:v>1.7610455043826</c:v>
                </c:pt>
                <c:pt idx="55">
                  <c:v>1.7910420435033</c:v>
                </c:pt>
                <c:pt idx="56" formatCode="0.00E+00">
                  <c:v>1.7977646673275</c:v>
                </c:pt>
                <c:pt idx="57" formatCode="0.00E+00">
                  <c:v>1.7984509670518</c:v>
                </c:pt>
                <c:pt idx="58" formatCode="0.00E+00">
                  <c:v>1.8010344718499</c:v>
                </c:pt>
                <c:pt idx="59" formatCode="0.00E+00">
                  <c:v>1.8023602195289</c:v>
                </c:pt>
                <c:pt idx="60" formatCode="0.00E+00">
                  <c:v>1.813869637669299</c:v>
                </c:pt>
                <c:pt idx="61" formatCode="0.00E+00">
                  <c:v>1.8406988021011</c:v>
                </c:pt>
                <c:pt idx="62">
                  <c:v>1.8437133747199</c:v>
                </c:pt>
                <c:pt idx="63">
                  <c:v>1.8493787285445</c:v>
                </c:pt>
              </c:numCache>
            </c:numRef>
          </c:xVal>
          <c:yVal>
            <c:numRef>
              <c:f>'APER100mm - 9_P_withHOM'!$E$5:$E$68</c:f>
              <c:numCache>
                <c:formatCode>General</c:formatCode>
                <c:ptCount val="64"/>
                <c:pt idx="1">
                  <c:v>9.0875449823944</c:v>
                </c:pt>
                <c:pt idx="2">
                  <c:v>3338.6573382929</c:v>
                </c:pt>
                <c:pt idx="3">
                  <c:v>965.37108188911</c:v>
                </c:pt>
                <c:pt idx="4" formatCode="0.00E+00">
                  <c:v>7.34536461154236E6</c:v>
                </c:pt>
                <c:pt idx="5">
                  <c:v>3779.6932844998</c:v>
                </c:pt>
                <c:pt idx="6">
                  <c:v>13.070287719592</c:v>
                </c:pt>
                <c:pt idx="7">
                  <c:v>10.215453732524</c:v>
                </c:pt>
                <c:pt idx="8">
                  <c:v>1.0076193439109</c:v>
                </c:pt>
                <c:pt idx="9">
                  <c:v>79.35394021848488</c:v>
                </c:pt>
                <c:pt idx="10">
                  <c:v>1819.6910901921</c:v>
                </c:pt>
                <c:pt idx="11" formatCode="0.00E+00">
                  <c:v>3.16841171991364E6</c:v>
                </c:pt>
                <c:pt idx="12">
                  <c:v>1912.5099305919</c:v>
                </c:pt>
                <c:pt idx="13">
                  <c:v>27.686481324371</c:v>
                </c:pt>
                <c:pt idx="14">
                  <c:v>46.767932670527</c:v>
                </c:pt>
                <c:pt idx="15">
                  <c:v>20.167276282403</c:v>
                </c:pt>
                <c:pt idx="16">
                  <c:v>0.30663920423142</c:v>
                </c:pt>
                <c:pt idx="17">
                  <c:v>826.9262867003197</c:v>
                </c:pt>
                <c:pt idx="18">
                  <c:v>6.628708908965396</c:v>
                </c:pt>
                <c:pt idx="19">
                  <c:v>85.66517052358091</c:v>
                </c:pt>
                <c:pt idx="20">
                  <c:v>807.69700306273</c:v>
                </c:pt>
                <c:pt idx="21">
                  <c:v>20.974367526283</c:v>
                </c:pt>
                <c:pt idx="22" formatCode="0.00E+00">
                  <c:v>983094.039645459</c:v>
                </c:pt>
                <c:pt idx="23">
                  <c:v>0.97203575887469</c:v>
                </c:pt>
                <c:pt idx="24">
                  <c:v>0.091539894592439</c:v>
                </c:pt>
                <c:pt idx="25">
                  <c:v>0.57221089070168</c:v>
                </c:pt>
                <c:pt idx="26" formatCode="0.00E+00">
                  <c:v>19326.2653771806</c:v>
                </c:pt>
                <c:pt idx="27">
                  <c:v>0.79060107752243</c:v>
                </c:pt>
                <c:pt idx="28" formatCode="0.00E+00">
                  <c:v>2.35032920557004E6</c:v>
                </c:pt>
                <c:pt idx="29" formatCode="0.00E+00">
                  <c:v>36315.8308213285</c:v>
                </c:pt>
                <c:pt idx="30">
                  <c:v>24.179178259267</c:v>
                </c:pt>
                <c:pt idx="31">
                  <c:v>133.80914459494</c:v>
                </c:pt>
                <c:pt idx="32">
                  <c:v>1.188284396853</c:v>
                </c:pt>
                <c:pt idx="33">
                  <c:v>190.26344175607</c:v>
                </c:pt>
                <c:pt idx="34">
                  <c:v>1.4280780514068</c:v>
                </c:pt>
                <c:pt idx="35">
                  <c:v>348.55117111316</c:v>
                </c:pt>
                <c:pt idx="36">
                  <c:v>1890.1986127191</c:v>
                </c:pt>
                <c:pt idx="37" formatCode="0.00E+00">
                  <c:v>406843.173019935</c:v>
                </c:pt>
                <c:pt idx="38" formatCode="0.00E+00">
                  <c:v>798797.780735335</c:v>
                </c:pt>
                <c:pt idx="39">
                  <c:v>8715.753464871</c:v>
                </c:pt>
                <c:pt idx="40" formatCode="0.00E+00">
                  <c:v>143057.883574116</c:v>
                </c:pt>
                <c:pt idx="41">
                  <c:v>1061.9760764933</c:v>
                </c:pt>
                <c:pt idx="42">
                  <c:v>168.13539078999</c:v>
                </c:pt>
                <c:pt idx="43" formatCode="0.00E+00">
                  <c:v>26071.0199634608</c:v>
                </c:pt>
                <c:pt idx="44" formatCode="0.00E+00">
                  <c:v>1.33492282292878E6</c:v>
                </c:pt>
                <c:pt idx="45" formatCode="0.00E+00">
                  <c:v>157728.618963768</c:v>
                </c:pt>
                <c:pt idx="46">
                  <c:v>2816.4453907422</c:v>
                </c:pt>
                <c:pt idx="47" formatCode="0.00E+00">
                  <c:v>4.21517618991068E6</c:v>
                </c:pt>
                <c:pt idx="48" formatCode="0.00E+00">
                  <c:v>33774.7318537453</c:v>
                </c:pt>
                <c:pt idx="49">
                  <c:v>17.252477790022</c:v>
                </c:pt>
                <c:pt idx="50">
                  <c:v>369.8202177574597</c:v>
                </c:pt>
                <c:pt idx="51">
                  <c:v>59.049028640187</c:v>
                </c:pt>
                <c:pt idx="52">
                  <c:v>983.64407203574</c:v>
                </c:pt>
                <c:pt idx="53" formatCode="0.00E+00">
                  <c:v>427385.522883491</c:v>
                </c:pt>
                <c:pt idx="54">
                  <c:v>780.33601057813</c:v>
                </c:pt>
                <c:pt idx="55" formatCode="0.00E+00">
                  <c:v>6.29827675603457E6</c:v>
                </c:pt>
                <c:pt idx="56">
                  <c:v>413.37658365643</c:v>
                </c:pt>
                <c:pt idx="57" formatCode="0.00E+00">
                  <c:v>672342.796614858</c:v>
                </c:pt>
                <c:pt idx="58">
                  <c:v>6734.1233741422</c:v>
                </c:pt>
                <c:pt idx="59" formatCode="0.00E+00">
                  <c:v>384035.0563241998</c:v>
                </c:pt>
                <c:pt idx="60">
                  <c:v>374.3126653411</c:v>
                </c:pt>
                <c:pt idx="61" formatCode="0.00E+00">
                  <c:v>5.03693392414653E6</c:v>
                </c:pt>
                <c:pt idx="62">
                  <c:v>5548.908885271097</c:v>
                </c:pt>
                <c:pt idx="63" formatCode="0.00E+00">
                  <c:v>7.35186652835149E6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344216"/>
        <c:axId val="2132129208"/>
      </c:scatterChart>
      <c:valAx>
        <c:axId val="2137344216"/>
        <c:scaling>
          <c:orientation val="minMax"/>
          <c:max val="2.0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Frequency [GHz]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2129208"/>
        <c:crossesAt val="0.0001"/>
        <c:crossBetween val="midCat"/>
        <c:majorUnit val="0.25"/>
      </c:valAx>
      <c:valAx>
        <c:axId val="2132129208"/>
        <c:scaling>
          <c:logBase val="10.0"/>
          <c:orientation val="minMax"/>
          <c:min val="1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Impedance RT (ohm/m/cavity) </a:t>
                </a:r>
                <a:endParaRPr lang="en-US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4195348893288"/>
              <c:y val="0.157087003975988"/>
            </c:manualLayout>
          </c:layout>
          <c:overlay val="0"/>
        </c:title>
        <c:numFmt formatCode="0E+00" sourceLinked="0"/>
        <c:majorTickMark val="out"/>
        <c:minorTickMark val="none"/>
        <c:tickLblPos val="nextTo"/>
        <c:crossAx val="2137344216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348394040672973"/>
          <c:y val="0.0225721784776903"/>
          <c:w val="0.378224664362998"/>
          <c:h val="0.052077500729075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078367" y="9454411"/>
            <a:ext cx="550200" cy="4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008" tIns="60373" rIns="124008" bIns="60373" anchor="ctr">
            <a:spAutoFit/>
          </a:bodyPr>
          <a:lstStyle/>
          <a:p>
            <a:pPr algn="r" defTabSz="1248154"/>
            <a:fld id="{0C248C74-A1BF-4A9C-97C3-5A5D6B022034}" type="slidenum">
              <a:rPr lang="en-US" sz="1900">
                <a:latin typeface="Arial" charset="0"/>
              </a:rPr>
              <a:pPr algn="r" defTabSz="124815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635" y="4713842"/>
            <a:ext cx="4891822" cy="4469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4008" tIns="60373" rIns="124008" bIns="60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49300"/>
            <a:ext cx="4945062" cy="3709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078367" y="9454411"/>
            <a:ext cx="550200" cy="4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008" tIns="60373" rIns="124008" bIns="60373" anchor="ctr">
            <a:spAutoFit/>
          </a:bodyPr>
          <a:lstStyle/>
          <a:p>
            <a:pPr algn="r" defTabSz="1248154"/>
            <a:fld id="{E7B1BAEA-71C4-45DD-B483-2339FDD29BB8}" type="slidenum">
              <a:rPr lang="en-US" sz="1900">
                <a:latin typeface="Arial" charset="0"/>
              </a:rPr>
              <a:pPr algn="r" defTabSz="124815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Electric field offset: due to asymmetric distribution of ports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Size constrains by adjacent beam pipe constraint in cavity height (H-kick) and waist (V-kick) </a:t>
            </a:r>
            <a:r>
              <a:rPr lang="en-U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from circular to elliptical shape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(~ 14% higher voltage)</a:t>
            </a:r>
            <a:endParaRPr lang="en-US" sz="1000" i="1" kern="12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/>
          <a:lstStyle/>
          <a:p>
            <a:fld id="{0C33A61C-B4DF-4CE3-8ACE-5B92DF314A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Limited He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limited heat load budget: special attention paid to thermal loads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Located on port opened on beam pipe to avoid breaking cavity symmetry.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Thermal losses in RF-seal Cu gaskets considered to determine port length.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40 kW power supply is enough to feed the cavity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/>
          <a:lstStyle/>
          <a:p>
            <a:fld id="{0C33A61C-B4DF-4CE3-8ACE-5B92DF314A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7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drawings to reality…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/>
          <a:lstStyle/>
          <a:p>
            <a:fld id="{0C33A61C-B4DF-4CE3-8ACE-5B92DF314A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3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the compactness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8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5867400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Work </a:t>
            </a:r>
            <a:r>
              <a:rPr lang="en-US" sz="700" dirty="0">
                <a:solidFill>
                  <a:srgbClr val="0070C0"/>
                </a:solidFill>
                <a:latin typeface="Century Gothic" panose="020B0502020202020204" pitchFamily="34" charset="0"/>
              </a:rPr>
              <a:t>partly supported by </a:t>
            </a:r>
            <a:r>
              <a:rPr lang="en-US" sz="7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EU </a:t>
            </a:r>
            <a:r>
              <a:rPr lang="en-US" sz="700" dirty="0">
                <a:solidFill>
                  <a:srgbClr val="0070C0"/>
                </a:solidFill>
                <a:latin typeface="Century Gothic" panose="020B0502020202020204" pitchFamily="34" charset="0"/>
              </a:rPr>
              <a:t>FP7 </a:t>
            </a:r>
            <a:r>
              <a:rPr lang="en-US" sz="7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HiLumi</a:t>
            </a:r>
            <a:r>
              <a:rPr lang="en-US" sz="700" dirty="0">
                <a:solidFill>
                  <a:srgbClr val="0070C0"/>
                </a:solidFill>
                <a:latin typeface="Century Gothic" panose="020B0502020202020204" pitchFamily="34" charset="0"/>
              </a:rPr>
              <a:t> LHC </a:t>
            </a:r>
            <a:r>
              <a:rPr lang="en-US" sz="7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grant agreement No. 284404 and </a:t>
            </a:r>
            <a:r>
              <a:rPr lang="en-US" sz="700" dirty="0">
                <a:solidFill>
                  <a:srgbClr val="0070C0"/>
                </a:solidFill>
                <a:latin typeface="Century Gothic" panose="020B0502020202020204" pitchFamily="34" charset="0"/>
              </a:rPr>
              <a:t>by </a:t>
            </a:r>
            <a:r>
              <a:rPr lang="en-US" sz="7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US </a:t>
            </a:r>
            <a:r>
              <a:rPr lang="en-US" sz="700" dirty="0">
                <a:solidFill>
                  <a:srgbClr val="0070C0"/>
                </a:solidFill>
                <a:latin typeface="Century Gothic" panose="020B0502020202020204" pitchFamily="34" charset="0"/>
              </a:rPr>
              <a:t>DOE through Brookhaven Science </a:t>
            </a:r>
            <a:r>
              <a:rPr lang="en-US" sz="7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Associates, </a:t>
            </a:r>
            <a:r>
              <a:rPr lang="en-US" sz="700" dirty="0">
                <a:solidFill>
                  <a:srgbClr val="0070C0"/>
                </a:solidFill>
                <a:latin typeface="Century Gothic" panose="020B0502020202020204" pitchFamily="34" charset="0"/>
              </a:rPr>
              <a:t>LLC under contract No. DE-AC02-98CH10886 </a:t>
            </a:r>
            <a:r>
              <a:rPr lang="en-US" sz="7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with the </a:t>
            </a:r>
            <a:r>
              <a:rPr lang="en-US" sz="700" dirty="0">
                <a:solidFill>
                  <a:srgbClr val="0070C0"/>
                </a:solidFill>
                <a:latin typeface="Century Gothic" panose="020B0502020202020204" pitchFamily="34" charset="0"/>
              </a:rPr>
              <a:t>US LHC Accelerator Research Program (LARP). This research used resources of the National Energy Research Scientific Computing Center, which is supported by </a:t>
            </a:r>
            <a:r>
              <a:rPr lang="en-US" sz="7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US </a:t>
            </a:r>
            <a:r>
              <a:rPr lang="en-US" sz="700" dirty="0">
                <a:solidFill>
                  <a:srgbClr val="0070C0"/>
                </a:solidFill>
                <a:latin typeface="Century Gothic" panose="020B0502020202020204" pitchFamily="34" charset="0"/>
              </a:rPr>
              <a:t>DOE under contract No. </a:t>
            </a:r>
            <a:r>
              <a:rPr lang="en-US" sz="7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DE-AC02-05CH11231.</a:t>
            </a:r>
            <a:endParaRPr lang="en-US" sz="7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3" Type="http://schemas.openxmlformats.org/officeDocument/2006/relationships/image" Target="../media/image4.gif"/><Relationship Id="rId14" Type="http://schemas.openxmlformats.org/officeDocument/2006/relationships/image" Target="../media/image5.jpeg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hyperlink" Target="http://www.uslarp.org/" TargetMode="Externa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66484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85513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84138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Publication\LOGOs\BNL_Logo_Trans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69033"/>
            <a:ext cx="1143000" cy="4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14271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Publication\LOGOs\cern_logo_white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80" y="6374606"/>
            <a:ext cx="460020" cy="4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inping\Desktop\CI_logo_smaller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6334125"/>
            <a:ext cx="733425" cy="4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inping\Desktop\NewLogo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7" b="22007"/>
          <a:stretch/>
        </p:blipFill>
        <p:spPr bwMode="auto">
          <a:xfrm>
            <a:off x="2695575" y="6353736"/>
            <a:ext cx="1314450" cy="4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rgbClr val="FF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6" Type="http://schemas.microsoft.com/office/2007/relationships/hdphoto" Target="../media/hdphoto2.wdp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3.wdp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jpg"/><Relationship Id="rId9" Type="http://schemas.openxmlformats.org/officeDocument/2006/relationships/image" Target="../media/image22.jpe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microsoft.com/office/2007/relationships/hdphoto" Target="../media/hdphoto4.wdp"/><Relationship Id="rId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7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microsoft.com/office/2007/relationships/hdphoto" Target="../media/hdphoto5.wdp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1342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Final SPS RF Design, Cavity &amp; HOM Coupler for DQW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715" y="2939143"/>
            <a:ext cx="6400800" cy="50074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Binping</a:t>
            </a:r>
            <a:r>
              <a:rPr lang="en-US" sz="2400" dirty="0" smtClean="0">
                <a:solidFill>
                  <a:srgbClr val="0070C0"/>
                </a:solidFill>
              </a:rPr>
              <a:t> Xiao, BNL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9971" y="3507475"/>
            <a:ext cx="7815943" cy="2183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1200" dirty="0" smtClean="0"/>
              <a:t>BNL</a:t>
            </a:r>
          </a:p>
          <a:p>
            <a:pPr marL="400050" lvl="1" algn="l" fontAlgn="auto">
              <a:spcAft>
                <a:spcPts val="0"/>
              </a:spcAft>
            </a:pPr>
            <a:r>
              <a:rPr lang="en-US" sz="1200" dirty="0" smtClean="0">
                <a:solidFill>
                  <a:srgbClr val="0070C0"/>
                </a:solidFill>
              </a:rPr>
              <a:t>Sergey Belomestnykh, Ilan Ben-Zvi, Carlos Marques, John Skaritka, Silvia Verdú-Andrés, Qiong Wu</a:t>
            </a:r>
          </a:p>
          <a:p>
            <a:pPr algn="l" fontAlgn="auto">
              <a:spcAft>
                <a:spcPts val="0"/>
              </a:spcAft>
            </a:pPr>
            <a:r>
              <a:rPr lang="en-US" sz="1200" dirty="0" smtClean="0"/>
              <a:t>CERN</a:t>
            </a:r>
          </a:p>
          <a:p>
            <a:pPr marL="400050" lvl="1" algn="l" fontAlgn="auto">
              <a:spcAft>
                <a:spcPts val="0"/>
              </a:spcAft>
            </a:pPr>
            <a:r>
              <a:rPr lang="en-US" sz="1200" dirty="0" smtClean="0">
                <a:solidFill>
                  <a:srgbClr val="0070C0"/>
                </a:solidFill>
              </a:rPr>
              <a:t>Luis </a:t>
            </a:r>
            <a:r>
              <a:rPr lang="en-US" sz="1200" dirty="0" err="1" smtClean="0">
                <a:solidFill>
                  <a:srgbClr val="0070C0"/>
                </a:solidFill>
              </a:rPr>
              <a:t>Alberty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>
                <a:solidFill>
                  <a:srgbClr val="0070C0"/>
                </a:solidFill>
              </a:rPr>
              <a:t>Said </a:t>
            </a:r>
            <a:r>
              <a:rPr lang="en-US" sz="1200" dirty="0" smtClean="0">
                <a:solidFill>
                  <a:srgbClr val="0070C0"/>
                </a:solidFill>
              </a:rPr>
              <a:t>Atieh, Rama Calaga, Ofelia Capatina, Teddy Capelli, Federico Carra, Norbert Kuder, Raphael </a:t>
            </a:r>
            <a:r>
              <a:rPr lang="en-US" sz="1200" dirty="0" err="1" smtClean="0">
                <a:solidFill>
                  <a:srgbClr val="0070C0"/>
                </a:solidFill>
              </a:rPr>
              <a:t>Leuxe</a:t>
            </a:r>
            <a:r>
              <a:rPr lang="en-US" sz="1200" dirty="0" smtClean="0">
                <a:solidFill>
                  <a:srgbClr val="0070C0"/>
                </a:solidFill>
              </a:rPr>
              <a:t>, Thierry </a:t>
            </a:r>
            <a:r>
              <a:rPr lang="en-US" sz="1200" dirty="0" err="1" smtClean="0">
                <a:solidFill>
                  <a:srgbClr val="0070C0"/>
                </a:solidFill>
              </a:rPr>
              <a:t>Renaglia</a:t>
            </a:r>
            <a:r>
              <a:rPr lang="en-US" sz="1200" dirty="0" smtClean="0">
                <a:solidFill>
                  <a:srgbClr val="0070C0"/>
                </a:solidFill>
              </a:rPr>
              <a:t>, Kurt </a:t>
            </a:r>
            <a:r>
              <a:rPr lang="en-US" sz="1200" dirty="0" err="1" smtClean="0">
                <a:solidFill>
                  <a:srgbClr val="0070C0"/>
                </a:solidFill>
              </a:rPr>
              <a:t>Artoos</a:t>
            </a:r>
            <a:r>
              <a:rPr lang="en-US" sz="1200" dirty="0" smtClean="0">
                <a:solidFill>
                  <a:srgbClr val="0070C0"/>
                </a:solidFill>
              </a:rPr>
              <a:t>, Marco </a:t>
            </a:r>
            <a:r>
              <a:rPr lang="en-US" sz="1200" dirty="0" err="1" smtClean="0">
                <a:solidFill>
                  <a:srgbClr val="0070C0"/>
                </a:solidFill>
              </a:rPr>
              <a:t>Garlasche</a:t>
            </a:r>
            <a:r>
              <a:rPr lang="en-US" sz="1200" dirty="0" smtClean="0">
                <a:solidFill>
                  <a:srgbClr val="0070C0"/>
                </a:solidFill>
              </a:rPr>
              <a:t>, Paula </a:t>
            </a:r>
            <a:r>
              <a:rPr lang="en-US" sz="1200" dirty="0" err="1" smtClean="0">
                <a:solidFill>
                  <a:srgbClr val="0070C0"/>
                </a:solidFill>
              </a:rPr>
              <a:t>Freijedo</a:t>
            </a:r>
            <a:r>
              <a:rPr lang="en-US" sz="1200" dirty="0" smtClean="0">
                <a:solidFill>
                  <a:srgbClr val="0070C0"/>
                </a:solidFill>
              </a:rPr>
              <a:t>-Menendez, Carlo </a:t>
            </a:r>
            <a:r>
              <a:rPr lang="en-US" sz="1200" dirty="0" err="1" smtClean="0">
                <a:solidFill>
                  <a:srgbClr val="0070C0"/>
                </a:solidFill>
              </a:rPr>
              <a:t>Zanoni</a:t>
            </a:r>
            <a:endParaRPr lang="en-US" sz="1200" dirty="0">
              <a:solidFill>
                <a:srgbClr val="0070C0"/>
              </a:solidFill>
            </a:endParaRPr>
          </a:p>
          <a:p>
            <a:pPr indent="-57150" algn="l" fontAlgn="auto">
              <a:spcAft>
                <a:spcPts val="0"/>
              </a:spcAft>
            </a:pPr>
            <a:r>
              <a:rPr lang="en-US" sz="1200" dirty="0" smtClean="0"/>
              <a:t>Lancaster University/Cockcroft Institute</a:t>
            </a:r>
          </a:p>
          <a:p>
            <a:pPr marL="400050" lvl="1" algn="l" fontAlgn="auto">
              <a:spcAft>
                <a:spcPts val="0"/>
              </a:spcAft>
            </a:pPr>
            <a:r>
              <a:rPr lang="en-US" sz="1200" dirty="0" smtClean="0">
                <a:solidFill>
                  <a:srgbClr val="0070C0"/>
                </a:solidFill>
              </a:rPr>
              <a:t>Graeme Burt, Ben Hall, </a:t>
            </a:r>
            <a:r>
              <a:rPr lang="en-US" sz="1200" dirty="0">
                <a:solidFill>
                  <a:srgbClr val="0070C0"/>
                </a:solidFill>
              </a:rPr>
              <a:t>Tom Jones, </a:t>
            </a:r>
            <a:r>
              <a:rPr lang="en-US" sz="1200" dirty="0" err="1">
                <a:solidFill>
                  <a:srgbClr val="0070C0"/>
                </a:solidFill>
              </a:rPr>
              <a:t>N</a:t>
            </a:r>
            <a:r>
              <a:rPr lang="en-US" sz="1200" dirty="0" err="1" smtClean="0">
                <a:solidFill>
                  <a:srgbClr val="0070C0"/>
                </a:solidFill>
              </a:rPr>
              <a:t>ik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>
                <a:solidFill>
                  <a:srgbClr val="0070C0"/>
                </a:solidFill>
              </a:rPr>
              <a:t>T</a:t>
            </a:r>
            <a:r>
              <a:rPr lang="en-US" sz="1200" dirty="0" smtClean="0">
                <a:solidFill>
                  <a:srgbClr val="0070C0"/>
                </a:solidFill>
              </a:rPr>
              <a:t>empleton</a:t>
            </a:r>
            <a:endParaRPr lang="en-US" sz="1200" dirty="0">
              <a:solidFill>
                <a:srgbClr val="0070C0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en-US" sz="1200" dirty="0" smtClean="0"/>
              <a:t>SLAC</a:t>
            </a:r>
            <a:endParaRPr lang="en-US" sz="1200" dirty="0"/>
          </a:p>
          <a:p>
            <a:pPr marL="400050" lvl="1" algn="l" fontAlgn="auto">
              <a:spcAft>
                <a:spcPts val="0"/>
              </a:spcAft>
            </a:pPr>
            <a:r>
              <a:rPr lang="en-US" sz="1200" dirty="0" err="1" smtClean="0">
                <a:solidFill>
                  <a:srgbClr val="0070C0"/>
                </a:solidFill>
              </a:rPr>
              <a:t>Zenghai</a:t>
            </a:r>
            <a:r>
              <a:rPr lang="en-US" sz="1200" dirty="0" smtClean="0">
                <a:solidFill>
                  <a:srgbClr val="0070C0"/>
                </a:solidFill>
              </a:rPr>
              <a:t> Li</a:t>
            </a:r>
            <a:endParaRPr lang="en-US" sz="1200" dirty="0">
              <a:solidFill>
                <a:srgbClr val="0070C0"/>
              </a:solidFill>
            </a:endParaRPr>
          </a:p>
          <a:p>
            <a:pPr marL="400050" lvl="1" algn="l" fontAlgn="auto">
              <a:spcAft>
                <a:spcPts val="0"/>
              </a:spcAft>
            </a:pPr>
            <a:endParaRPr lang="en-US" sz="1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648465" cy="872061"/>
          </a:xfrm>
        </p:spPr>
        <p:txBody>
          <a:bodyPr>
            <a:normAutofit/>
          </a:bodyPr>
          <a:lstStyle/>
          <a:p>
            <a:r>
              <a:rPr lang="en-US" dirty="0" smtClean="0"/>
              <a:t>HOM with </a:t>
            </a:r>
            <a:r>
              <a:rPr lang="en-US" dirty="0" smtClean="0"/>
              <a:t>fabrication </a:t>
            </a:r>
            <a:r>
              <a:rPr lang="en-US" dirty="0" smtClean="0"/>
              <a:t>errors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99353" y="850458"/>
            <a:ext cx="3756841" cy="4210050"/>
            <a:chOff x="2286000" y="2057400"/>
            <a:chExt cx="3756841" cy="42100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057400"/>
              <a:ext cx="3508375" cy="421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5326879" y="3971925"/>
              <a:ext cx="0" cy="3810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353229" y="4082534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APER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572000" y="3505200"/>
              <a:ext cx="2277" cy="5250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663617" y="3429000"/>
              <a:ext cx="444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HT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758803" y="3869867"/>
              <a:ext cx="904814" cy="21266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20335" y="3582613"/>
              <a:ext cx="399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785540" y="3613666"/>
              <a:ext cx="286788" cy="24283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256198" y="3320534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Rmi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 descr="WEPWI059f4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366"/>
            <a:ext cx="5061307" cy="4196719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242260"/>
              </p:ext>
            </p:extLst>
          </p:nvPr>
        </p:nvGraphicFramePr>
        <p:xfrm>
          <a:off x="0" y="5203371"/>
          <a:ext cx="9170794" cy="107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5" imgW="5638800" imgH="660400" progId="Word.Document.12">
                  <p:embed/>
                </p:oleObj>
              </mc:Choice>
              <mc:Fallback>
                <p:oleObj name="Document" r:id="rId5" imgW="56388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203371"/>
                        <a:ext cx="9170794" cy="107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0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 with cavity fabrication errors (Longitudinal)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26729"/>
              </p:ext>
            </p:extLst>
          </p:nvPr>
        </p:nvGraphicFramePr>
        <p:xfrm>
          <a:off x="236220" y="1095270"/>
          <a:ext cx="8671560" cy="548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430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32" y="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 with cavity fabrication errors (Transverse)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94911" y="1739384"/>
            <a:ext cx="355363" cy="601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674015" y="1907039"/>
            <a:ext cx="740992" cy="2476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8582" y="1554718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high impedance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48058"/>
              </p:ext>
            </p:extLst>
          </p:nvPr>
        </p:nvGraphicFramePr>
        <p:xfrm>
          <a:off x="236220" y="844062"/>
          <a:ext cx="8671560" cy="5731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35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648465" cy="1143000"/>
          </a:xfrm>
        </p:spPr>
        <p:txBody>
          <a:bodyPr/>
          <a:lstStyle/>
          <a:p>
            <a:r>
              <a:rPr lang="en-US" dirty="0" smtClean="0"/>
              <a:t>Possible solutions for 1.75GHz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51" y="4403717"/>
            <a:ext cx="8229600" cy="18236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Change the coupling positions</a:t>
            </a:r>
          </a:p>
          <a:p>
            <a:r>
              <a:rPr lang="en-US" sz="2000" dirty="0" smtClean="0"/>
              <a:t>Improve filter S21 @ 1.75GHz</a:t>
            </a:r>
          </a:p>
          <a:p>
            <a:r>
              <a:rPr lang="en-US" sz="2000" dirty="0" smtClean="0"/>
              <a:t>Change length of inner conductor</a:t>
            </a:r>
          </a:p>
          <a:p>
            <a:r>
              <a:rPr lang="en-US" sz="2000" dirty="0" smtClean="0"/>
              <a:t>Change the direction of the HOM filter feedthrough with respect to the hook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V16k-CST_nFPC-26-2_HOM_BNLv7_6_52mm_4mmgap_2mmblending_window_3mmRing_1.75G_allPorts_longerBeamports_Hfield2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r="23222"/>
          <a:stretch/>
        </p:blipFill>
        <p:spPr>
          <a:xfrm>
            <a:off x="2104" y="914899"/>
            <a:ext cx="5186084" cy="3391984"/>
          </a:xfrm>
          <a:prstGeom prst="rect">
            <a:avLst/>
          </a:prstGeom>
        </p:spPr>
      </p:pic>
      <p:pic>
        <p:nvPicPr>
          <p:cNvPr id="5" name="Picture 4" descr="V16k-CST_nFPC-26-2_HOM_BNLv7_6_52mm_4mmgap_2mmblending_window_3mmRing_1.75G_allPorts_longerBeamports_Hfield3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r="30357"/>
          <a:stretch/>
        </p:blipFill>
        <p:spPr>
          <a:xfrm>
            <a:off x="4963756" y="917394"/>
            <a:ext cx="4180244" cy="3383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1566" y="3561025"/>
            <a:ext cx="2462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 field inside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on the surface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4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75" y="1261250"/>
            <a:ext cx="3086210" cy="368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51" y="1243137"/>
            <a:ext cx="3101709" cy="368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6484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Filter at 400MHz with HOM &amp; Cavity fab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859" y="4948085"/>
            <a:ext cx="901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For 400MHz crabbing mode with </a:t>
            </a:r>
            <a:r>
              <a:rPr lang="en-US" sz="1800" i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V</a:t>
            </a:r>
            <a:r>
              <a:rPr lang="en-US" sz="1400" i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t</a:t>
            </a:r>
            <a:r>
              <a:rPr lang="en-US" sz="1400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= 3.34MV: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Peak E field on the hook: 19.4~29.7MV/m, on the cavity: 37.0~38.8MV/m.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Peak H field on the hook: 46.2~58.7mT, on the cavity: 70.4~71.6mT.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Coupling to 400MHz: &gt;6.3x10</a:t>
            </a:r>
            <a:r>
              <a:rPr lang="en-US" sz="1800" baseline="30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9</a:t>
            </a: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, &lt;1.4 W at each port to outside load.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0638" y="4167349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 field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9375" y="4155592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field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261250"/>
            <a:ext cx="1663700" cy="129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243137"/>
            <a:ext cx="1574800" cy="131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458200" y="2013725"/>
            <a:ext cx="238125" cy="2571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90638" y="1910814"/>
            <a:ext cx="309562" cy="3600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3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894" y="0"/>
            <a:ext cx="703178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Increasing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beam pipe to 100mm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999" y="1016675"/>
            <a:ext cx="8763001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4F81BD"/>
                </a:solidFill>
              </a:rPr>
              <a:t>D</a:t>
            </a:r>
            <a:r>
              <a:rPr lang="en-US" u="sng" dirty="0" smtClean="0">
                <a:solidFill>
                  <a:srgbClr val="4F81BD"/>
                </a:solidFill>
              </a:rPr>
              <a:t>esign requirements</a:t>
            </a:r>
            <a:r>
              <a:rPr lang="en-US" dirty="0" smtClean="0">
                <a:solidFill>
                  <a:srgbClr val="4F81BD"/>
                </a:solidFill>
              </a:rPr>
              <a:t>:</a:t>
            </a:r>
          </a:p>
          <a:p>
            <a:endParaRPr lang="en-US" dirty="0" smtClean="0">
              <a:solidFill>
                <a:srgbClr val="4F81BD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Deflecting mode frequency </a:t>
            </a:r>
            <a:r>
              <a:rPr lang="en-US" dirty="0" smtClean="0">
                <a:solidFill>
                  <a:srgbClr val="4F81BD"/>
                </a:solidFill>
              </a:rPr>
              <a:t>= </a:t>
            </a:r>
            <a:r>
              <a:rPr lang="en-US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MHz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</a:p>
          <a:p>
            <a:pPr lvl="2"/>
            <a:r>
              <a:rPr lang="en-US" sz="2000" dirty="0" smtClean="0">
                <a:solidFill>
                  <a:srgbClr val="4F81BD"/>
                </a:solidFill>
              </a:rPr>
              <a:t>(large amount of stored energy from E-field in between plates… large frequency reduction by increasing plates distance; geometry will need to be adapted somehow to bring frequency back to 400 MHz) </a:t>
            </a:r>
          </a:p>
          <a:p>
            <a:pPr lvl="2"/>
            <a:endParaRPr lang="en-US" dirty="0" smtClean="0">
              <a:solidFill>
                <a:srgbClr val="4F81BD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4F81BD"/>
                </a:solidFill>
              </a:rPr>
              <a:t>Additional </a:t>
            </a:r>
            <a:r>
              <a:rPr lang="en-US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 constraints imposed by second adjacent LHC beam pipe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	Two scenarios:</a:t>
            </a:r>
          </a:p>
          <a:p>
            <a:r>
              <a:rPr lang="en-US" dirty="0">
                <a:solidFill>
                  <a:srgbClr val="4F81BD"/>
                </a:solidFill>
              </a:rPr>
              <a:t>	</a:t>
            </a:r>
            <a:r>
              <a:rPr lang="en-US" sz="2000" dirty="0" smtClean="0">
                <a:solidFill>
                  <a:srgbClr val="4F81BD"/>
                </a:solidFill>
              </a:rPr>
              <a:t>- DQWCC for H and V crab x-sing </a:t>
            </a:r>
            <a:r>
              <a:rPr lang="en-US" sz="2000" dirty="0" smtClean="0">
                <a:solidFill>
                  <a:srgbClr val="4F81BD"/>
                </a:solidFill>
                <a:sym typeface="Wingdings" panose="05000000000000000000" pitchFamily="2" charset="2"/>
              </a:rPr>
              <a:t> design limited in height and width</a:t>
            </a:r>
          </a:p>
          <a:p>
            <a:r>
              <a:rPr lang="en-US" sz="2000" dirty="0">
                <a:solidFill>
                  <a:srgbClr val="4F81BD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4F81BD"/>
                </a:solidFill>
                <a:sym typeface="Wingdings" panose="05000000000000000000" pitchFamily="2" charset="2"/>
              </a:rPr>
              <a:t>- DQWCC for V crab x-sing, RFD for H x-sing  design limited in width</a:t>
            </a:r>
          </a:p>
          <a:p>
            <a:r>
              <a:rPr lang="en-US" dirty="0" smtClean="0">
                <a:solidFill>
                  <a:srgbClr val="4F81BD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4F81BD"/>
                </a:solidFill>
                <a:sym typeface="Wingdings" panose="05000000000000000000" pitchFamily="2" charset="2"/>
              </a:rPr>
              <a:t>Provide </a:t>
            </a:r>
            <a:r>
              <a:rPr lang="en-US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required deflecting voltage while</a:t>
            </a:r>
            <a:r>
              <a:rPr lang="en-US" dirty="0" smtClean="0">
                <a:solidFill>
                  <a:srgbClr val="4F81BD"/>
                </a:solidFill>
                <a:sym typeface="Wingdings" panose="05000000000000000000" pitchFamily="2" charset="2"/>
              </a:rPr>
              <a:t> keeping a </a:t>
            </a:r>
            <a:r>
              <a:rPr lang="en-US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reduced </a:t>
            </a:r>
            <a:r>
              <a:rPr lang="en-US" i="1" dirty="0" err="1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Hpk</a:t>
            </a:r>
            <a:r>
              <a:rPr lang="en-US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3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4008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Design study considerations</a:t>
            </a:r>
            <a:r>
              <a:rPr lang="en-US" sz="1800" dirty="0" smtClean="0"/>
              <a:t>: </a:t>
            </a:r>
          </a:p>
          <a:p>
            <a:pPr>
              <a:buFontTx/>
              <a:buChar char="-"/>
            </a:pPr>
            <a:r>
              <a:rPr lang="en-US" sz="1800" dirty="0" smtClean="0"/>
              <a:t>Open ports in cavity ring =&gt; ring width must be at least 62 mm to accommodate the ports.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CASE A </a:t>
            </a:r>
            <a:r>
              <a:rPr lang="en-US" sz="1800" b="1" dirty="0" smtClean="0"/>
              <a:t>– </a:t>
            </a:r>
            <a:r>
              <a:rPr lang="en-US" sz="1800" i="1" dirty="0" smtClean="0"/>
              <a:t>DQWCC only used for V crab x-sing</a:t>
            </a:r>
          </a:p>
          <a:p>
            <a:pPr>
              <a:buFontTx/>
              <a:buChar char="-"/>
            </a:pPr>
            <a:r>
              <a:rPr lang="en-US" sz="1800" dirty="0" smtClean="0"/>
              <a:t>Assumed diameter of adjacent beam pipe to be 84mm and tube thickness of 3mm. </a:t>
            </a:r>
          </a:p>
          <a:p>
            <a:pPr>
              <a:buFontTx/>
              <a:buChar char="-"/>
            </a:pPr>
            <a:r>
              <a:rPr lang="en-US" sz="1800" dirty="0" smtClean="0"/>
              <a:t>Adjacent beam pipe only poses limitation to cavity waist. Few mm distance between cavity waist and adjacent beam pipe. </a:t>
            </a:r>
          </a:p>
          <a:p>
            <a:pPr>
              <a:buFontTx/>
              <a:buChar char="-"/>
            </a:pPr>
            <a:r>
              <a:rPr lang="en-US" sz="1800" dirty="0" smtClean="0"/>
              <a:t>Preliminary design… </a:t>
            </a:r>
          </a:p>
          <a:p>
            <a:pPr lvl="1">
              <a:buFontTx/>
              <a:buChar char="-"/>
            </a:pPr>
            <a:r>
              <a:rPr lang="en-US" sz="1400" dirty="0" smtClean="0">
                <a:solidFill>
                  <a:srgbClr val="4F81BD"/>
                </a:solidFill>
              </a:rPr>
              <a:t>Geometry parameters chosen to fit space constraint and provide resonant frequency of  400 MHz</a:t>
            </a:r>
          </a:p>
          <a:p>
            <a:pPr lvl="1">
              <a:buFontTx/>
              <a:buChar char="-"/>
            </a:pPr>
            <a:r>
              <a:rPr lang="en-US" sz="1400" dirty="0" smtClean="0">
                <a:solidFill>
                  <a:srgbClr val="4F81BD"/>
                </a:solidFill>
              </a:rPr>
              <a:t>Still requires optimization to reduce </a:t>
            </a:r>
            <a:r>
              <a:rPr lang="en-US" sz="1400" dirty="0" err="1" smtClean="0">
                <a:solidFill>
                  <a:srgbClr val="4F81BD"/>
                </a:solidFill>
              </a:rPr>
              <a:t>Bpk</a:t>
            </a:r>
            <a:endParaRPr lang="en-US" sz="1400" dirty="0" smtClean="0">
              <a:solidFill>
                <a:srgbClr val="4F81BD"/>
              </a:solidFill>
            </a:endParaRPr>
          </a:p>
          <a:p>
            <a:pPr lvl="1">
              <a:buFontTx/>
              <a:buChar char="-"/>
            </a:pPr>
            <a:r>
              <a:rPr lang="en-US" sz="1400" dirty="0" smtClean="0">
                <a:solidFill>
                  <a:srgbClr val="4F81BD"/>
                </a:solidFill>
              </a:rPr>
              <a:t>Port interface  also needs to be optimized</a:t>
            </a:r>
          </a:p>
          <a:p>
            <a:pPr lvl="1">
              <a:buFontTx/>
              <a:buChar char="-"/>
            </a:pPr>
            <a:endParaRPr lang="en-US" sz="14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F81BD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03110"/>
              </p:ext>
            </p:extLst>
          </p:nvPr>
        </p:nvGraphicFramePr>
        <p:xfrm>
          <a:off x="3886200" y="5410200"/>
          <a:ext cx="2667000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/>
                <a:gridCol w="1333500"/>
              </a:tblGrid>
              <a:tr h="31369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4F81BD"/>
                          </a:solidFill>
                        </a:rPr>
                        <a:t>Vacc</a:t>
                      </a:r>
                      <a:r>
                        <a:rPr lang="en-US" sz="1600" dirty="0" smtClean="0">
                          <a:solidFill>
                            <a:srgbClr val="4F81BD"/>
                          </a:solidFill>
                        </a:rPr>
                        <a:t> (3.3 MV)</a:t>
                      </a:r>
                      <a:endParaRPr lang="en-US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F81BD"/>
                          </a:solidFill>
                        </a:rPr>
                        <a:t>8.7 kV</a:t>
                      </a:r>
                      <a:endParaRPr lang="en-US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4F81BD"/>
                          </a:solidFill>
                        </a:rPr>
                        <a:t>Epk</a:t>
                      </a:r>
                      <a:r>
                        <a:rPr lang="en-US" sz="1600" dirty="0" smtClean="0">
                          <a:solidFill>
                            <a:srgbClr val="4F81BD"/>
                          </a:solidFill>
                        </a:rPr>
                        <a:t> (3.3 MV) </a:t>
                      </a:r>
                      <a:endParaRPr lang="en-US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F81BD"/>
                          </a:solidFill>
                        </a:rPr>
                        <a:t>46 MV/m</a:t>
                      </a:r>
                      <a:endParaRPr lang="en-US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4F81BD"/>
                          </a:solidFill>
                        </a:rPr>
                        <a:t>Bpk</a:t>
                      </a:r>
                      <a:r>
                        <a:rPr lang="en-US" sz="1600" dirty="0" smtClean="0">
                          <a:solidFill>
                            <a:srgbClr val="4F81BD"/>
                          </a:solidFill>
                        </a:rPr>
                        <a:t> (3.3 MV)</a:t>
                      </a:r>
                      <a:endParaRPr lang="en-US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F81BD"/>
                          </a:solidFill>
                        </a:rPr>
                        <a:t>77 </a:t>
                      </a:r>
                      <a:r>
                        <a:rPr lang="en-US" sz="1600" dirty="0" err="1" smtClean="0">
                          <a:solidFill>
                            <a:srgbClr val="4F81BD"/>
                          </a:solidFill>
                        </a:rPr>
                        <a:t>mT</a:t>
                      </a:r>
                      <a:endParaRPr lang="en-US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4F81BD"/>
                          </a:solidFill>
                        </a:rPr>
                        <a:t>Rt/Q</a:t>
                      </a:r>
                      <a:endParaRPr lang="en-US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F81BD"/>
                          </a:solidFill>
                        </a:rPr>
                        <a:t>314 Ohm </a:t>
                      </a:r>
                      <a:endParaRPr lang="en-US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reen Shot 2015-05-09 at 10.11.05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4" t="19399" r="15082" b="23422"/>
          <a:stretch/>
        </p:blipFill>
        <p:spPr>
          <a:xfrm>
            <a:off x="6552588" y="4495800"/>
            <a:ext cx="2591412" cy="2362200"/>
          </a:xfrm>
          <a:prstGeom prst="rect">
            <a:avLst/>
          </a:prstGeom>
        </p:spPr>
      </p:pic>
      <p:pic>
        <p:nvPicPr>
          <p:cNvPr id="6" name="Picture 5" descr="Screen Shot 2015-05-09 at 10.26.45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32132" r="34322" b="22727"/>
          <a:stretch/>
        </p:blipFill>
        <p:spPr>
          <a:xfrm>
            <a:off x="6781799" y="1888920"/>
            <a:ext cx="2349661" cy="2073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1894" y="0"/>
            <a:ext cx="703178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Increasing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beam pipe to 100mm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59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32" y="0"/>
            <a:ext cx="721245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HOM impedance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088698"/>
              </p:ext>
            </p:extLst>
          </p:nvPr>
        </p:nvGraphicFramePr>
        <p:xfrm>
          <a:off x="1" y="1676219"/>
          <a:ext cx="4626428" cy="282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803734"/>
              </p:ext>
            </p:extLst>
          </p:nvPr>
        </p:nvGraphicFramePr>
        <p:xfrm>
          <a:off x="4535713" y="1748792"/>
          <a:ext cx="4372429" cy="271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63284" y="4608469"/>
            <a:ext cx="8581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</a:rPr>
              <a:t>By inserting the most recent version of HOM filters to the 100mm aperture cavity, the HOM longitudinal and transverse impedances were calculated. There are a few modes need to be optimized. It is a good starting point.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924" y="937859"/>
            <a:ext cx="8645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Results above 1.75GHz are not accurate as the modes started to leak out from the beam pipe.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0" y="834572"/>
            <a:ext cx="9289143" cy="551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4F81BD"/>
                </a:solidFill>
                <a:latin typeface="+mn-lt"/>
              </a:rPr>
              <a:t>Cold tests of </a:t>
            </a:r>
            <a:r>
              <a:rPr lang="en-US" sz="2400" b="1" dirty="0" err="1" smtClean="0">
                <a:solidFill>
                  <a:srgbClr val="4F81BD"/>
                </a:solidFill>
                <a:latin typeface="+mn-lt"/>
              </a:rPr>
              <a:t>PoP</a:t>
            </a:r>
            <a:r>
              <a:rPr lang="en-US" sz="2400" b="1" dirty="0" smtClean="0">
                <a:solidFill>
                  <a:srgbClr val="4F81BD"/>
                </a:solidFill>
                <a:latin typeface="+mn-lt"/>
              </a:rPr>
              <a:t> DQW</a:t>
            </a:r>
            <a:r>
              <a:rPr lang="en-US" sz="2400" dirty="0" smtClean="0">
                <a:solidFill>
                  <a:srgbClr val="4F81BD"/>
                </a:solidFill>
                <a:latin typeface="+mn-lt"/>
              </a:rPr>
              <a:t> cavity demonstrated required nominal deflecting voltage. 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+mn-lt"/>
              </a:rPr>
              <a:t>Improved </a:t>
            </a:r>
            <a:r>
              <a:rPr lang="en-US" sz="2400" b="1" dirty="0" smtClean="0">
                <a:solidFill>
                  <a:srgbClr val="4F81BD"/>
                </a:solidFill>
                <a:latin typeface="+mn-lt"/>
              </a:rPr>
              <a:t>DQW cavity design for SPS tests</a:t>
            </a:r>
            <a:r>
              <a:rPr lang="en-US" sz="2400" dirty="0" smtClean="0">
                <a:solidFill>
                  <a:srgbClr val="4F81BD"/>
                </a:solidFill>
                <a:latin typeface="+mn-lt"/>
              </a:rPr>
              <a:t>: reduced </a:t>
            </a:r>
            <a:r>
              <a:rPr lang="en-US" sz="2400" dirty="0" err="1" smtClean="0">
                <a:solidFill>
                  <a:srgbClr val="4F81BD"/>
                </a:solidFill>
                <a:latin typeface="+mn-lt"/>
              </a:rPr>
              <a:t>Bpk</a:t>
            </a:r>
            <a:r>
              <a:rPr lang="en-US" sz="2400" dirty="0" smtClean="0">
                <a:solidFill>
                  <a:srgbClr val="4F81BD"/>
                </a:solidFill>
                <a:latin typeface="+mn-lt"/>
              </a:rPr>
              <a:t>, satisfy LHC space constraints, include HOM filters. </a:t>
            </a:r>
            <a:endParaRPr lang="en-US" sz="2400" dirty="0">
              <a:solidFill>
                <a:srgbClr val="4F81BD"/>
              </a:solidFill>
            </a:endParaRPr>
          </a:p>
          <a:p>
            <a:pPr lvl="1"/>
            <a:r>
              <a:rPr lang="en-US" sz="2000" dirty="0">
                <a:solidFill>
                  <a:srgbClr val="4F81BD"/>
                </a:solidFill>
              </a:rPr>
              <a:t>Cavity and HOM filter designs for SPS test completed.</a:t>
            </a:r>
          </a:p>
          <a:p>
            <a:pPr lvl="1"/>
            <a:r>
              <a:rPr lang="en-US" sz="2000" dirty="0">
                <a:solidFill>
                  <a:srgbClr val="4F81BD"/>
                </a:solidFill>
              </a:rPr>
              <a:t>Extensive error study showed no degradation on the HOM filter performance</a:t>
            </a:r>
          </a:p>
          <a:p>
            <a:pPr lvl="1"/>
            <a:r>
              <a:rPr lang="en-US" sz="2000" dirty="0">
                <a:solidFill>
                  <a:srgbClr val="4F81BD"/>
                </a:solidFill>
              </a:rPr>
              <a:t>Next steps after EBW: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2000" dirty="0">
                <a:solidFill>
                  <a:srgbClr val="4F81BD"/>
                </a:solidFill>
              </a:rPr>
              <a:t>Heavy BCP, high T bake, light BCP + HPR and bare cavity cold test at BNL in 2016. 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2000" dirty="0">
                <a:solidFill>
                  <a:srgbClr val="4F81BD"/>
                </a:solidFill>
              </a:rPr>
              <a:t>Assembly to </a:t>
            </a:r>
            <a:r>
              <a:rPr lang="en-US" sz="2000" dirty="0" err="1">
                <a:solidFill>
                  <a:srgbClr val="4F81BD"/>
                </a:solidFill>
              </a:rPr>
              <a:t>LHe</a:t>
            </a:r>
            <a:r>
              <a:rPr lang="en-US" sz="2000" dirty="0">
                <a:solidFill>
                  <a:srgbClr val="4F81BD"/>
                </a:solidFill>
              </a:rPr>
              <a:t> vessel, light BCP + HPR, pre-tuning, dressed cavity cold test at BNL, assembly into </a:t>
            </a:r>
            <a:r>
              <a:rPr lang="en-US" sz="2000" dirty="0" err="1">
                <a:solidFill>
                  <a:srgbClr val="4F81BD"/>
                </a:solidFill>
              </a:rPr>
              <a:t>cryomodule</a:t>
            </a:r>
            <a:r>
              <a:rPr lang="en-US" sz="2000" dirty="0">
                <a:solidFill>
                  <a:srgbClr val="4F81BD"/>
                </a:solidFill>
              </a:rPr>
              <a:t>, installation in SPS.</a:t>
            </a:r>
          </a:p>
          <a:p>
            <a:pPr lvl="1"/>
            <a:r>
              <a:rPr lang="en-US" sz="2000" dirty="0">
                <a:solidFill>
                  <a:srgbClr val="4F81BD"/>
                </a:solidFill>
              </a:rPr>
              <a:t>First HOM filter prototype being manufactured at CERN. </a:t>
            </a:r>
            <a:endParaRPr lang="en-US" sz="2400" dirty="0" smtClean="0">
              <a:solidFill>
                <a:srgbClr val="4F81BD"/>
              </a:solidFill>
              <a:latin typeface="+mn-lt"/>
            </a:endParaRPr>
          </a:p>
          <a:p>
            <a:r>
              <a:rPr lang="en-US" sz="2400" dirty="0" smtClean="0">
                <a:solidFill>
                  <a:srgbClr val="4F81BD"/>
                </a:solidFill>
                <a:latin typeface="+mn-lt"/>
              </a:rPr>
              <a:t>Cavity with 100mm beam pipe aperture was studied with HOM filters.</a:t>
            </a:r>
            <a:endParaRPr lang="en-US" sz="1400" dirty="0">
              <a:solidFill>
                <a:srgbClr val="4F81BD"/>
              </a:solidFill>
              <a:latin typeface="+mn-lt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9369" y="0"/>
            <a:ext cx="620294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Summary and outlook	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9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5999" y="1219200"/>
            <a:ext cx="4571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2571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995" y="0"/>
            <a:ext cx="655052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Double-Quarter Wave (DQW) Crab Cavity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0" y="1171843"/>
            <a:ext cx="418924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71843"/>
            <a:ext cx="418924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1043" y="4130040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</a:t>
            </a:r>
            <a:endParaRPr lang="en-US" sz="1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0905" y="4115973"/>
            <a:ext cx="1379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</a:t>
            </a:r>
            <a:endParaRPr lang="en-US" sz="1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30" y="4461551"/>
            <a:ext cx="8497384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4F81BD"/>
                </a:solidFill>
                <a:latin typeface="Century Gothic"/>
                <a:cs typeface="Century Gothic"/>
              </a:rPr>
              <a:t>Deflecting voltage </a:t>
            </a:r>
            <a:r>
              <a:rPr lang="en-US" sz="1800" i="1" dirty="0" smtClean="0">
                <a:solidFill>
                  <a:srgbClr val="4F81BD"/>
                </a:solidFill>
                <a:latin typeface="Century Gothic"/>
                <a:cs typeface="Century Gothic"/>
              </a:rPr>
              <a:t>given when bunch is at cavity center and E-field is zero.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4F81BD"/>
                </a:solidFill>
                <a:latin typeface="Century Gothic"/>
                <a:cs typeface="Century Gothic"/>
              </a:rPr>
              <a:t>Crabbing mode is fundamental mode. 1</a:t>
            </a:r>
            <a:r>
              <a:rPr lang="en-US" sz="1800" i="1" baseline="30000" dirty="0" smtClean="0">
                <a:solidFill>
                  <a:srgbClr val="4F81BD"/>
                </a:solidFill>
                <a:latin typeface="Century Gothic"/>
                <a:cs typeface="Century Gothic"/>
              </a:rPr>
              <a:t>st</a:t>
            </a:r>
            <a:r>
              <a:rPr lang="en-US" sz="1800" i="1" dirty="0" smtClean="0">
                <a:solidFill>
                  <a:srgbClr val="4F81BD"/>
                </a:solidFill>
                <a:latin typeface="Century Gothic"/>
                <a:cs typeface="Century Gothic"/>
              </a:rPr>
              <a:t> HOM is well away from fundamental mode.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4F81BD"/>
                </a:solidFill>
                <a:latin typeface="Century Gothic"/>
                <a:cs typeface="Century Gothic"/>
              </a:rPr>
              <a:t>From QW to DQW to </a:t>
            </a:r>
            <a:r>
              <a:rPr lang="en-US" sz="1800" i="1" dirty="0" smtClean="0">
                <a:solidFill>
                  <a:srgbClr val="4F81BD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reduce </a:t>
            </a:r>
            <a:r>
              <a:rPr lang="en-US" sz="1800" i="1" dirty="0">
                <a:solidFill>
                  <a:srgbClr val="4F81BD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residual acceleration (still some due to port asymmetry</a:t>
            </a:r>
            <a:r>
              <a:rPr lang="en-US" sz="1800" i="1" dirty="0" smtClean="0">
                <a:solidFill>
                  <a:srgbClr val="4F81BD"/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).</a:t>
            </a:r>
            <a:endParaRPr lang="en-US" sz="1800" i="1" dirty="0" smtClean="0">
              <a:solidFill>
                <a:srgbClr val="4F81BD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77087" y="864465"/>
            <a:ext cx="6308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(0)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5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624" y="0"/>
            <a:ext cx="7780443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n-US" sz="20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stage: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validation of nominal deflecting voltage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3" y="2409245"/>
            <a:ext cx="6131678" cy="41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7300"/>
            <a:ext cx="9382539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0000">
                <a:schemeClr val="accent1">
                  <a:lumMod val="20000"/>
                  <a:lumOff val="80000"/>
                </a:schemeClr>
              </a:gs>
              <a:gs pos="99722">
                <a:schemeClr val="bg1"/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4F81BD"/>
                </a:solidFill>
              </a:rPr>
              <a:t>Successful cold test of </a:t>
            </a:r>
            <a:r>
              <a:rPr lang="en-US" sz="1600" i="1" dirty="0" err="1" smtClean="0">
                <a:solidFill>
                  <a:srgbClr val="4F81BD"/>
                </a:solidFill>
              </a:rPr>
              <a:t>PoP</a:t>
            </a:r>
            <a:r>
              <a:rPr lang="en-US" sz="1600" i="1" dirty="0" smtClean="0">
                <a:solidFill>
                  <a:srgbClr val="4F81BD"/>
                </a:solidFill>
              </a:rPr>
              <a:t> DQW cavity at BNL in 2014: </a:t>
            </a:r>
            <a:r>
              <a:rPr lang="en-GB" sz="1600" i="1" dirty="0" smtClean="0">
                <a:solidFill>
                  <a:srgbClr val="4F81BD"/>
                </a:solidFill>
                <a:latin typeface="+mj-lt"/>
              </a:rPr>
              <a:t>Q</a:t>
            </a:r>
            <a:r>
              <a:rPr lang="en-GB" sz="1600" i="1" baseline="-25000" dirty="0" smtClean="0">
                <a:solidFill>
                  <a:srgbClr val="4F81BD"/>
                </a:solidFill>
                <a:latin typeface="+mj-lt"/>
              </a:rPr>
              <a:t>0</a:t>
            </a:r>
            <a:r>
              <a:rPr lang="en-GB" sz="1600" i="1" dirty="0" smtClean="0">
                <a:solidFill>
                  <a:srgbClr val="4F81BD"/>
                </a:solidFill>
                <a:latin typeface="+mj-lt"/>
              </a:rPr>
              <a:t> </a:t>
            </a:r>
            <a:r>
              <a:rPr lang="en-GB" sz="1600" i="1" dirty="0">
                <a:solidFill>
                  <a:srgbClr val="4F81BD"/>
                </a:solidFill>
                <a:latin typeface="+mj-lt"/>
              </a:rPr>
              <a:t>at </a:t>
            </a:r>
            <a:r>
              <a:rPr lang="en-GB" sz="1600" i="1" dirty="0" smtClean="0">
                <a:solidFill>
                  <a:srgbClr val="4F81BD"/>
                </a:solidFill>
                <a:latin typeface="+mj-lt"/>
              </a:rPr>
              <a:t>around 3~4.5e9</a:t>
            </a:r>
            <a:r>
              <a:rPr lang="en-GB" sz="1600" i="1" dirty="0">
                <a:solidFill>
                  <a:srgbClr val="4F81BD"/>
                </a:solidFill>
                <a:latin typeface="+mj-lt"/>
              </a:rPr>
              <a:t>.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4F81BD"/>
                </a:solidFill>
                <a:latin typeface="+mj-lt"/>
              </a:rPr>
              <a:t>In CW mode, temperature of beam pipe flanges </a:t>
            </a:r>
            <a:r>
              <a:rPr lang="en-GB" sz="1600" i="1" dirty="0" smtClean="0">
                <a:solidFill>
                  <a:srgbClr val="4F81BD"/>
                </a:solidFill>
                <a:latin typeface="+mj-lt"/>
              </a:rPr>
              <a:t>increased.</a:t>
            </a:r>
            <a:endParaRPr lang="en-GB" sz="1600" i="1" dirty="0">
              <a:solidFill>
                <a:srgbClr val="4F81BD"/>
              </a:solidFill>
              <a:latin typeface="+mj-lt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4F81BD"/>
                </a:solidFill>
                <a:latin typeface="+mj-lt"/>
              </a:rPr>
              <a:t>Reached </a:t>
            </a:r>
            <a:r>
              <a:rPr lang="en-GB" sz="1600" i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4.5MV kick in pulsed mode</a:t>
            </a:r>
            <a:r>
              <a:rPr lang="en-US" sz="1600" i="1" dirty="0">
                <a:solidFill>
                  <a:srgbClr val="4F81BD"/>
                </a:solidFill>
                <a:latin typeface="+mj-lt"/>
              </a:rPr>
              <a:t>, limited by 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quench.</a:t>
            </a:r>
            <a:endParaRPr lang="en-US" sz="1600" i="1" dirty="0">
              <a:solidFill>
                <a:srgbClr val="4F81BD"/>
              </a:solidFill>
              <a:latin typeface="+mj-lt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4F81BD"/>
                </a:solidFill>
                <a:latin typeface="+mj-lt"/>
              </a:rPr>
              <a:t>Temperature increase on pickup port blending area.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4F81BD"/>
                </a:solidFill>
                <a:latin typeface="+mj-lt"/>
              </a:rPr>
              <a:t>Quench 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for </a:t>
            </a:r>
            <a:r>
              <a:rPr lang="en-US" sz="1600" i="1" dirty="0" err="1" smtClean="0">
                <a:solidFill>
                  <a:srgbClr val="4F81BD"/>
                </a:solidFill>
                <a:latin typeface="+mj-lt"/>
              </a:rPr>
              <a:t>Bpk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 ~110mT and </a:t>
            </a:r>
            <a:r>
              <a:rPr lang="en-US" sz="1600" i="1" dirty="0" err="1" smtClean="0">
                <a:solidFill>
                  <a:srgbClr val="4F81BD"/>
                </a:solidFill>
                <a:latin typeface="+mj-lt"/>
              </a:rPr>
              <a:t>Epk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~ 53MV/m.</a:t>
            </a:r>
            <a:endParaRPr lang="en-US" sz="1600" i="1" dirty="0">
              <a:solidFill>
                <a:srgbClr val="4F81BD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175" y="3097031"/>
            <a:ext cx="17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rgbClr val="4F81BD"/>
                </a:solidFill>
              </a:rPr>
              <a:t>PoP</a:t>
            </a:r>
            <a:r>
              <a:rPr lang="en-US" sz="1400" i="1" dirty="0" smtClean="0">
                <a:solidFill>
                  <a:srgbClr val="4F81BD"/>
                </a:solidFill>
              </a:rPr>
              <a:t> DQW cavity </a:t>
            </a:r>
          </a:p>
          <a:p>
            <a:pPr algn="ctr"/>
            <a:r>
              <a:rPr lang="en-US" sz="1400" i="1" dirty="0" smtClean="0">
                <a:solidFill>
                  <a:srgbClr val="4F81BD"/>
                </a:solidFill>
              </a:rPr>
              <a:t>with stiffening frame</a:t>
            </a:r>
            <a:endParaRPr lang="en-US" sz="1400" i="1" dirty="0">
              <a:solidFill>
                <a:srgbClr val="4F81BD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5" y="911713"/>
            <a:ext cx="1909347" cy="21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7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9579" y="0"/>
            <a:ext cx="596231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DQW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cavities for SPS tests </a:t>
            </a:r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1" l="42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13" y="5101499"/>
            <a:ext cx="980392" cy="16051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TextBox 6"/>
          <p:cNvSpPr txBox="1"/>
          <p:nvPr/>
        </p:nvSpPr>
        <p:spPr>
          <a:xfrm>
            <a:off x="204822" y="618330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E-field</a:t>
            </a:r>
            <a:endParaRPr lang="en-US" sz="1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4" b="99587" l="2404" r="99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86" y="5130733"/>
            <a:ext cx="865532" cy="15100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1" name="TextBox 8"/>
          <p:cNvSpPr txBox="1"/>
          <p:nvPr/>
        </p:nvSpPr>
        <p:spPr>
          <a:xfrm>
            <a:off x="1884560" y="6200616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H-field</a:t>
            </a:r>
            <a:endParaRPr lang="en-US" sz="1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76209" y="5225966"/>
            <a:ext cx="5255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f(0)</a:t>
            </a:r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8434" y="5638328"/>
            <a:ext cx="4227968" cy="954107"/>
          </a:xfrm>
          <a:prstGeom prst="rect">
            <a:avLst/>
          </a:prstGeom>
          <a:gradFill flip="none" rotWithShape="1">
            <a:gsLst>
              <a:gs pos="0">
                <a:schemeClr val="lt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5840000" scaled="0"/>
            <a:tileRect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u="sng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Expected performances from </a:t>
            </a:r>
            <a:r>
              <a:rPr lang="en-US" sz="1400" i="1" u="sng" dirty="0" err="1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PoP</a:t>
            </a:r>
            <a:r>
              <a:rPr lang="en-US" sz="1400" i="1" u="sng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DQW cold test results</a:t>
            </a:r>
          </a:p>
          <a:p>
            <a:endParaRPr lang="en-US" sz="1400" i="1" u="sng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1400" dirty="0" smtClean="0">
                <a:solidFill>
                  <a:srgbClr val="4F81BD"/>
                </a:solidFill>
                <a:latin typeface="+mj-lt"/>
              </a:rPr>
              <a:t>Quench </a:t>
            </a:r>
            <a:r>
              <a:rPr lang="en-US" sz="1400" dirty="0">
                <a:solidFill>
                  <a:srgbClr val="4F81BD"/>
                </a:solidFill>
                <a:latin typeface="+mj-lt"/>
              </a:rPr>
              <a:t>for </a:t>
            </a:r>
            <a:r>
              <a:rPr lang="en-US" sz="1400" b="1" dirty="0">
                <a:solidFill>
                  <a:srgbClr val="4F81BD"/>
                </a:solidFill>
                <a:latin typeface="+mj-lt"/>
              </a:rPr>
              <a:t>SPS DQWCC extrapolated</a:t>
            </a:r>
            <a:r>
              <a:rPr lang="en-US" sz="1400" dirty="0">
                <a:solidFill>
                  <a:srgbClr val="4F81BD"/>
                </a:solidFill>
                <a:latin typeface="+mj-lt"/>
              </a:rPr>
              <a:t> to </a:t>
            </a:r>
            <a:r>
              <a:rPr lang="en-US" sz="1400" dirty="0" err="1" smtClean="0">
                <a:solidFill>
                  <a:srgbClr val="4F81BD"/>
                </a:solidFill>
                <a:latin typeface="+mj-lt"/>
              </a:rPr>
              <a:t>Vt</a:t>
            </a:r>
            <a:r>
              <a:rPr lang="en-US" sz="1400" dirty="0" smtClean="0">
                <a:solidFill>
                  <a:srgbClr val="4F81BD"/>
                </a:solidFill>
                <a:latin typeface="+mj-lt"/>
              </a:rPr>
              <a:t>~</a:t>
            </a:r>
            <a:r>
              <a:rPr lang="en-US" sz="1400" dirty="0">
                <a:solidFill>
                  <a:srgbClr val="4F81BD"/>
                </a:solidFill>
                <a:latin typeface="+mj-lt"/>
              </a:rPr>
              <a:t> </a:t>
            </a:r>
            <a:r>
              <a:rPr lang="en-US" sz="1400" b="1" dirty="0" smtClean="0">
                <a:solidFill>
                  <a:srgbClr val="4F81BD"/>
                </a:solidFill>
                <a:latin typeface="+mj-lt"/>
              </a:rPr>
              <a:t>5.1 MV</a:t>
            </a:r>
            <a:r>
              <a:rPr lang="en-US" sz="1400" dirty="0">
                <a:solidFill>
                  <a:srgbClr val="4F81BD"/>
                </a:solidFill>
                <a:latin typeface="+mj-lt"/>
              </a:rPr>
              <a:t> </a:t>
            </a:r>
            <a:r>
              <a:rPr lang="en-US" sz="1400" dirty="0" smtClean="0">
                <a:solidFill>
                  <a:srgbClr val="4F81BD"/>
                </a:solidFill>
                <a:latin typeface="+mj-lt"/>
              </a:rPr>
              <a:t> using </a:t>
            </a:r>
            <a:r>
              <a:rPr lang="en-US" sz="1400" dirty="0">
                <a:solidFill>
                  <a:srgbClr val="4F81BD"/>
                </a:solidFill>
                <a:latin typeface="+mj-lt"/>
              </a:rPr>
              <a:t>measured quench voltage of </a:t>
            </a:r>
            <a:r>
              <a:rPr lang="en-US" sz="1400" dirty="0" err="1" smtClean="0">
                <a:solidFill>
                  <a:srgbClr val="4F81BD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rgbClr val="4F81BD"/>
                </a:solidFill>
                <a:latin typeface="+mj-lt"/>
              </a:rPr>
              <a:t> cavity.</a:t>
            </a:r>
            <a:endParaRPr lang="en-US" sz="1400" i="1" dirty="0" smtClean="0">
              <a:solidFill>
                <a:srgbClr val="4F81BD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3" y="1444382"/>
            <a:ext cx="3502052" cy="35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8473" y="764673"/>
            <a:ext cx="8220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SPS cavity </a:t>
            </a:r>
            <a:r>
              <a:rPr lang="en-US" sz="1600" i="1" dirty="0">
                <a:solidFill>
                  <a:srgbClr val="4F81BD"/>
                </a:solidFill>
                <a:latin typeface="+mj-lt"/>
              </a:rPr>
              <a:t>optimized 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into 1) </a:t>
            </a:r>
            <a:r>
              <a:rPr lang="en-US" sz="1600" i="1" dirty="0">
                <a:solidFill>
                  <a:srgbClr val="4F81BD"/>
                </a:solidFill>
                <a:latin typeface="+mj-lt"/>
              </a:rPr>
              <a:t>a more </a:t>
            </a:r>
            <a:r>
              <a:rPr lang="en-US" sz="1600" i="1" dirty="0">
                <a:solidFill>
                  <a:srgbClr val="4F81B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compact</a:t>
            </a:r>
            <a:r>
              <a:rPr lang="en-US" sz="1600" i="1" dirty="0">
                <a:solidFill>
                  <a:srgbClr val="4F81BD"/>
                </a:solidFill>
                <a:latin typeface="+mj-lt"/>
              </a:rPr>
              <a:t> design with 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2) </a:t>
            </a:r>
            <a:r>
              <a:rPr lang="en-US" sz="1600" i="1" u="sng" dirty="0" smtClean="0">
                <a:solidFill>
                  <a:srgbClr val="4F81B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lower </a:t>
            </a:r>
            <a:r>
              <a:rPr lang="en-US" sz="1600" i="1" u="sng" dirty="0">
                <a:solidFill>
                  <a:srgbClr val="4F81B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surface </a:t>
            </a:r>
            <a:r>
              <a:rPr lang="en-US" sz="1600" i="1" u="sng" dirty="0" smtClean="0">
                <a:solidFill>
                  <a:srgbClr val="4F81B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magnetic field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.</a:t>
            </a:r>
            <a:endParaRPr lang="en-US" sz="1600" i="1" dirty="0">
              <a:solidFill>
                <a:srgbClr val="4F81BD"/>
              </a:solidFill>
              <a:latin typeface="+mj-lt"/>
              <a:sym typeface="Wingdings" panose="05000000000000000000" pitchFamily="2" charset="2"/>
            </a:endParaRPr>
          </a:p>
          <a:p>
            <a:endParaRPr lang="en-US" sz="1600" i="1" dirty="0">
              <a:latin typeface="+mj-lt"/>
            </a:endParaRPr>
          </a:p>
          <a:p>
            <a:endParaRPr lang="en-US" sz="1600" i="1" dirty="0">
              <a:latin typeface="+mj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24252"/>
              </p:ext>
            </p:extLst>
          </p:nvPr>
        </p:nvGraphicFramePr>
        <p:xfrm>
          <a:off x="4528139" y="1335937"/>
          <a:ext cx="4278426" cy="391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794"/>
                <a:gridCol w="1604064"/>
                <a:gridCol w="1571568"/>
              </a:tblGrid>
              <a:tr h="234970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small" baseline="0" dirty="0" err="1" smtClean="0">
                          <a:solidFill>
                            <a:srgbClr val="4F81BD"/>
                          </a:solidFill>
                        </a:rPr>
                        <a:t>PoP</a:t>
                      </a:r>
                      <a:r>
                        <a:rPr lang="en-US" sz="1400" cap="small" baseline="0" dirty="0" smtClean="0">
                          <a:solidFill>
                            <a:srgbClr val="4F81BD"/>
                          </a:solidFill>
                        </a:rPr>
                        <a:t> DQWCC</a:t>
                      </a: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small" baseline="0" dirty="0" smtClean="0">
                          <a:solidFill>
                            <a:srgbClr val="4F81BD"/>
                          </a:solidFill>
                        </a:rPr>
                        <a:t>SPS DQWCC</a:t>
                      </a: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algn="ctr"/>
                      <a:endParaRPr lang="en-US" sz="1400" cap="small" baseline="0" dirty="0" smtClean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4F81BD"/>
                          </a:solidFill>
                        </a:rPr>
                        <a:t>R</a:t>
                      </a:r>
                      <a:r>
                        <a:rPr lang="en-US" sz="1400" baseline="-25000" dirty="0" err="1" smtClean="0">
                          <a:solidFill>
                            <a:srgbClr val="4F81BD"/>
                          </a:solidFill>
                        </a:rPr>
                        <a:t>t</a:t>
                      </a:r>
                      <a:r>
                        <a:rPr lang="en-US" sz="1400" dirty="0" smtClean="0">
                          <a:solidFill>
                            <a:srgbClr val="4F81BD"/>
                          </a:solidFill>
                        </a:rPr>
                        <a:t>/Q [Ohm]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F81BD"/>
                          </a:solidFill>
                        </a:rPr>
                        <a:t>400</a:t>
                      </a:r>
                      <a:endParaRPr lang="en-US" sz="1400" dirty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F81BD"/>
                          </a:solidFill>
                        </a:rPr>
                        <a:t>429</a:t>
                      </a:r>
                      <a:endParaRPr lang="en-US" sz="1400" dirty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618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rgbClr val="4F81BD"/>
                          </a:solidFill>
                        </a:rPr>
                        <a:t>G [Ohm]</a:t>
                      </a:r>
                      <a:endParaRPr lang="en-US" sz="1400" b="0" i="0" dirty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F81BD"/>
                          </a:solidFill>
                        </a:rPr>
                        <a:t>85</a:t>
                      </a:r>
                      <a:endParaRPr lang="en-US" sz="1400" dirty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F81BD"/>
                          </a:solidFill>
                        </a:rPr>
                        <a:t>87</a:t>
                      </a:r>
                      <a:endParaRPr lang="en-US" sz="1400" dirty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err="1" smtClean="0">
                          <a:solidFill>
                            <a:srgbClr val="4F81BD"/>
                          </a:solidFill>
                        </a:rPr>
                        <a:t>E</a:t>
                      </a:r>
                      <a:r>
                        <a:rPr lang="en-US" sz="1400" b="0" i="0" baseline="-25000" dirty="0" err="1" smtClean="0">
                          <a:solidFill>
                            <a:srgbClr val="4F81BD"/>
                          </a:solidFill>
                        </a:rPr>
                        <a:t>pk</a:t>
                      </a:r>
                      <a:r>
                        <a:rPr lang="en-US" sz="1400" b="0" i="0" dirty="0" smtClean="0">
                          <a:solidFill>
                            <a:srgbClr val="4F81BD"/>
                          </a:solidFill>
                        </a:rPr>
                        <a:t> [MV/m]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F81BD"/>
                          </a:solidFill>
                        </a:rPr>
                        <a:t>38</a:t>
                      </a:r>
                      <a:endParaRPr lang="en-US" sz="1400" dirty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F81BD"/>
                          </a:solidFill>
                        </a:rPr>
                        <a:t>37</a:t>
                      </a:r>
                      <a:endParaRPr lang="en-US" sz="1400" dirty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err="1" smtClean="0">
                          <a:solidFill>
                            <a:srgbClr val="4F81BD"/>
                          </a:solidFill>
                        </a:rPr>
                        <a:t>B</a:t>
                      </a:r>
                      <a:r>
                        <a:rPr lang="en-US" sz="1400" b="0" i="0" baseline="-25000" dirty="0" err="1" smtClean="0">
                          <a:solidFill>
                            <a:srgbClr val="4F81BD"/>
                          </a:solidFill>
                        </a:rPr>
                        <a:t>pk</a:t>
                      </a:r>
                      <a:r>
                        <a:rPr lang="en-US" sz="1400" b="0" i="0" dirty="0" smtClean="0">
                          <a:solidFill>
                            <a:srgbClr val="4F81BD"/>
                          </a:solidFill>
                        </a:rPr>
                        <a:t> [</a:t>
                      </a:r>
                      <a:r>
                        <a:rPr lang="en-US" sz="1400" b="0" i="0" dirty="0" err="1" smtClean="0">
                          <a:solidFill>
                            <a:srgbClr val="4F81BD"/>
                          </a:solidFill>
                        </a:rPr>
                        <a:t>mT</a:t>
                      </a:r>
                      <a:r>
                        <a:rPr lang="en-US" sz="1400" b="0" i="0" dirty="0" smtClean="0">
                          <a:solidFill>
                            <a:srgbClr val="4F81BD"/>
                          </a:solidFill>
                        </a:rPr>
                        <a:t>]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F81BD"/>
                          </a:solidFill>
                        </a:rPr>
                        <a:t>80</a:t>
                      </a:r>
                      <a:endParaRPr lang="en-US" sz="1400" dirty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F81BD"/>
                          </a:solidFill>
                        </a:rPr>
                        <a:t>72</a:t>
                      </a:r>
                      <a:endParaRPr lang="en-US" sz="1400" dirty="0">
                        <a:solidFill>
                          <a:srgbClr val="4F81BD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652756" y="1745408"/>
            <a:ext cx="3120390" cy="1927860"/>
            <a:chOff x="3208020" y="3726180"/>
            <a:chExt cx="3120390" cy="192786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08020" y="3726180"/>
              <a:ext cx="312039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6"/>
            <a:stretch/>
          </p:blipFill>
          <p:spPr>
            <a:xfrm>
              <a:off x="3211656" y="3748332"/>
              <a:ext cx="1607994" cy="36882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29"/>
            <a:stretch/>
          </p:blipFill>
          <p:spPr>
            <a:xfrm>
              <a:off x="3211656" y="5181600"/>
              <a:ext cx="3116754" cy="4724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656" y="4100444"/>
              <a:ext cx="1607994" cy="1136872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650" y="3731620"/>
              <a:ext cx="1508760" cy="187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5857309" y="3297575"/>
            <a:ext cx="894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  <a:latin typeface="Cambria Math"/>
                <a:ea typeface="Cambria Math"/>
              </a:rPr>
              <a:t>∅ </a:t>
            </a:r>
            <a:r>
              <a:rPr lang="en-US" sz="1400" dirty="0" smtClean="0">
                <a:solidFill>
                  <a:srgbClr val="4F81BD"/>
                </a:solidFill>
                <a:latin typeface="Calibri" panose="020F0502020204030204" pitchFamily="34" charset="0"/>
                <a:ea typeface="Cambria Math"/>
              </a:rPr>
              <a:t>35 mm</a:t>
            </a:r>
            <a:r>
              <a:rPr lang="en-US" sz="1400" i="1" dirty="0" smtClean="0">
                <a:solidFill>
                  <a:srgbClr val="4F81BD"/>
                </a:solidFill>
              </a:rPr>
              <a:t> </a:t>
            </a:r>
            <a:endParaRPr lang="en-US" sz="1400" i="1" dirty="0">
              <a:solidFill>
                <a:srgbClr val="4F81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4386" y="3357162"/>
            <a:ext cx="1018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  <a:latin typeface="Cambria Math"/>
                <a:ea typeface="Cambria Math"/>
              </a:rPr>
              <a:t>∅ </a:t>
            </a:r>
            <a:r>
              <a:rPr lang="en-US" sz="1400" dirty="0" smtClean="0">
                <a:solidFill>
                  <a:srgbClr val="4F81BD"/>
                </a:solidFill>
                <a:latin typeface="Calibri" panose="020F0502020204030204" pitchFamily="34" charset="0"/>
                <a:ea typeface="Cambria Math"/>
              </a:rPr>
              <a:t>62 </a:t>
            </a:r>
            <a:r>
              <a:rPr lang="en-US" sz="1400" dirty="0">
                <a:solidFill>
                  <a:srgbClr val="4F81BD"/>
                </a:solidFill>
                <a:latin typeface="Calibri" panose="020F0502020204030204" pitchFamily="34" charset="0"/>
                <a:ea typeface="Cambria Math"/>
              </a:rPr>
              <a:t>mm</a:t>
            </a:r>
            <a:r>
              <a:rPr lang="en-US" sz="1400" i="1" dirty="0">
                <a:solidFill>
                  <a:srgbClr val="4F81BD"/>
                </a:solidFill>
              </a:rPr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001621" y="3148767"/>
            <a:ext cx="171450" cy="277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330936" y="3148767"/>
            <a:ext cx="198120" cy="130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0"/>
          </p:cNvCxnSpPr>
          <p:nvPr/>
        </p:nvCxnSpPr>
        <p:spPr>
          <a:xfrm flipV="1">
            <a:off x="6304799" y="2379147"/>
            <a:ext cx="384277" cy="918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060809" y="2402369"/>
            <a:ext cx="239089" cy="885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180353" y="3214120"/>
            <a:ext cx="104863" cy="65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001621" y="2380414"/>
            <a:ext cx="260985" cy="10455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664436" y="2402369"/>
            <a:ext cx="332422" cy="998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11431" y="4828651"/>
            <a:ext cx="4277504" cy="451212"/>
          </a:xfrm>
          <a:prstGeom prst="rect">
            <a:avLst/>
          </a:prstGeom>
          <a:noFill/>
          <a:ln>
            <a:solidFill>
              <a:srgbClr val="0000FF"/>
            </a:solidFill>
            <a:prstDash val="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07" b="92073" l="3084" r="91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186">
            <a:off x="6399472" y="4934966"/>
            <a:ext cx="2899049" cy="20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image00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0" b="10391"/>
          <a:stretch/>
        </p:blipFill>
        <p:spPr bwMode="auto">
          <a:xfrm>
            <a:off x="2814124" y="4451473"/>
            <a:ext cx="2205423" cy="21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 rot="20246496">
            <a:off x="11652313" y="197485"/>
            <a:ext cx="2411760" cy="2664296"/>
            <a:chOff x="6732240" y="1268760"/>
            <a:chExt cx="2411760" cy="2664296"/>
          </a:xfrm>
        </p:grpSpPr>
        <p:pic>
          <p:nvPicPr>
            <p:cNvPr id="8" name="Picture 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4" r="16125"/>
            <a:stretch>
              <a:fillRect/>
            </a:stretch>
          </p:blipFill>
          <p:spPr bwMode="auto">
            <a:xfrm>
              <a:off x="6732240" y="1268760"/>
              <a:ext cx="2411760" cy="266429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2" t="41958" r="40729" b="16312"/>
            <a:stretch/>
          </p:blipFill>
          <p:spPr>
            <a:xfrm rot="1380000">
              <a:off x="7050589" y="3580989"/>
              <a:ext cx="170970" cy="33185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802080" y="0"/>
            <a:ext cx="661739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SPS DQWCC – </a:t>
            </a:r>
            <a:r>
              <a:rPr lang="en-US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FPC and Pick-Up</a:t>
            </a:r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1868" y="4636565"/>
            <a:ext cx="2390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Pick-up antenna</a:t>
            </a:r>
            <a:r>
              <a:rPr lang="en-US" sz="1600" i="1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(Cu):   </a:t>
            </a:r>
            <a:endParaRPr lang="en-US" sz="1600" i="1" dirty="0" smtClean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600" i="1" dirty="0" err="1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Qext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i="1" baseline="3000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f(0) </a:t>
            </a:r>
            <a:r>
              <a:rPr lang="en-US" sz="1600" i="1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is 1.6x10</a:t>
            </a:r>
            <a:r>
              <a:rPr lang="en-US" sz="1600" i="1" baseline="3000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10</a:t>
            </a:r>
            <a:r>
              <a:rPr lang="en-US" sz="1600" i="1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extracts </a:t>
            </a:r>
            <a:r>
              <a:rPr lang="en-US" sz="1600" i="1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about 1.5W 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of </a:t>
            </a:r>
            <a:r>
              <a:rPr lang="en-US" sz="1600" i="1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fundamental mode. 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0" y="772656"/>
            <a:ext cx="6292158" cy="83099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99722">
                <a:schemeClr val="bg1"/>
              </a:gs>
            </a:gsLst>
            <a:lin ang="27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Hook-type antennae for well coupling with magnetic field.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>
                <a:solidFill>
                  <a:srgbClr val="4F81BD"/>
                </a:solidFill>
                <a:latin typeface="+mj-lt"/>
              </a:rPr>
              <a:t>D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etachable from cavity to ease installation.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>
                <a:solidFill>
                  <a:srgbClr val="4F81BD"/>
                </a:solidFill>
                <a:latin typeface="+mj-lt"/>
              </a:rPr>
              <a:t>A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</a:rPr>
              <a:t>ctive cooling for FPC and HOM down to hook bending. </a:t>
            </a:r>
            <a:endParaRPr lang="en-US" sz="1600" i="1" dirty="0">
              <a:solidFill>
                <a:srgbClr val="4F81BD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8" t="4292" r="21329" b="74145"/>
          <a:stretch/>
        </p:blipFill>
        <p:spPr>
          <a:xfrm flipH="1">
            <a:off x="0" y="4046900"/>
            <a:ext cx="2136617" cy="2562130"/>
          </a:xfrm>
          <a:prstGeom prst="rect">
            <a:avLst/>
          </a:prstGeom>
        </p:spPr>
      </p:pic>
      <p:pic>
        <p:nvPicPr>
          <p:cNvPr id="17" name="Picture 16" descr="\\cernhomet.cern.ch\t\tcapelli\Public\CRAB\BNL\HOM\ASSY ROUND SHAPE\Coup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50372" y="2052489"/>
            <a:ext cx="2424242" cy="279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80271" y="843676"/>
            <a:ext cx="2598345" cy="3603278"/>
            <a:chOff x="6169611" y="832918"/>
            <a:chExt cx="2887350" cy="39101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611" y="896292"/>
              <a:ext cx="2887350" cy="384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464991" y="832918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FPC</a:t>
              </a:r>
              <a:endParaRPr lang="en-US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38793" y="2931813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PU</a:t>
              </a:r>
              <a:endParaRPr lang="en-US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73086" y="4098201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HOM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9526" y="3580645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HOM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30980" y="980791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HOM</a:t>
              </a:r>
              <a:endParaRPr lang="en-US" i="1" dirty="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23" y="2344848"/>
            <a:ext cx="1361231" cy="21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90260" y="4409038"/>
            <a:ext cx="10951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Bpk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~ 10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mT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7839" y="4905468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373 K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849816"/>
            <a:ext cx="2362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u="sng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FPC </a:t>
            </a:r>
            <a:r>
              <a:rPr lang="en-US" sz="1600" i="1" u="sng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antenna</a:t>
            </a:r>
            <a:r>
              <a:rPr lang="en-US" sz="1600" i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(Cu):   </a:t>
            </a:r>
            <a:endParaRPr lang="en-US" sz="1600" i="1" dirty="0" smtClean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600" i="1" dirty="0" err="1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Qext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i="1" baseline="30000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f(0) </a:t>
            </a:r>
            <a:r>
              <a:rPr lang="en-US" sz="1600" i="1" dirty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is 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5.3x10</a:t>
            </a:r>
            <a:r>
              <a:rPr lang="en-US" sz="1600" i="1" baseline="30000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, 40kW enough to feed cavity. Optimized design to reduce </a:t>
            </a:r>
            <a:r>
              <a:rPr lang="en-US" sz="1600" i="1" dirty="0" err="1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Pdiss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 on hook tip. </a:t>
            </a:r>
            <a:endParaRPr lang="en-US" sz="1600" i="1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48450" y="3415953"/>
            <a:ext cx="1576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u="sng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HOM coupler with high pass filter</a:t>
            </a:r>
            <a:r>
              <a:rPr lang="en-US" sz="1600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1600" i="1" dirty="0" err="1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Nb</a:t>
            </a:r>
            <a:r>
              <a:rPr lang="en-US" sz="1600" i="1" dirty="0" smtClean="0">
                <a:solidFill>
                  <a:srgbClr val="4F81BD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600" i="1" dirty="0">
              <a:solidFill>
                <a:srgbClr val="4F81BD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7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2214" y="0"/>
            <a:ext cx="660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SPS DQWCC –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from drawings to reality… 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4586" y="6998333"/>
            <a:ext cx="2133600" cy="365125"/>
          </a:xfrm>
        </p:spPr>
        <p:txBody>
          <a:bodyPr/>
          <a:lstStyle/>
          <a:p>
            <a:fld id="{009F921F-7867-4A34-89F8-4382615030E7}" type="slidenum">
              <a:rPr lang="en-US" sz="1100" smtClean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fld>
            <a:endParaRPr lang="en-US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4" y="1070294"/>
            <a:ext cx="2346627" cy="312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N:\Project Engineering\13-0017 400 MHz Crab Cryomodule for LHC (Phase II)\Photos\150403 CERN MEETING\IMG_20150403_0907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18210" r="1390" b="8611"/>
          <a:stretch/>
        </p:blipFill>
        <p:spPr bwMode="auto">
          <a:xfrm>
            <a:off x="1326729" y="5082415"/>
            <a:ext cx="2745057" cy="15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:\Project Engineering\13-0017 400 MHz Crab Cryomodule for LHC (Phase II)\Photos\150403 CERN MEETING\IMG_20150403_0907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4683" r="3829" b="15493"/>
          <a:stretch/>
        </p:blipFill>
        <p:spPr bwMode="auto">
          <a:xfrm>
            <a:off x="4854649" y="755374"/>
            <a:ext cx="2716801" cy="15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6"/>
          <a:stretch/>
        </p:blipFill>
        <p:spPr bwMode="auto">
          <a:xfrm>
            <a:off x="6221558" y="3035614"/>
            <a:ext cx="2687542" cy="17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90" b="95141" l="19746" r="741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82" y="2298826"/>
            <a:ext cx="5292883" cy="276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4947512" y="2059389"/>
            <a:ext cx="262394" cy="8905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826378" y="4365265"/>
            <a:ext cx="246493" cy="7076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546221" y="2420790"/>
            <a:ext cx="1749286" cy="5529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931609" y="3387255"/>
            <a:ext cx="1404395" cy="290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58" y="4780321"/>
            <a:ext cx="2459363" cy="465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0991" y="5291571"/>
            <a:ext cx="5147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4F81BD"/>
                </a:solidFill>
              </a:rPr>
              <a:t>Parts for 2 SPS DQW prototypes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4F81BD"/>
                </a:solidFill>
              </a:rPr>
              <a:t>Formed from </a:t>
            </a:r>
            <a:r>
              <a:rPr lang="en-US" sz="1600" i="1" dirty="0" err="1" smtClean="0">
                <a:solidFill>
                  <a:srgbClr val="4F81BD"/>
                </a:solidFill>
              </a:rPr>
              <a:t>Nb</a:t>
            </a:r>
            <a:r>
              <a:rPr lang="en-US" sz="1600" i="1" dirty="0" smtClean="0">
                <a:solidFill>
                  <a:srgbClr val="4F81BD"/>
                </a:solidFill>
              </a:rPr>
              <a:t> RRR&gt;300 sheets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4F81BD"/>
                </a:solidFill>
              </a:rPr>
              <a:t>Thickness: 4mm for cavity body; 3mm for port tubes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4F81BD"/>
                </a:solidFill>
              </a:rPr>
              <a:t>Almost ready for EBW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3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0"/>
            <a:ext cx="6648465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Identify HOMs</a:t>
            </a:r>
            <a:r>
              <a:rPr lang="en-US" dirty="0" smtClean="0"/>
              <a:t>: Bead Pulling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9800" y="5082439"/>
            <a:ext cx="390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HOM </a:t>
            </a:r>
            <a:r>
              <a:rPr lang="en-US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frequencies deviated from designed values due to unspecified tolerances for </a:t>
            </a:r>
            <a:r>
              <a:rPr lang="en-US" sz="1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PoP</a:t>
            </a:r>
            <a:r>
              <a:rPr lang="en-US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cavity.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4" y="1113205"/>
            <a:ext cx="2291331" cy="1679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6" y="1109133"/>
            <a:ext cx="1424682" cy="844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5" y="1954069"/>
            <a:ext cx="1441944" cy="8551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711" y="3386667"/>
            <a:ext cx="4492222" cy="2687372"/>
            <a:chOff x="3906589" y="854917"/>
            <a:chExt cx="5209532" cy="2976875"/>
          </a:xfrm>
        </p:grpSpPr>
        <p:pic>
          <p:nvPicPr>
            <p:cNvPr id="6" name="Picture 2" descr="C:\Work\Crab Cavity\Crab Files\BeadPulling\BeadPulling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589" y="854917"/>
              <a:ext cx="5209532" cy="297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D:\CrabPOP\Fabrication\Pictures\afterbake - smal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667" y="1280160"/>
              <a:ext cx="1596524" cy="1150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89844" y="2792308"/>
            <a:ext cx="371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rgbClr val="4F81B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Proof-of-Principle (</a:t>
            </a:r>
            <a:r>
              <a:rPr lang="en-US" sz="1200" i="1" dirty="0" err="1" smtClean="0">
                <a:solidFill>
                  <a:srgbClr val="4F81B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PoP</a:t>
            </a:r>
            <a:r>
              <a:rPr lang="en-US" sz="1200" i="1" dirty="0" smtClean="0">
                <a:solidFill>
                  <a:srgbClr val="4F81B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200" i="1" dirty="0" smtClean="0">
                <a:solidFill>
                  <a:srgbClr val="4F81B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Double-Quarter Wave Crab Cavity (DQWCC)</a:t>
            </a:r>
            <a:endParaRPr lang="en-US" sz="1200" i="1" dirty="0">
              <a:solidFill>
                <a:srgbClr val="4F81B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844" y="5827479"/>
            <a:ext cx="1343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Bead-pull setup</a:t>
            </a:r>
            <a:endParaRPr lang="en-US" sz="12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028376"/>
              </p:ext>
            </p:extLst>
          </p:nvPr>
        </p:nvGraphicFramePr>
        <p:xfrm>
          <a:off x="4211053" y="889376"/>
          <a:ext cx="4712368" cy="33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4753429" y="4233269"/>
            <a:ext cx="41002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After considering that the cavity wall is 140micron thicker than expected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0"/>
            <a:ext cx="6648465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Constraint in the HOM filter design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423558" y="1469977"/>
            <a:ext cx="6856256" cy="4121628"/>
            <a:chOff x="235688" y="1299848"/>
            <a:chExt cx="8035008" cy="5002315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32" b="99474" l="5350" r="924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88" y="1299848"/>
              <a:ext cx="8035008" cy="457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105247" y="3242930"/>
              <a:ext cx="3838353" cy="1754372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  <a:prstDash val="dash"/>
            </a:ln>
            <a:scene3d>
              <a:camera prst="orthographicFront">
                <a:rot lat="0" lon="0" rev="2142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360967" y="4890977"/>
              <a:ext cx="744280" cy="744279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21685" y="5667144"/>
              <a:ext cx="5267962" cy="635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Magnetic &amp; thermal shielding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59625" y="1076360"/>
            <a:ext cx="3848561" cy="5150034"/>
            <a:chOff x="5322717" y="631012"/>
            <a:chExt cx="3848561" cy="515003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6169"/>
            <a:stretch/>
          </p:blipFill>
          <p:spPr bwMode="auto">
            <a:xfrm>
              <a:off x="5874671" y="1267894"/>
              <a:ext cx="3111779" cy="4263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4" name="Group 63"/>
            <p:cNvGrpSpPr/>
            <p:nvPr/>
          </p:nvGrpSpPr>
          <p:grpSpPr>
            <a:xfrm>
              <a:off x="5322717" y="631012"/>
              <a:ext cx="3848561" cy="5150034"/>
              <a:chOff x="5322717" y="514049"/>
              <a:chExt cx="3848561" cy="515003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688419" y="4575994"/>
                <a:ext cx="3210289" cy="469228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848147" y="3382014"/>
                <a:ext cx="93325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167723" y="1336259"/>
                <a:ext cx="1931581" cy="234614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6413242" y="1360446"/>
                <a:ext cx="0" cy="582742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7843670" y="5202418"/>
                <a:ext cx="13276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reference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322717" y="1265354"/>
                <a:ext cx="1124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348mm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V="1">
                <a:off x="7273223" y="2402384"/>
                <a:ext cx="0" cy="582742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7239125" y="2473555"/>
                <a:ext cx="1124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255mm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7640851" y="3534414"/>
                <a:ext cx="0" cy="582742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7606753" y="3655491"/>
                <a:ext cx="1124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143mm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763863" y="514049"/>
                <a:ext cx="3182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C00000"/>
                    </a:solidFill>
                  </a:rPr>
                  <a:t>A liquid helium vessel for the HOM filter was not shown here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7130980" y="2402384"/>
                <a:ext cx="336628" cy="60538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tangle 64"/>
          <p:cNvSpPr/>
          <p:nvPr/>
        </p:nvSpPr>
        <p:spPr>
          <a:xfrm>
            <a:off x="2989370" y="1257846"/>
            <a:ext cx="2359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© Capatina et, al @CERN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" y="0"/>
            <a:ext cx="6648465" cy="1143000"/>
          </a:xfrm>
        </p:spPr>
        <p:txBody>
          <a:bodyPr/>
          <a:lstStyle/>
          <a:p>
            <a:r>
              <a:rPr lang="en-US" dirty="0" smtClean="0"/>
              <a:t>HOM filter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WEPWI059f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8"/>
          <a:stretch/>
        </p:blipFill>
        <p:spPr>
          <a:xfrm>
            <a:off x="401247" y="1023692"/>
            <a:ext cx="5712895" cy="2952705"/>
          </a:xfrm>
          <a:prstGeom prst="rect">
            <a:avLst/>
          </a:prstGeom>
        </p:spPr>
      </p:pic>
      <p:pic>
        <p:nvPicPr>
          <p:cNvPr id="7" name="Picture 6" descr="WEPWI059f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6" y="3845487"/>
            <a:ext cx="5848314" cy="287525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04" y="1576720"/>
            <a:ext cx="2628596" cy="167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121065"/>
              </p:ext>
            </p:extLst>
          </p:nvPr>
        </p:nvGraphicFramePr>
        <p:xfrm>
          <a:off x="6035509" y="3473938"/>
          <a:ext cx="3108491" cy="242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6516214" y="1129882"/>
            <a:ext cx="1971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 window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3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53111</TotalTime>
  <Pages>1</Pages>
  <Words>1302</Words>
  <Application>Microsoft Macintosh PowerPoint</Application>
  <PresentationFormat>On-screen Show (4:3)</PresentationFormat>
  <Paragraphs>202</Paragraphs>
  <Slides>19</Slides>
  <Notes>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Office Theme</vt:lpstr>
      <vt:lpstr>Document</vt:lpstr>
      <vt:lpstr>Final SPS RF Design, Cavity &amp; HOM Coupler for DQW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 filter design</vt:lpstr>
      <vt:lpstr>HOM with fabrication errors</vt:lpstr>
      <vt:lpstr>HOM with cavity fabrication errors (Longitudinal)</vt:lpstr>
      <vt:lpstr>HOM with cavity fabrication errors (Transverse)</vt:lpstr>
      <vt:lpstr>Possible solutions for 1.75GHz</vt:lpstr>
      <vt:lpstr>Filter at 400MHz with HOM &amp; Cavity fab errors</vt:lpstr>
      <vt:lpstr>PowerPoint Presentation</vt:lpstr>
      <vt:lpstr>PowerPoint Presentation</vt:lpstr>
      <vt:lpstr>HOM impedance</vt:lpstr>
      <vt:lpstr>PowerPoint Presentation</vt:lpstr>
      <vt:lpstr>PowerPoint Presentation</vt:lpstr>
      <vt:lpstr>Custom Show 1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Binping Xiao</cp:lastModifiedBy>
  <cp:revision>2200</cp:revision>
  <cp:lastPrinted>2014-10-02T09:18:50Z</cp:lastPrinted>
  <dcterms:created xsi:type="dcterms:W3CDTF">2004-10-30T19:36:16Z</dcterms:created>
  <dcterms:modified xsi:type="dcterms:W3CDTF">2015-05-11T18:58:16Z</dcterms:modified>
</cp:coreProperties>
</file>