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9" r:id="rId4"/>
    <p:sldId id="260" r:id="rId5"/>
    <p:sldId id="261" r:id="rId6"/>
    <p:sldId id="280" r:id="rId7"/>
    <p:sldId id="257" r:id="rId8"/>
    <p:sldId id="264" r:id="rId9"/>
    <p:sldId id="313" r:id="rId10"/>
    <p:sldId id="316" r:id="rId11"/>
    <p:sldId id="314" r:id="rId12"/>
    <p:sldId id="318" r:id="rId13"/>
    <p:sldId id="315" r:id="rId14"/>
    <p:sldId id="312" r:id="rId15"/>
    <p:sldId id="311" r:id="rId16"/>
    <p:sldId id="310" r:id="rId17"/>
    <p:sldId id="266" r:id="rId18"/>
    <p:sldId id="291" r:id="rId19"/>
    <p:sldId id="292" r:id="rId20"/>
    <p:sldId id="319" r:id="rId21"/>
    <p:sldId id="307" r:id="rId22"/>
    <p:sldId id="295" r:id="rId23"/>
    <p:sldId id="296" r:id="rId24"/>
    <p:sldId id="309" r:id="rId25"/>
    <p:sldId id="297" r:id="rId26"/>
    <p:sldId id="298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C6B11"/>
    <a:srgbClr val="BD1F24"/>
    <a:srgbClr val="DA592A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128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-287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DBFF2-EAFC-446E-8C89-E748F6F6ED3E}" type="doc">
      <dgm:prSet loTypeId="urn:microsoft.com/office/officeart/2005/8/layout/orgChart1" loCatId="hierarchy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E0453B1-219F-427F-A916-7C0725812871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</a:t>
          </a:r>
          <a:r>
            <a:rPr lang="en-US" sz="1400" b="1" dirty="0" smtClean="0">
              <a:solidFill>
                <a:schemeClr val="tx1"/>
              </a:solidFill>
            </a:rPr>
            <a:t>475.02.09</a:t>
          </a:r>
          <a:endParaRPr lang="en-US" sz="14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Target Station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Schultz (deputy)</a:t>
          </a:r>
          <a:endParaRPr lang="en-US" sz="14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9E3C9D-CE20-45B2-A28E-E6A4446B9E17}" type="parTrans" cxnId="{544A5F29-EC21-4099-91A2-D2B338CAB3BA}">
      <dgm:prSet/>
      <dgm:spPr/>
      <dgm:t>
        <a:bodyPr/>
        <a:lstStyle/>
        <a:p>
          <a:endParaRPr lang="en-US"/>
        </a:p>
      </dgm:t>
    </dgm:pt>
    <dgm:pt modelId="{9A77E80E-A4DE-4C5C-8CF7-6C5F8282B1E2}" type="sibTrans" cxnId="{544A5F29-EC21-4099-91A2-D2B338CAB3BA}">
      <dgm:prSet/>
      <dgm:spPr/>
      <dgm:t>
        <a:bodyPr/>
        <a:lstStyle/>
        <a:p>
          <a:endParaRPr lang="en-US"/>
        </a:p>
      </dgm:t>
    </dgm:pt>
    <dgm:pt modelId="{136EC303-4E01-4E71-B945-AD009C7422B5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9.3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Remote Handling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M. Campbell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</a:t>
          </a:r>
        </a:p>
      </dgm:t>
    </dgm:pt>
    <dgm:pt modelId="{0E04C030-966C-429B-A238-CBFC8124D852}" type="parTrans" cxnId="{5F2D08BB-E2A1-4A8F-B6BF-CB6B3EBB0276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0634E1-CB16-4C30-B8A1-33F752331ED7}" type="sibTrans" cxnId="{5F2D08BB-E2A1-4A8F-B6BF-CB6B3EBB0276}">
      <dgm:prSet/>
      <dgm:spPr/>
      <dgm:t>
        <a:bodyPr/>
        <a:lstStyle/>
        <a:p>
          <a:endParaRPr lang="en-US"/>
        </a:p>
      </dgm:t>
    </dgm:pt>
    <dgm:pt modelId="{8F82AA64-2AC7-4413-84CE-58B25D6CB4C2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9.4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HRS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L.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Bartoszek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Bartoszek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Engineering</a:t>
          </a:r>
          <a:endParaRPr lang="en-US" sz="14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2002AA-9FE8-4907-8730-37D6937A5E1C}" type="parTrans" cxnId="{B124082D-FDEE-4835-BC2E-222F82C84D6B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4954E6-CD20-4B3C-B792-C6FD334B5594}" type="sibTrans" cxnId="{B124082D-FDEE-4835-BC2E-222F82C84D6B}">
      <dgm:prSet/>
      <dgm:spPr/>
      <dgm:t>
        <a:bodyPr/>
        <a:lstStyle/>
        <a:p>
          <a:endParaRPr lang="en-US"/>
        </a:p>
      </dgm:t>
    </dgm:pt>
    <dgm:pt modelId="{3E7479E7-FA4A-4723-9B0A-6BE4255BD1FB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9.5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Proton Absorber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Stefanik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PPD/FNAL</a:t>
          </a:r>
        </a:p>
      </dgm:t>
    </dgm:pt>
    <dgm:pt modelId="{E164DF50-E728-4C00-A53E-21C809BEE3CB}" type="parTrans" cxnId="{ACB6E715-A998-41B8-BE76-630DE5C0A653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A28A77-DE82-4555-999C-913801561F19}" type="sibTrans" cxnId="{ACB6E715-A998-41B8-BE76-630DE5C0A653}">
      <dgm:prSet/>
      <dgm:spPr/>
      <dgm:t>
        <a:bodyPr/>
        <a:lstStyle/>
        <a:p>
          <a:endParaRPr lang="en-US"/>
        </a:p>
      </dgm:t>
    </dgm:pt>
    <dgm:pt modelId="{F3D5C33F-6B5B-42F2-9A89-32B7EBA17B0A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9.6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Protection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Collimator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Stefanik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PPD/FNAL</a:t>
          </a:r>
        </a:p>
      </dgm:t>
    </dgm:pt>
    <dgm:pt modelId="{550BA409-320B-4D81-BF93-A7E0F806924F}" type="parTrans" cxnId="{A437808A-1A39-4416-A2E8-A4AD4F1729D7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61A9AA-4F8D-4E7F-AB88-C454B76EF755}" type="sibTrans" cxnId="{A437808A-1A39-4416-A2E8-A4AD4F1729D7}">
      <dgm:prSet/>
      <dgm:spPr/>
      <dgm:t>
        <a:bodyPr/>
        <a:lstStyle/>
        <a:p>
          <a:endParaRPr lang="en-US"/>
        </a:p>
      </dgm:t>
    </dgm:pt>
    <dgm:pt modelId="{E51AF6B8-E162-4726-9A45-4A9384A439A4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9.7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 Hatch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Blocks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</a:t>
          </a:r>
        </a:p>
      </dgm:t>
    </dgm:pt>
    <dgm:pt modelId="{CC4698EA-5E86-4697-A31D-0CE0379A0942}" type="parTrans" cxnId="{61EF93E7-4EED-49E9-9DAA-5EA6087B57B8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66F64F-571A-454D-BC81-DC5F3CE5FB72}" type="sibTrans" cxnId="{61EF93E7-4EED-49E9-9DAA-5EA6087B57B8}">
      <dgm:prSet/>
      <dgm:spPr/>
      <dgm:t>
        <a:bodyPr/>
        <a:lstStyle/>
        <a:p>
          <a:endParaRPr lang="en-US"/>
        </a:p>
      </dgm:t>
    </dgm:pt>
    <dgm:pt modelId="{81741832-87A7-441E-AE96-5CCDB4D408FB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9.1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Simulations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Pronskikh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</a:t>
          </a:r>
          <a:endParaRPr lang="en-US" sz="14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9318CD-C217-4BAD-9273-FE5ECADAFB98}" type="parTrans" cxnId="{233DC0A6-D7E5-40A5-9349-668133E7B30D}">
      <dgm:prSet/>
      <dgm:spPr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28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B39F74-9DEA-459F-8FAC-E3589283F582}" type="sibTrans" cxnId="{233DC0A6-D7E5-40A5-9349-668133E7B30D}">
      <dgm:prSet/>
      <dgm:spPr/>
      <dgm:t>
        <a:bodyPr/>
        <a:lstStyle/>
        <a:p>
          <a:endParaRPr lang="en-US"/>
        </a:p>
      </dgm:t>
    </dgm:pt>
    <dgm:pt modelId="{EFE96CE8-5DE2-C54E-845D-1F2E545BABB3}">
      <dgm:prSet phldrT="[Text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9.2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Fabricate Target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C. </a:t>
          </a:r>
          <a:r>
            <a:rPr lang="en-US" sz="1400" b="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Densham</a:t>
          </a:r>
          <a:endParaRPr lang="en-US" sz="1400" b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Rutherford 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Labs</a:t>
          </a:r>
          <a:endParaRPr lang="en-US" sz="14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518A3B-5777-2946-A064-6C6043E3A6CC}" type="sibTrans" cxnId="{962BC3E5-1026-8C4C-8B28-E31910437D1E}">
      <dgm:prSet/>
      <dgm:spPr/>
      <dgm:t>
        <a:bodyPr/>
        <a:lstStyle/>
        <a:p>
          <a:endParaRPr lang="en-US"/>
        </a:p>
      </dgm:t>
    </dgm:pt>
    <dgm:pt modelId="{835CE177-8AE4-0245-9684-5EC5421E654C}" type="parTrans" cxnId="{962BC3E5-1026-8C4C-8B28-E31910437D1E}">
      <dgm:prSet/>
      <dgm:spPr/>
      <dgm:t>
        <a:bodyPr/>
        <a:lstStyle/>
        <a:p>
          <a:endParaRPr lang="en-US"/>
        </a:p>
      </dgm:t>
    </dgm:pt>
    <dgm:pt modelId="{39CC9369-733A-394B-A34C-DB9BA6BBEC88}">
      <dgm:prSet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gm:spPr>
      <dgm:t>
        <a:bodyPr lIns="0" tIns="0" rIns="0" bIns="0" anchor="ctr"/>
        <a:lstStyle/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9.8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Technical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Doc.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r>
            <a:rPr lang="en-US" sz="14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 </a:t>
          </a:r>
        </a:p>
      </dgm:t>
    </dgm:pt>
    <dgm:pt modelId="{36AE9317-DEFC-8D48-8EC7-AC29F59AB913}" type="parTrans" cxnId="{289CB123-B85B-8248-8FFE-195498A26DD1}">
      <dgm:prSet/>
      <dgm:spPr/>
      <dgm:t>
        <a:bodyPr/>
        <a:lstStyle/>
        <a:p>
          <a:endParaRPr lang="en-US"/>
        </a:p>
      </dgm:t>
    </dgm:pt>
    <dgm:pt modelId="{B2B9CF52-415B-344C-9C98-829D47A46188}" type="sibTrans" cxnId="{289CB123-B85B-8248-8FFE-195498A26DD1}">
      <dgm:prSet/>
      <dgm:spPr/>
      <dgm:t>
        <a:bodyPr/>
        <a:lstStyle/>
        <a:p>
          <a:endParaRPr lang="en-US"/>
        </a:p>
      </dgm:t>
    </dgm:pt>
    <dgm:pt modelId="{D03E77F6-62FE-42BB-8475-3B3B37A1A168}" type="pres">
      <dgm:prSet presAssocID="{1ECDBFF2-EAFC-446E-8C89-E748F6F6ED3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20D5522-D5CB-4E00-AE26-AEE254B1F785}" type="pres">
      <dgm:prSet presAssocID="{BE0453B1-219F-427F-A916-7C0725812871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5A960C1-56AA-4D62-9DE9-A2D443899C13}" type="pres">
      <dgm:prSet presAssocID="{BE0453B1-219F-427F-A916-7C0725812871}" presName="rootComposite1" presStyleCnt="0"/>
      <dgm:spPr/>
      <dgm:t>
        <a:bodyPr/>
        <a:lstStyle/>
        <a:p>
          <a:endParaRPr lang="en-US"/>
        </a:p>
      </dgm:t>
    </dgm:pt>
    <dgm:pt modelId="{587670C0-1180-4F5F-9F4C-3392F7D52F32}" type="pres">
      <dgm:prSet presAssocID="{BE0453B1-219F-427F-A916-7C0725812871}" presName="rootText1" presStyleLbl="node0" presStyleIdx="0" presStyleCnt="1" custScaleX="303161" custScaleY="292083" custLinFactY="-6067" custLinFactNeighborX="-1764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056952-D445-4808-A287-742B753588AC}" type="pres">
      <dgm:prSet presAssocID="{BE0453B1-219F-427F-A916-7C0725812871}" presName="rootConnector1" presStyleLbl="node1" presStyleIdx="0" presStyleCnt="0"/>
      <dgm:spPr/>
      <dgm:t>
        <a:bodyPr/>
        <a:lstStyle/>
        <a:p>
          <a:endParaRPr lang="en-US"/>
        </a:p>
      </dgm:t>
    </dgm:pt>
    <dgm:pt modelId="{0E88D0E7-7327-4386-9686-C790E48772E2}" type="pres">
      <dgm:prSet presAssocID="{BE0453B1-219F-427F-A916-7C0725812871}" presName="hierChild2" presStyleCnt="0"/>
      <dgm:spPr/>
      <dgm:t>
        <a:bodyPr/>
        <a:lstStyle/>
        <a:p>
          <a:endParaRPr lang="en-US"/>
        </a:p>
      </dgm:t>
    </dgm:pt>
    <dgm:pt modelId="{D210F237-5DF1-42A9-88E6-5B6DB3BD7A92}" type="pres">
      <dgm:prSet presAssocID="{729318CD-C217-4BAD-9273-FE5ECADAFB98}" presName="Name37" presStyleLbl="parChTrans1D2" presStyleIdx="0" presStyleCnt="8" custSzY="226584"/>
      <dgm:spPr/>
      <dgm:t>
        <a:bodyPr/>
        <a:lstStyle/>
        <a:p>
          <a:endParaRPr lang="en-US"/>
        </a:p>
      </dgm:t>
    </dgm:pt>
    <dgm:pt modelId="{9C2ECFEA-F866-4C75-9D5F-D69EFF7249B1}" type="pres">
      <dgm:prSet presAssocID="{81741832-87A7-441E-AE96-5CCDB4D408F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E4D6700-4F8C-45ED-9516-B3A65CD3B3D0}" type="pres">
      <dgm:prSet presAssocID="{81741832-87A7-441E-AE96-5CCDB4D408FB}" presName="rootComposite" presStyleCnt="0"/>
      <dgm:spPr/>
      <dgm:t>
        <a:bodyPr/>
        <a:lstStyle/>
        <a:p>
          <a:endParaRPr lang="en-US"/>
        </a:p>
      </dgm:t>
    </dgm:pt>
    <dgm:pt modelId="{2C2127AC-62E3-4BAA-8B7E-37BD072AACA2}" type="pres">
      <dgm:prSet presAssocID="{81741832-87A7-441E-AE96-5CCDB4D408FB}" presName="rootText" presStyleLbl="node2" presStyleIdx="0" presStyleCnt="8" custScaleX="136788" custScaleY="539526" custLinFactNeighborX="10828" custLinFactNeighborY="-75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444A2A-D532-47B8-BA4F-2A26F67006AD}" type="pres">
      <dgm:prSet presAssocID="{81741832-87A7-441E-AE96-5CCDB4D408FB}" presName="rootConnector" presStyleLbl="node2" presStyleIdx="0" presStyleCnt="8"/>
      <dgm:spPr/>
      <dgm:t>
        <a:bodyPr/>
        <a:lstStyle/>
        <a:p>
          <a:endParaRPr lang="en-US"/>
        </a:p>
      </dgm:t>
    </dgm:pt>
    <dgm:pt modelId="{1D2B9E98-3F79-455C-A51A-E0ED70F3E984}" type="pres">
      <dgm:prSet presAssocID="{81741832-87A7-441E-AE96-5CCDB4D408FB}" presName="hierChild4" presStyleCnt="0"/>
      <dgm:spPr/>
      <dgm:t>
        <a:bodyPr/>
        <a:lstStyle/>
        <a:p>
          <a:endParaRPr lang="en-US"/>
        </a:p>
      </dgm:t>
    </dgm:pt>
    <dgm:pt modelId="{C38E7459-443E-4B0B-B672-1CFBD56A4630}" type="pres">
      <dgm:prSet presAssocID="{81741832-87A7-441E-AE96-5CCDB4D408FB}" presName="hierChild5" presStyleCnt="0"/>
      <dgm:spPr/>
      <dgm:t>
        <a:bodyPr/>
        <a:lstStyle/>
        <a:p>
          <a:endParaRPr lang="en-US"/>
        </a:p>
      </dgm:t>
    </dgm:pt>
    <dgm:pt modelId="{121D960B-165A-8A49-8FA4-70F8F40EABA2}" type="pres">
      <dgm:prSet presAssocID="{835CE177-8AE4-0245-9684-5EC5421E654C}" presName="Name37" presStyleLbl="parChTrans1D2" presStyleIdx="1" presStyleCnt="8"/>
      <dgm:spPr/>
      <dgm:t>
        <a:bodyPr/>
        <a:lstStyle/>
        <a:p>
          <a:endParaRPr lang="en-US"/>
        </a:p>
      </dgm:t>
    </dgm:pt>
    <dgm:pt modelId="{EDE3D1C2-C0E5-F34A-B17E-091F08601CF2}" type="pres">
      <dgm:prSet presAssocID="{EFE96CE8-5DE2-C54E-845D-1F2E545BABB3}" presName="hierRoot2" presStyleCnt="0">
        <dgm:presLayoutVars>
          <dgm:hierBranch val="init"/>
        </dgm:presLayoutVars>
      </dgm:prSet>
      <dgm:spPr/>
    </dgm:pt>
    <dgm:pt modelId="{630C37F3-7073-C844-BF2B-C0F46058BC1C}" type="pres">
      <dgm:prSet presAssocID="{EFE96CE8-5DE2-C54E-845D-1F2E545BABB3}" presName="rootComposite" presStyleCnt="0"/>
      <dgm:spPr/>
    </dgm:pt>
    <dgm:pt modelId="{AB7C139C-8FB8-9E4D-999C-4352F3C3016A}" type="pres">
      <dgm:prSet presAssocID="{EFE96CE8-5DE2-C54E-845D-1F2E545BABB3}" presName="rootText" presStyleLbl="node2" presStyleIdx="1" presStyleCnt="8" custScaleX="130941" custScaleY="551352" custLinFactNeighborX="6200" custLinFactNeighborY="-724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9DCA11C-A2DA-E048-9E23-BB72398A99AF}" type="pres">
      <dgm:prSet presAssocID="{EFE96CE8-5DE2-C54E-845D-1F2E545BABB3}" presName="rootConnector" presStyleLbl="node2" presStyleIdx="1" presStyleCnt="8"/>
      <dgm:spPr/>
      <dgm:t>
        <a:bodyPr/>
        <a:lstStyle/>
        <a:p>
          <a:endParaRPr lang="en-US"/>
        </a:p>
      </dgm:t>
    </dgm:pt>
    <dgm:pt modelId="{90D52A6D-6E24-024A-BA87-B7EDBA70CDA4}" type="pres">
      <dgm:prSet presAssocID="{EFE96CE8-5DE2-C54E-845D-1F2E545BABB3}" presName="hierChild4" presStyleCnt="0"/>
      <dgm:spPr/>
    </dgm:pt>
    <dgm:pt modelId="{1B6FEEFA-BA90-9047-966F-D84830ADB108}" type="pres">
      <dgm:prSet presAssocID="{EFE96CE8-5DE2-C54E-845D-1F2E545BABB3}" presName="hierChild5" presStyleCnt="0"/>
      <dgm:spPr/>
    </dgm:pt>
    <dgm:pt modelId="{3A80BCB2-28D2-4D9D-9630-AC2594CC82B7}" type="pres">
      <dgm:prSet presAssocID="{0E04C030-966C-429B-A238-CBFC8124D852}" presName="Name37" presStyleLbl="parChTrans1D2" presStyleIdx="2" presStyleCnt="8" custSzY="226584"/>
      <dgm:spPr/>
      <dgm:t>
        <a:bodyPr/>
        <a:lstStyle/>
        <a:p>
          <a:endParaRPr lang="en-US"/>
        </a:p>
      </dgm:t>
    </dgm:pt>
    <dgm:pt modelId="{81B981AC-97FB-47C3-A7FD-0B75BED2F40F}" type="pres">
      <dgm:prSet presAssocID="{136EC303-4E01-4E71-B945-AD009C7422B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39E540C-46A7-49A2-A058-C304ABD68ECF}" type="pres">
      <dgm:prSet presAssocID="{136EC303-4E01-4E71-B945-AD009C7422B5}" presName="rootComposite" presStyleCnt="0"/>
      <dgm:spPr/>
      <dgm:t>
        <a:bodyPr/>
        <a:lstStyle/>
        <a:p>
          <a:endParaRPr lang="en-US"/>
        </a:p>
      </dgm:t>
    </dgm:pt>
    <dgm:pt modelId="{A5E8D16E-4CD2-484C-BA8F-8358D4CC4EF0}" type="pres">
      <dgm:prSet presAssocID="{136EC303-4E01-4E71-B945-AD009C7422B5}" presName="rootText" presStyleLbl="node2" presStyleIdx="2" presStyleCnt="8" custScaleX="128857" custScaleY="541407" custLinFactNeighborX="3293" custLinFactNeighborY="-691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D4CE27-9086-4DC6-8FA5-3D0CE0F20E15}" type="pres">
      <dgm:prSet presAssocID="{136EC303-4E01-4E71-B945-AD009C7422B5}" presName="rootConnector" presStyleLbl="node2" presStyleIdx="2" presStyleCnt="8"/>
      <dgm:spPr/>
      <dgm:t>
        <a:bodyPr/>
        <a:lstStyle/>
        <a:p>
          <a:endParaRPr lang="en-US"/>
        </a:p>
      </dgm:t>
    </dgm:pt>
    <dgm:pt modelId="{EB585100-7389-42CF-8C4A-A330E26D2B3F}" type="pres">
      <dgm:prSet presAssocID="{136EC303-4E01-4E71-B945-AD009C7422B5}" presName="hierChild4" presStyleCnt="0"/>
      <dgm:spPr/>
      <dgm:t>
        <a:bodyPr/>
        <a:lstStyle/>
        <a:p>
          <a:endParaRPr lang="en-US"/>
        </a:p>
      </dgm:t>
    </dgm:pt>
    <dgm:pt modelId="{AE403AA6-33A4-4624-8CA0-3E0A0FAC82D6}" type="pres">
      <dgm:prSet presAssocID="{136EC303-4E01-4E71-B945-AD009C7422B5}" presName="hierChild5" presStyleCnt="0"/>
      <dgm:spPr/>
      <dgm:t>
        <a:bodyPr/>
        <a:lstStyle/>
        <a:p>
          <a:endParaRPr lang="en-US"/>
        </a:p>
      </dgm:t>
    </dgm:pt>
    <dgm:pt modelId="{BAEC5211-4CEB-4ED5-876C-12A506A3667C}" type="pres">
      <dgm:prSet presAssocID="{632002AA-9FE8-4907-8730-37D6937A5E1C}" presName="Name37" presStyleLbl="parChTrans1D2" presStyleIdx="3" presStyleCnt="8" custSzY="226584"/>
      <dgm:spPr/>
      <dgm:t>
        <a:bodyPr/>
        <a:lstStyle/>
        <a:p>
          <a:endParaRPr lang="en-US"/>
        </a:p>
      </dgm:t>
    </dgm:pt>
    <dgm:pt modelId="{F5AF29D7-80F7-47D1-B3AF-BBAECD8E48C8}" type="pres">
      <dgm:prSet presAssocID="{8F82AA64-2AC7-4413-84CE-58B25D6CB4C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E11B021-5473-444A-BE0B-C5C3A17B0679}" type="pres">
      <dgm:prSet presAssocID="{8F82AA64-2AC7-4413-84CE-58B25D6CB4C2}" presName="rootComposite" presStyleCnt="0"/>
      <dgm:spPr/>
      <dgm:t>
        <a:bodyPr/>
        <a:lstStyle/>
        <a:p>
          <a:endParaRPr lang="en-US"/>
        </a:p>
      </dgm:t>
    </dgm:pt>
    <dgm:pt modelId="{AAD9E2DA-1AFD-46C6-9F63-3DF65CE96BD1}" type="pres">
      <dgm:prSet presAssocID="{8F82AA64-2AC7-4413-84CE-58B25D6CB4C2}" presName="rootText" presStyleLbl="node2" presStyleIdx="3" presStyleCnt="8" custScaleX="146771" custScaleY="533166" custLinFactNeighborX="-2031" custLinFactNeighborY="-7122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AD34E6B-8E8C-48D6-AFD4-4988CA68F3E2}" type="pres">
      <dgm:prSet presAssocID="{8F82AA64-2AC7-4413-84CE-58B25D6CB4C2}" presName="rootConnector" presStyleLbl="node2" presStyleIdx="3" presStyleCnt="8"/>
      <dgm:spPr/>
      <dgm:t>
        <a:bodyPr/>
        <a:lstStyle/>
        <a:p>
          <a:endParaRPr lang="en-US"/>
        </a:p>
      </dgm:t>
    </dgm:pt>
    <dgm:pt modelId="{655D188C-7C1C-461D-AB7D-3279F95CCC89}" type="pres">
      <dgm:prSet presAssocID="{8F82AA64-2AC7-4413-84CE-58B25D6CB4C2}" presName="hierChild4" presStyleCnt="0"/>
      <dgm:spPr/>
      <dgm:t>
        <a:bodyPr/>
        <a:lstStyle/>
        <a:p>
          <a:endParaRPr lang="en-US"/>
        </a:p>
      </dgm:t>
    </dgm:pt>
    <dgm:pt modelId="{05332E9E-9F0B-4238-8590-C81BBF068F3B}" type="pres">
      <dgm:prSet presAssocID="{8F82AA64-2AC7-4413-84CE-58B25D6CB4C2}" presName="hierChild5" presStyleCnt="0"/>
      <dgm:spPr/>
      <dgm:t>
        <a:bodyPr/>
        <a:lstStyle/>
        <a:p>
          <a:endParaRPr lang="en-US"/>
        </a:p>
      </dgm:t>
    </dgm:pt>
    <dgm:pt modelId="{C5347DE1-F234-4170-8995-7177248F995F}" type="pres">
      <dgm:prSet presAssocID="{E164DF50-E728-4C00-A53E-21C809BEE3CB}" presName="Name37" presStyleLbl="parChTrans1D2" presStyleIdx="4" presStyleCnt="8" custSzY="226584"/>
      <dgm:spPr/>
      <dgm:t>
        <a:bodyPr/>
        <a:lstStyle/>
        <a:p>
          <a:endParaRPr lang="en-US"/>
        </a:p>
      </dgm:t>
    </dgm:pt>
    <dgm:pt modelId="{DA7F148A-7804-41CC-A6BA-90F74C4CC394}" type="pres">
      <dgm:prSet presAssocID="{3E7479E7-FA4A-4723-9B0A-6BE4255BD1F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0A83000-8E7A-4475-9137-EA238FCA6D82}" type="pres">
      <dgm:prSet presAssocID="{3E7479E7-FA4A-4723-9B0A-6BE4255BD1FB}" presName="rootComposite" presStyleCnt="0"/>
      <dgm:spPr/>
      <dgm:t>
        <a:bodyPr/>
        <a:lstStyle/>
        <a:p>
          <a:endParaRPr lang="en-US"/>
        </a:p>
      </dgm:t>
    </dgm:pt>
    <dgm:pt modelId="{FAD8F461-F280-42C6-AD74-C72D742DD42F}" type="pres">
      <dgm:prSet presAssocID="{3E7479E7-FA4A-4723-9B0A-6BE4255BD1FB}" presName="rootText" presStyleLbl="node2" presStyleIdx="4" presStyleCnt="8" custScaleX="131863" custScaleY="552561" custLinFactNeighborX="-739" custLinFactNeighborY="-748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18AD963-A6B2-4BED-A5DE-AA2DF1B19F1A}" type="pres">
      <dgm:prSet presAssocID="{3E7479E7-FA4A-4723-9B0A-6BE4255BD1FB}" presName="rootConnector" presStyleLbl="node2" presStyleIdx="4" presStyleCnt="8"/>
      <dgm:spPr/>
      <dgm:t>
        <a:bodyPr/>
        <a:lstStyle/>
        <a:p>
          <a:endParaRPr lang="en-US"/>
        </a:p>
      </dgm:t>
    </dgm:pt>
    <dgm:pt modelId="{ABA04EBF-9797-41B0-B754-575A7F1BE54C}" type="pres">
      <dgm:prSet presAssocID="{3E7479E7-FA4A-4723-9B0A-6BE4255BD1FB}" presName="hierChild4" presStyleCnt="0"/>
      <dgm:spPr/>
      <dgm:t>
        <a:bodyPr/>
        <a:lstStyle/>
        <a:p>
          <a:endParaRPr lang="en-US"/>
        </a:p>
      </dgm:t>
    </dgm:pt>
    <dgm:pt modelId="{E18A2B08-E80C-4BB3-AFA8-05DC44F50750}" type="pres">
      <dgm:prSet presAssocID="{3E7479E7-FA4A-4723-9B0A-6BE4255BD1FB}" presName="hierChild5" presStyleCnt="0"/>
      <dgm:spPr/>
      <dgm:t>
        <a:bodyPr/>
        <a:lstStyle/>
        <a:p>
          <a:endParaRPr lang="en-US"/>
        </a:p>
      </dgm:t>
    </dgm:pt>
    <dgm:pt modelId="{28FEA0DA-ACB8-44F8-B950-18B4F964EF9C}" type="pres">
      <dgm:prSet presAssocID="{550BA409-320B-4D81-BF93-A7E0F806924F}" presName="Name37" presStyleLbl="parChTrans1D2" presStyleIdx="5" presStyleCnt="8" custSzY="226584"/>
      <dgm:spPr/>
      <dgm:t>
        <a:bodyPr/>
        <a:lstStyle/>
        <a:p>
          <a:endParaRPr lang="en-US"/>
        </a:p>
      </dgm:t>
    </dgm:pt>
    <dgm:pt modelId="{D196BF8A-0578-4FB2-A2E3-0546F157A56D}" type="pres">
      <dgm:prSet presAssocID="{F3D5C33F-6B5B-42F2-9A89-32B7EBA17B0A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CC36367-62D3-4AF6-B984-89C595B1DD46}" type="pres">
      <dgm:prSet presAssocID="{F3D5C33F-6B5B-42F2-9A89-32B7EBA17B0A}" presName="rootComposite" presStyleCnt="0"/>
      <dgm:spPr/>
      <dgm:t>
        <a:bodyPr/>
        <a:lstStyle/>
        <a:p>
          <a:endParaRPr lang="en-US"/>
        </a:p>
      </dgm:t>
    </dgm:pt>
    <dgm:pt modelId="{1A7C4619-2EA5-4630-8227-4F432D277624}" type="pres">
      <dgm:prSet presAssocID="{F3D5C33F-6B5B-42F2-9A89-32B7EBA17B0A}" presName="rootText" presStyleLbl="node2" presStyleIdx="5" presStyleCnt="8" custScaleX="131418" custScaleY="551286" custLinFactNeighborX="-7408" custLinFactNeighborY="-740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AA1078-22A5-4299-A46B-15B779EC9080}" type="pres">
      <dgm:prSet presAssocID="{F3D5C33F-6B5B-42F2-9A89-32B7EBA17B0A}" presName="rootConnector" presStyleLbl="node2" presStyleIdx="5" presStyleCnt="8"/>
      <dgm:spPr/>
      <dgm:t>
        <a:bodyPr/>
        <a:lstStyle/>
        <a:p>
          <a:endParaRPr lang="en-US"/>
        </a:p>
      </dgm:t>
    </dgm:pt>
    <dgm:pt modelId="{10A29870-1C66-4A3C-B149-A24266E93BF7}" type="pres">
      <dgm:prSet presAssocID="{F3D5C33F-6B5B-42F2-9A89-32B7EBA17B0A}" presName="hierChild4" presStyleCnt="0"/>
      <dgm:spPr/>
      <dgm:t>
        <a:bodyPr/>
        <a:lstStyle/>
        <a:p>
          <a:endParaRPr lang="en-US"/>
        </a:p>
      </dgm:t>
    </dgm:pt>
    <dgm:pt modelId="{DC8212E5-5DFC-4AC8-A1B0-392CE0263720}" type="pres">
      <dgm:prSet presAssocID="{F3D5C33F-6B5B-42F2-9A89-32B7EBA17B0A}" presName="hierChild5" presStyleCnt="0"/>
      <dgm:spPr/>
      <dgm:t>
        <a:bodyPr/>
        <a:lstStyle/>
        <a:p>
          <a:endParaRPr lang="en-US"/>
        </a:p>
      </dgm:t>
    </dgm:pt>
    <dgm:pt modelId="{BED432D1-0602-4944-ADBD-10B5AB32685C}" type="pres">
      <dgm:prSet presAssocID="{CC4698EA-5E86-4697-A31D-0CE0379A0942}" presName="Name37" presStyleLbl="parChTrans1D2" presStyleIdx="6" presStyleCnt="8" custSzY="226584"/>
      <dgm:spPr/>
      <dgm:t>
        <a:bodyPr/>
        <a:lstStyle/>
        <a:p>
          <a:endParaRPr lang="en-US"/>
        </a:p>
      </dgm:t>
    </dgm:pt>
    <dgm:pt modelId="{B864D763-BFBB-4196-BECA-96359AF8082D}" type="pres">
      <dgm:prSet presAssocID="{E51AF6B8-E162-4726-9A45-4A9384A439A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4A135C7-11B0-4367-952E-B187ECA798A4}" type="pres">
      <dgm:prSet presAssocID="{E51AF6B8-E162-4726-9A45-4A9384A439A4}" presName="rootComposite" presStyleCnt="0"/>
      <dgm:spPr/>
      <dgm:t>
        <a:bodyPr/>
        <a:lstStyle/>
        <a:p>
          <a:endParaRPr lang="en-US"/>
        </a:p>
      </dgm:t>
    </dgm:pt>
    <dgm:pt modelId="{777975BE-F666-4D23-953B-547617DE3424}" type="pres">
      <dgm:prSet presAssocID="{E51AF6B8-E162-4726-9A45-4A9384A439A4}" presName="rootText" presStyleLbl="node2" presStyleIdx="6" presStyleCnt="8" custScaleX="117956" custScaleY="557365" custLinFactNeighborX="-20344" custLinFactNeighborY="-7572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9E98C1-7C1E-473A-9040-F78096B23CB0}" type="pres">
      <dgm:prSet presAssocID="{E51AF6B8-E162-4726-9A45-4A9384A439A4}" presName="rootConnector" presStyleLbl="node2" presStyleIdx="6" presStyleCnt="8"/>
      <dgm:spPr/>
      <dgm:t>
        <a:bodyPr/>
        <a:lstStyle/>
        <a:p>
          <a:endParaRPr lang="en-US"/>
        </a:p>
      </dgm:t>
    </dgm:pt>
    <dgm:pt modelId="{AE5E8997-5F33-42C3-A461-7B4FF15F7482}" type="pres">
      <dgm:prSet presAssocID="{E51AF6B8-E162-4726-9A45-4A9384A439A4}" presName="hierChild4" presStyleCnt="0"/>
      <dgm:spPr/>
      <dgm:t>
        <a:bodyPr/>
        <a:lstStyle/>
        <a:p>
          <a:endParaRPr lang="en-US"/>
        </a:p>
      </dgm:t>
    </dgm:pt>
    <dgm:pt modelId="{E4CA9EF3-BDE0-470F-B9E4-360C3E0A5BF8}" type="pres">
      <dgm:prSet presAssocID="{E51AF6B8-E162-4726-9A45-4A9384A439A4}" presName="hierChild5" presStyleCnt="0"/>
      <dgm:spPr/>
      <dgm:t>
        <a:bodyPr/>
        <a:lstStyle/>
        <a:p>
          <a:endParaRPr lang="en-US"/>
        </a:p>
      </dgm:t>
    </dgm:pt>
    <dgm:pt modelId="{1D42FF5F-FD48-2647-B75F-8C36DE19E855}" type="pres">
      <dgm:prSet presAssocID="{36AE9317-DEFC-8D48-8EC7-AC29F59AB913}" presName="Name37" presStyleLbl="parChTrans1D2" presStyleIdx="7" presStyleCnt="8"/>
      <dgm:spPr/>
      <dgm:t>
        <a:bodyPr/>
        <a:lstStyle/>
        <a:p>
          <a:endParaRPr lang="en-US"/>
        </a:p>
      </dgm:t>
    </dgm:pt>
    <dgm:pt modelId="{C0927BFA-20A1-3B45-838F-EE49F771C6B4}" type="pres">
      <dgm:prSet presAssocID="{39CC9369-733A-394B-A34C-DB9BA6BBEC88}" presName="hierRoot2" presStyleCnt="0">
        <dgm:presLayoutVars>
          <dgm:hierBranch val="init"/>
        </dgm:presLayoutVars>
      </dgm:prSet>
      <dgm:spPr/>
    </dgm:pt>
    <dgm:pt modelId="{93C14603-E398-C948-BB00-6DB0936558C0}" type="pres">
      <dgm:prSet presAssocID="{39CC9369-733A-394B-A34C-DB9BA6BBEC88}" presName="rootComposite" presStyleCnt="0"/>
      <dgm:spPr/>
    </dgm:pt>
    <dgm:pt modelId="{F3122F3E-F5B1-2647-841E-13289A6C4B2F}" type="pres">
      <dgm:prSet presAssocID="{39CC9369-733A-394B-A34C-DB9BA6BBEC88}" presName="rootText" presStyleLbl="node2" presStyleIdx="7" presStyleCnt="8" custScaleX="119551" custScaleY="557925" custLinFactNeighborX="-27954" custLinFactNeighborY="-730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960012-BC39-B240-B5ED-805C6AC292AB}" type="pres">
      <dgm:prSet presAssocID="{39CC9369-733A-394B-A34C-DB9BA6BBEC88}" presName="rootConnector" presStyleLbl="node2" presStyleIdx="7" presStyleCnt="8"/>
      <dgm:spPr/>
      <dgm:t>
        <a:bodyPr/>
        <a:lstStyle/>
        <a:p>
          <a:endParaRPr lang="en-US"/>
        </a:p>
      </dgm:t>
    </dgm:pt>
    <dgm:pt modelId="{A137D55A-36DA-7A4A-9789-7E131D2D6245}" type="pres">
      <dgm:prSet presAssocID="{39CC9369-733A-394B-A34C-DB9BA6BBEC88}" presName="hierChild4" presStyleCnt="0"/>
      <dgm:spPr/>
    </dgm:pt>
    <dgm:pt modelId="{9E8C1438-EC1E-AE4E-AD74-8F6ED416FC38}" type="pres">
      <dgm:prSet presAssocID="{39CC9369-733A-394B-A34C-DB9BA6BBEC88}" presName="hierChild5" presStyleCnt="0"/>
      <dgm:spPr/>
    </dgm:pt>
    <dgm:pt modelId="{1D6E6072-4871-4CED-BF6F-A162F8AF86C9}" type="pres">
      <dgm:prSet presAssocID="{BE0453B1-219F-427F-A916-7C0725812871}" presName="hierChild3" presStyleCnt="0"/>
      <dgm:spPr/>
      <dgm:t>
        <a:bodyPr/>
        <a:lstStyle/>
        <a:p>
          <a:endParaRPr lang="en-US"/>
        </a:p>
      </dgm:t>
    </dgm:pt>
  </dgm:ptLst>
  <dgm:cxnLst>
    <dgm:cxn modelId="{91DACC27-5B6C-9748-AE86-92440903C9AF}" type="presOf" srcId="{BE0453B1-219F-427F-A916-7C0725812871}" destId="{587670C0-1180-4F5F-9F4C-3392F7D52F32}" srcOrd="0" destOrd="0" presId="urn:microsoft.com/office/officeart/2005/8/layout/orgChart1"/>
    <dgm:cxn modelId="{C173DC99-644F-8346-BE7D-71F1AFF841EF}" type="presOf" srcId="{39CC9369-733A-394B-A34C-DB9BA6BBEC88}" destId="{38960012-BC39-B240-B5ED-805C6AC292AB}" srcOrd="1" destOrd="0" presId="urn:microsoft.com/office/officeart/2005/8/layout/orgChart1"/>
    <dgm:cxn modelId="{ACB6E715-A998-41B8-BE76-630DE5C0A653}" srcId="{BE0453B1-219F-427F-A916-7C0725812871}" destId="{3E7479E7-FA4A-4723-9B0A-6BE4255BD1FB}" srcOrd="4" destOrd="0" parTransId="{E164DF50-E728-4C00-A53E-21C809BEE3CB}" sibTransId="{58A28A77-DE82-4555-999C-913801561F19}"/>
    <dgm:cxn modelId="{289CB123-B85B-8248-8FFE-195498A26DD1}" srcId="{BE0453B1-219F-427F-A916-7C0725812871}" destId="{39CC9369-733A-394B-A34C-DB9BA6BBEC88}" srcOrd="7" destOrd="0" parTransId="{36AE9317-DEFC-8D48-8EC7-AC29F59AB913}" sibTransId="{B2B9CF52-415B-344C-9C98-829D47A46188}"/>
    <dgm:cxn modelId="{0E8A9AC1-B4DA-214F-992E-0A09F69A2076}" type="presOf" srcId="{835CE177-8AE4-0245-9684-5EC5421E654C}" destId="{121D960B-165A-8A49-8FA4-70F8F40EABA2}" srcOrd="0" destOrd="0" presId="urn:microsoft.com/office/officeart/2005/8/layout/orgChart1"/>
    <dgm:cxn modelId="{0D81E441-299F-1B40-B402-DEECA12FEFFA}" type="presOf" srcId="{81741832-87A7-441E-AE96-5CCDB4D408FB}" destId="{2C2127AC-62E3-4BAA-8B7E-37BD072AACA2}" srcOrd="0" destOrd="0" presId="urn:microsoft.com/office/officeart/2005/8/layout/orgChart1"/>
    <dgm:cxn modelId="{51CE18F6-F161-AF40-B207-F6476908B388}" type="presOf" srcId="{BE0453B1-219F-427F-A916-7C0725812871}" destId="{10056952-D445-4808-A287-742B753588AC}" srcOrd="1" destOrd="0" presId="urn:microsoft.com/office/officeart/2005/8/layout/orgChart1"/>
    <dgm:cxn modelId="{544A5F29-EC21-4099-91A2-D2B338CAB3BA}" srcId="{1ECDBFF2-EAFC-446E-8C89-E748F6F6ED3E}" destId="{BE0453B1-219F-427F-A916-7C0725812871}" srcOrd="0" destOrd="0" parTransId="{449E3C9D-CE20-45B2-A28E-E6A4446B9E17}" sibTransId="{9A77E80E-A4DE-4C5C-8CF7-6C5F8282B1E2}"/>
    <dgm:cxn modelId="{B96A4DFE-107C-D946-B00E-D5A68894A4F0}" type="presOf" srcId="{EFE96CE8-5DE2-C54E-845D-1F2E545BABB3}" destId="{AB7C139C-8FB8-9E4D-999C-4352F3C3016A}" srcOrd="0" destOrd="0" presId="urn:microsoft.com/office/officeart/2005/8/layout/orgChart1"/>
    <dgm:cxn modelId="{F7085D19-2A83-E24C-948C-267EA0F318A3}" type="presOf" srcId="{36AE9317-DEFC-8D48-8EC7-AC29F59AB913}" destId="{1D42FF5F-FD48-2647-B75F-8C36DE19E855}" srcOrd="0" destOrd="0" presId="urn:microsoft.com/office/officeart/2005/8/layout/orgChart1"/>
    <dgm:cxn modelId="{F845B186-A585-4C43-92C6-2D23FF2615DA}" type="presOf" srcId="{E51AF6B8-E162-4726-9A45-4A9384A439A4}" destId="{777975BE-F666-4D23-953B-547617DE3424}" srcOrd="0" destOrd="0" presId="urn:microsoft.com/office/officeart/2005/8/layout/orgChart1"/>
    <dgm:cxn modelId="{962BC3E5-1026-8C4C-8B28-E31910437D1E}" srcId="{BE0453B1-219F-427F-A916-7C0725812871}" destId="{EFE96CE8-5DE2-C54E-845D-1F2E545BABB3}" srcOrd="1" destOrd="0" parTransId="{835CE177-8AE4-0245-9684-5EC5421E654C}" sibTransId="{C0518A3B-5777-2946-A064-6C6043E3A6CC}"/>
    <dgm:cxn modelId="{74F1BF9E-C35A-7E45-805E-C98A950A198A}" type="presOf" srcId="{3E7479E7-FA4A-4723-9B0A-6BE4255BD1FB}" destId="{D18AD963-A6B2-4BED-A5DE-AA2DF1B19F1A}" srcOrd="1" destOrd="0" presId="urn:microsoft.com/office/officeart/2005/8/layout/orgChart1"/>
    <dgm:cxn modelId="{9084E435-DE38-024B-855F-E90C2E5D58EB}" type="presOf" srcId="{1ECDBFF2-EAFC-446E-8C89-E748F6F6ED3E}" destId="{D03E77F6-62FE-42BB-8475-3B3B37A1A168}" srcOrd="0" destOrd="0" presId="urn:microsoft.com/office/officeart/2005/8/layout/orgChart1"/>
    <dgm:cxn modelId="{A2093BF3-4354-4645-9865-5CAF311FA3A4}" type="presOf" srcId="{39CC9369-733A-394B-A34C-DB9BA6BBEC88}" destId="{F3122F3E-F5B1-2647-841E-13289A6C4B2F}" srcOrd="0" destOrd="0" presId="urn:microsoft.com/office/officeart/2005/8/layout/orgChart1"/>
    <dgm:cxn modelId="{604DEE79-6EC7-BF4A-A4CF-02BBE09D2AE7}" type="presOf" srcId="{729318CD-C217-4BAD-9273-FE5ECADAFB98}" destId="{D210F237-5DF1-42A9-88E6-5B6DB3BD7A92}" srcOrd="0" destOrd="0" presId="urn:microsoft.com/office/officeart/2005/8/layout/orgChart1"/>
    <dgm:cxn modelId="{7EF54DFE-48F5-174E-95DD-8A2FFFA5787D}" type="presOf" srcId="{81741832-87A7-441E-AE96-5CCDB4D408FB}" destId="{75444A2A-D532-47B8-BA4F-2A26F67006AD}" srcOrd="1" destOrd="0" presId="urn:microsoft.com/office/officeart/2005/8/layout/orgChart1"/>
    <dgm:cxn modelId="{4436B8DC-26A5-C345-A251-6EA66695827A}" type="presOf" srcId="{EFE96CE8-5DE2-C54E-845D-1F2E545BABB3}" destId="{59DCA11C-A2DA-E048-9E23-BB72398A99AF}" srcOrd="1" destOrd="0" presId="urn:microsoft.com/office/officeart/2005/8/layout/orgChart1"/>
    <dgm:cxn modelId="{FE5C48DE-8364-814C-87F4-F2479E285A1F}" type="presOf" srcId="{136EC303-4E01-4E71-B945-AD009C7422B5}" destId="{87D4CE27-9086-4DC6-8FA5-3D0CE0F20E15}" srcOrd="1" destOrd="0" presId="urn:microsoft.com/office/officeart/2005/8/layout/orgChart1"/>
    <dgm:cxn modelId="{C43C9D0F-D3F8-EB46-A3F1-520C7B14F2BD}" type="presOf" srcId="{8F82AA64-2AC7-4413-84CE-58B25D6CB4C2}" destId="{EAD34E6B-8E8C-48D6-AFD4-4988CA68F3E2}" srcOrd="1" destOrd="0" presId="urn:microsoft.com/office/officeart/2005/8/layout/orgChart1"/>
    <dgm:cxn modelId="{00E92F60-05C4-D947-978A-CD9A6A731B8D}" type="presOf" srcId="{136EC303-4E01-4E71-B945-AD009C7422B5}" destId="{A5E8D16E-4CD2-484C-BA8F-8358D4CC4EF0}" srcOrd="0" destOrd="0" presId="urn:microsoft.com/office/officeart/2005/8/layout/orgChart1"/>
    <dgm:cxn modelId="{3471BDE0-4C4A-3545-B0B0-14B02728B41A}" type="presOf" srcId="{3E7479E7-FA4A-4723-9B0A-6BE4255BD1FB}" destId="{FAD8F461-F280-42C6-AD74-C72D742DD42F}" srcOrd="0" destOrd="0" presId="urn:microsoft.com/office/officeart/2005/8/layout/orgChart1"/>
    <dgm:cxn modelId="{B43856B5-4FE1-B147-A50A-5523CA14D1D5}" type="presOf" srcId="{E164DF50-E728-4C00-A53E-21C809BEE3CB}" destId="{C5347DE1-F234-4170-8995-7177248F995F}" srcOrd="0" destOrd="0" presId="urn:microsoft.com/office/officeart/2005/8/layout/orgChart1"/>
    <dgm:cxn modelId="{166F22FB-CCE0-7146-AD67-547BC453DD48}" type="presOf" srcId="{632002AA-9FE8-4907-8730-37D6937A5E1C}" destId="{BAEC5211-4CEB-4ED5-876C-12A506A3667C}" srcOrd="0" destOrd="0" presId="urn:microsoft.com/office/officeart/2005/8/layout/orgChart1"/>
    <dgm:cxn modelId="{924DDE09-FF23-2E4A-8450-EB4534925214}" type="presOf" srcId="{F3D5C33F-6B5B-42F2-9A89-32B7EBA17B0A}" destId="{1A7C4619-2EA5-4630-8227-4F432D277624}" srcOrd="0" destOrd="0" presId="urn:microsoft.com/office/officeart/2005/8/layout/orgChart1"/>
    <dgm:cxn modelId="{A437808A-1A39-4416-A2E8-A4AD4F1729D7}" srcId="{BE0453B1-219F-427F-A916-7C0725812871}" destId="{F3D5C33F-6B5B-42F2-9A89-32B7EBA17B0A}" srcOrd="5" destOrd="0" parTransId="{550BA409-320B-4D81-BF93-A7E0F806924F}" sibTransId="{CA61A9AA-4F8D-4E7F-AB88-C454B76EF755}"/>
    <dgm:cxn modelId="{2AE3F279-7697-F948-BB19-A0BE6844880A}" type="presOf" srcId="{F3D5C33F-6B5B-42F2-9A89-32B7EBA17B0A}" destId="{50AA1078-22A5-4299-A46B-15B779EC9080}" srcOrd="1" destOrd="0" presId="urn:microsoft.com/office/officeart/2005/8/layout/orgChart1"/>
    <dgm:cxn modelId="{5F2D08BB-E2A1-4A8F-B6BF-CB6B3EBB0276}" srcId="{BE0453B1-219F-427F-A916-7C0725812871}" destId="{136EC303-4E01-4E71-B945-AD009C7422B5}" srcOrd="2" destOrd="0" parTransId="{0E04C030-966C-429B-A238-CBFC8124D852}" sibTransId="{C80634E1-CB16-4C30-B8A1-33F752331ED7}"/>
    <dgm:cxn modelId="{557A5947-571E-FA4F-AB18-206DADD3F51E}" type="presOf" srcId="{0E04C030-966C-429B-A238-CBFC8124D852}" destId="{3A80BCB2-28D2-4D9D-9630-AC2594CC82B7}" srcOrd="0" destOrd="0" presId="urn:microsoft.com/office/officeart/2005/8/layout/orgChart1"/>
    <dgm:cxn modelId="{B124082D-FDEE-4835-BC2E-222F82C84D6B}" srcId="{BE0453B1-219F-427F-A916-7C0725812871}" destId="{8F82AA64-2AC7-4413-84CE-58B25D6CB4C2}" srcOrd="3" destOrd="0" parTransId="{632002AA-9FE8-4907-8730-37D6937A5E1C}" sibTransId="{834954E6-CD20-4B3C-B792-C6FD334B5594}"/>
    <dgm:cxn modelId="{61EF93E7-4EED-49E9-9DAA-5EA6087B57B8}" srcId="{BE0453B1-219F-427F-A916-7C0725812871}" destId="{E51AF6B8-E162-4726-9A45-4A9384A439A4}" srcOrd="6" destOrd="0" parTransId="{CC4698EA-5E86-4697-A31D-0CE0379A0942}" sibTransId="{E266F64F-571A-454D-BC81-DC5F3CE5FB72}"/>
    <dgm:cxn modelId="{D9E93041-5194-F54C-8382-991845536615}" type="presOf" srcId="{E51AF6B8-E162-4726-9A45-4A9384A439A4}" destId="{779E98C1-7C1E-473A-9040-F78096B23CB0}" srcOrd="1" destOrd="0" presId="urn:microsoft.com/office/officeart/2005/8/layout/orgChart1"/>
    <dgm:cxn modelId="{233DC0A6-D7E5-40A5-9349-668133E7B30D}" srcId="{BE0453B1-219F-427F-A916-7C0725812871}" destId="{81741832-87A7-441E-AE96-5CCDB4D408FB}" srcOrd="0" destOrd="0" parTransId="{729318CD-C217-4BAD-9273-FE5ECADAFB98}" sibTransId="{25B39F74-9DEA-459F-8FAC-E3589283F582}"/>
    <dgm:cxn modelId="{55FF1485-D10F-8D4E-BC1C-7214C80DEE1F}" type="presOf" srcId="{CC4698EA-5E86-4697-A31D-0CE0379A0942}" destId="{BED432D1-0602-4944-ADBD-10B5AB32685C}" srcOrd="0" destOrd="0" presId="urn:microsoft.com/office/officeart/2005/8/layout/orgChart1"/>
    <dgm:cxn modelId="{0682BFFD-385A-034A-86E2-23B1C164DCE0}" type="presOf" srcId="{550BA409-320B-4D81-BF93-A7E0F806924F}" destId="{28FEA0DA-ACB8-44F8-B950-18B4F964EF9C}" srcOrd="0" destOrd="0" presId="urn:microsoft.com/office/officeart/2005/8/layout/orgChart1"/>
    <dgm:cxn modelId="{5C85F954-185F-A044-AB67-537AF928D414}" type="presOf" srcId="{8F82AA64-2AC7-4413-84CE-58B25D6CB4C2}" destId="{AAD9E2DA-1AFD-46C6-9F63-3DF65CE96BD1}" srcOrd="0" destOrd="0" presId="urn:microsoft.com/office/officeart/2005/8/layout/orgChart1"/>
    <dgm:cxn modelId="{D34C1E6C-3E50-C94B-BC58-54CD8D0B13B7}" type="presParOf" srcId="{D03E77F6-62FE-42BB-8475-3B3B37A1A168}" destId="{A20D5522-D5CB-4E00-AE26-AEE254B1F785}" srcOrd="0" destOrd="0" presId="urn:microsoft.com/office/officeart/2005/8/layout/orgChart1"/>
    <dgm:cxn modelId="{0E146B0C-C24B-DF4A-9217-13BAE0E1673E}" type="presParOf" srcId="{A20D5522-D5CB-4E00-AE26-AEE254B1F785}" destId="{05A960C1-56AA-4D62-9DE9-A2D443899C13}" srcOrd="0" destOrd="0" presId="urn:microsoft.com/office/officeart/2005/8/layout/orgChart1"/>
    <dgm:cxn modelId="{F8A11E14-0186-9444-9315-9FB757616CB9}" type="presParOf" srcId="{05A960C1-56AA-4D62-9DE9-A2D443899C13}" destId="{587670C0-1180-4F5F-9F4C-3392F7D52F32}" srcOrd="0" destOrd="0" presId="urn:microsoft.com/office/officeart/2005/8/layout/orgChart1"/>
    <dgm:cxn modelId="{2B379A05-0CCC-FE47-9565-EBC732794536}" type="presParOf" srcId="{05A960C1-56AA-4D62-9DE9-A2D443899C13}" destId="{10056952-D445-4808-A287-742B753588AC}" srcOrd="1" destOrd="0" presId="urn:microsoft.com/office/officeart/2005/8/layout/orgChart1"/>
    <dgm:cxn modelId="{775C4DF0-0BFA-5945-8660-717BAC1CEE43}" type="presParOf" srcId="{A20D5522-D5CB-4E00-AE26-AEE254B1F785}" destId="{0E88D0E7-7327-4386-9686-C790E48772E2}" srcOrd="1" destOrd="0" presId="urn:microsoft.com/office/officeart/2005/8/layout/orgChart1"/>
    <dgm:cxn modelId="{1856C240-7594-7144-9639-110BF04ACFD1}" type="presParOf" srcId="{0E88D0E7-7327-4386-9686-C790E48772E2}" destId="{D210F237-5DF1-42A9-88E6-5B6DB3BD7A92}" srcOrd="0" destOrd="0" presId="urn:microsoft.com/office/officeart/2005/8/layout/orgChart1"/>
    <dgm:cxn modelId="{825CDD61-927D-C148-B7CE-4D7B5B855F9A}" type="presParOf" srcId="{0E88D0E7-7327-4386-9686-C790E48772E2}" destId="{9C2ECFEA-F866-4C75-9D5F-D69EFF7249B1}" srcOrd="1" destOrd="0" presId="urn:microsoft.com/office/officeart/2005/8/layout/orgChart1"/>
    <dgm:cxn modelId="{78ACFF45-9117-0F4E-9D31-D6D4C1EF2D36}" type="presParOf" srcId="{9C2ECFEA-F866-4C75-9D5F-D69EFF7249B1}" destId="{5E4D6700-4F8C-45ED-9516-B3A65CD3B3D0}" srcOrd="0" destOrd="0" presId="urn:microsoft.com/office/officeart/2005/8/layout/orgChart1"/>
    <dgm:cxn modelId="{9B92EE94-9392-DC4C-8558-D46302B4B1D4}" type="presParOf" srcId="{5E4D6700-4F8C-45ED-9516-B3A65CD3B3D0}" destId="{2C2127AC-62E3-4BAA-8B7E-37BD072AACA2}" srcOrd="0" destOrd="0" presId="urn:microsoft.com/office/officeart/2005/8/layout/orgChart1"/>
    <dgm:cxn modelId="{74EF7A04-E51E-B143-827A-DC55295C3F04}" type="presParOf" srcId="{5E4D6700-4F8C-45ED-9516-B3A65CD3B3D0}" destId="{75444A2A-D532-47B8-BA4F-2A26F67006AD}" srcOrd="1" destOrd="0" presId="urn:microsoft.com/office/officeart/2005/8/layout/orgChart1"/>
    <dgm:cxn modelId="{64567F54-30F1-FF4A-941A-16B9314104A4}" type="presParOf" srcId="{9C2ECFEA-F866-4C75-9D5F-D69EFF7249B1}" destId="{1D2B9E98-3F79-455C-A51A-E0ED70F3E984}" srcOrd="1" destOrd="0" presId="urn:microsoft.com/office/officeart/2005/8/layout/orgChart1"/>
    <dgm:cxn modelId="{6C5CBEE0-181A-6E47-9AAF-1B1219533F1A}" type="presParOf" srcId="{9C2ECFEA-F866-4C75-9D5F-D69EFF7249B1}" destId="{C38E7459-443E-4B0B-B672-1CFBD56A4630}" srcOrd="2" destOrd="0" presId="urn:microsoft.com/office/officeart/2005/8/layout/orgChart1"/>
    <dgm:cxn modelId="{04B3FD25-F86A-6E45-ABD0-10F51C8E601F}" type="presParOf" srcId="{0E88D0E7-7327-4386-9686-C790E48772E2}" destId="{121D960B-165A-8A49-8FA4-70F8F40EABA2}" srcOrd="2" destOrd="0" presId="urn:microsoft.com/office/officeart/2005/8/layout/orgChart1"/>
    <dgm:cxn modelId="{8D83B820-FEED-044B-A4E8-37DAB2B6DF14}" type="presParOf" srcId="{0E88D0E7-7327-4386-9686-C790E48772E2}" destId="{EDE3D1C2-C0E5-F34A-B17E-091F08601CF2}" srcOrd="3" destOrd="0" presId="urn:microsoft.com/office/officeart/2005/8/layout/orgChart1"/>
    <dgm:cxn modelId="{529DD896-BC0D-2C43-BE56-1DB865720222}" type="presParOf" srcId="{EDE3D1C2-C0E5-F34A-B17E-091F08601CF2}" destId="{630C37F3-7073-C844-BF2B-C0F46058BC1C}" srcOrd="0" destOrd="0" presId="urn:microsoft.com/office/officeart/2005/8/layout/orgChart1"/>
    <dgm:cxn modelId="{0E936F5D-A4E2-6A4E-B0B6-D0B4285E18AD}" type="presParOf" srcId="{630C37F3-7073-C844-BF2B-C0F46058BC1C}" destId="{AB7C139C-8FB8-9E4D-999C-4352F3C3016A}" srcOrd="0" destOrd="0" presId="urn:microsoft.com/office/officeart/2005/8/layout/orgChart1"/>
    <dgm:cxn modelId="{F39C2285-F292-B347-9232-BD6E4B15A602}" type="presParOf" srcId="{630C37F3-7073-C844-BF2B-C0F46058BC1C}" destId="{59DCA11C-A2DA-E048-9E23-BB72398A99AF}" srcOrd="1" destOrd="0" presId="urn:microsoft.com/office/officeart/2005/8/layout/orgChart1"/>
    <dgm:cxn modelId="{6014D2B7-7020-3A43-A13A-3C435F4A8C45}" type="presParOf" srcId="{EDE3D1C2-C0E5-F34A-B17E-091F08601CF2}" destId="{90D52A6D-6E24-024A-BA87-B7EDBA70CDA4}" srcOrd="1" destOrd="0" presId="urn:microsoft.com/office/officeart/2005/8/layout/orgChart1"/>
    <dgm:cxn modelId="{5D781E15-A529-A343-8770-AF42760A82BD}" type="presParOf" srcId="{EDE3D1C2-C0E5-F34A-B17E-091F08601CF2}" destId="{1B6FEEFA-BA90-9047-966F-D84830ADB108}" srcOrd="2" destOrd="0" presId="urn:microsoft.com/office/officeart/2005/8/layout/orgChart1"/>
    <dgm:cxn modelId="{CF23B0AC-BDAF-5546-B44C-FB772CE26DC8}" type="presParOf" srcId="{0E88D0E7-7327-4386-9686-C790E48772E2}" destId="{3A80BCB2-28D2-4D9D-9630-AC2594CC82B7}" srcOrd="4" destOrd="0" presId="urn:microsoft.com/office/officeart/2005/8/layout/orgChart1"/>
    <dgm:cxn modelId="{27F77521-5028-C640-88FA-797AC7168C06}" type="presParOf" srcId="{0E88D0E7-7327-4386-9686-C790E48772E2}" destId="{81B981AC-97FB-47C3-A7FD-0B75BED2F40F}" srcOrd="5" destOrd="0" presId="urn:microsoft.com/office/officeart/2005/8/layout/orgChart1"/>
    <dgm:cxn modelId="{0DE4A70E-B198-EC46-AC69-7E782F6E0073}" type="presParOf" srcId="{81B981AC-97FB-47C3-A7FD-0B75BED2F40F}" destId="{639E540C-46A7-49A2-A058-C304ABD68ECF}" srcOrd="0" destOrd="0" presId="urn:microsoft.com/office/officeart/2005/8/layout/orgChart1"/>
    <dgm:cxn modelId="{A7A7462C-D84F-CD46-8416-68385B28A555}" type="presParOf" srcId="{639E540C-46A7-49A2-A058-C304ABD68ECF}" destId="{A5E8D16E-4CD2-484C-BA8F-8358D4CC4EF0}" srcOrd="0" destOrd="0" presId="urn:microsoft.com/office/officeart/2005/8/layout/orgChart1"/>
    <dgm:cxn modelId="{042AFF9F-9ECA-2D49-9314-4525D2885F00}" type="presParOf" srcId="{639E540C-46A7-49A2-A058-C304ABD68ECF}" destId="{87D4CE27-9086-4DC6-8FA5-3D0CE0F20E15}" srcOrd="1" destOrd="0" presId="urn:microsoft.com/office/officeart/2005/8/layout/orgChart1"/>
    <dgm:cxn modelId="{6584E7F3-BA79-7F4F-9EBB-5975B8FB92F8}" type="presParOf" srcId="{81B981AC-97FB-47C3-A7FD-0B75BED2F40F}" destId="{EB585100-7389-42CF-8C4A-A330E26D2B3F}" srcOrd="1" destOrd="0" presId="urn:microsoft.com/office/officeart/2005/8/layout/orgChart1"/>
    <dgm:cxn modelId="{4B76E81A-4FFF-F74B-9594-96BE30D4E52F}" type="presParOf" srcId="{81B981AC-97FB-47C3-A7FD-0B75BED2F40F}" destId="{AE403AA6-33A4-4624-8CA0-3E0A0FAC82D6}" srcOrd="2" destOrd="0" presId="urn:microsoft.com/office/officeart/2005/8/layout/orgChart1"/>
    <dgm:cxn modelId="{D5B6CD6F-B1FF-D341-BE08-A856D126F6C4}" type="presParOf" srcId="{0E88D0E7-7327-4386-9686-C790E48772E2}" destId="{BAEC5211-4CEB-4ED5-876C-12A506A3667C}" srcOrd="6" destOrd="0" presId="urn:microsoft.com/office/officeart/2005/8/layout/orgChart1"/>
    <dgm:cxn modelId="{2377C55C-8D3A-6746-BB2B-F04B68E49C12}" type="presParOf" srcId="{0E88D0E7-7327-4386-9686-C790E48772E2}" destId="{F5AF29D7-80F7-47D1-B3AF-BBAECD8E48C8}" srcOrd="7" destOrd="0" presId="urn:microsoft.com/office/officeart/2005/8/layout/orgChart1"/>
    <dgm:cxn modelId="{4956F24F-42B5-B04D-8C31-22EC94C605F6}" type="presParOf" srcId="{F5AF29D7-80F7-47D1-B3AF-BBAECD8E48C8}" destId="{9E11B021-5473-444A-BE0B-C5C3A17B0679}" srcOrd="0" destOrd="0" presId="urn:microsoft.com/office/officeart/2005/8/layout/orgChart1"/>
    <dgm:cxn modelId="{8614C14D-471F-0E41-A2F7-A75660E049EE}" type="presParOf" srcId="{9E11B021-5473-444A-BE0B-C5C3A17B0679}" destId="{AAD9E2DA-1AFD-46C6-9F63-3DF65CE96BD1}" srcOrd="0" destOrd="0" presId="urn:microsoft.com/office/officeart/2005/8/layout/orgChart1"/>
    <dgm:cxn modelId="{18D8D452-4804-A740-AB8E-C80819EE848B}" type="presParOf" srcId="{9E11B021-5473-444A-BE0B-C5C3A17B0679}" destId="{EAD34E6B-8E8C-48D6-AFD4-4988CA68F3E2}" srcOrd="1" destOrd="0" presId="urn:microsoft.com/office/officeart/2005/8/layout/orgChart1"/>
    <dgm:cxn modelId="{2EA8FF5F-1DD1-7543-B38E-223EAF0C0102}" type="presParOf" srcId="{F5AF29D7-80F7-47D1-B3AF-BBAECD8E48C8}" destId="{655D188C-7C1C-461D-AB7D-3279F95CCC89}" srcOrd="1" destOrd="0" presId="urn:microsoft.com/office/officeart/2005/8/layout/orgChart1"/>
    <dgm:cxn modelId="{E0B24392-9F12-BD4A-AEB0-2872DA6A03E7}" type="presParOf" srcId="{F5AF29D7-80F7-47D1-B3AF-BBAECD8E48C8}" destId="{05332E9E-9F0B-4238-8590-C81BBF068F3B}" srcOrd="2" destOrd="0" presId="urn:microsoft.com/office/officeart/2005/8/layout/orgChart1"/>
    <dgm:cxn modelId="{5F81DA5F-C5FD-0344-A39A-C91CAB19F6B6}" type="presParOf" srcId="{0E88D0E7-7327-4386-9686-C790E48772E2}" destId="{C5347DE1-F234-4170-8995-7177248F995F}" srcOrd="8" destOrd="0" presId="urn:microsoft.com/office/officeart/2005/8/layout/orgChart1"/>
    <dgm:cxn modelId="{6527E52B-D12D-1E4A-A982-B907DE328332}" type="presParOf" srcId="{0E88D0E7-7327-4386-9686-C790E48772E2}" destId="{DA7F148A-7804-41CC-A6BA-90F74C4CC394}" srcOrd="9" destOrd="0" presId="urn:microsoft.com/office/officeart/2005/8/layout/orgChart1"/>
    <dgm:cxn modelId="{42695ACF-7707-3D48-8BD5-2D8491678B27}" type="presParOf" srcId="{DA7F148A-7804-41CC-A6BA-90F74C4CC394}" destId="{E0A83000-8E7A-4475-9137-EA238FCA6D82}" srcOrd="0" destOrd="0" presId="urn:microsoft.com/office/officeart/2005/8/layout/orgChart1"/>
    <dgm:cxn modelId="{BE26B652-F80D-2942-99B3-D171000CEB51}" type="presParOf" srcId="{E0A83000-8E7A-4475-9137-EA238FCA6D82}" destId="{FAD8F461-F280-42C6-AD74-C72D742DD42F}" srcOrd="0" destOrd="0" presId="urn:microsoft.com/office/officeart/2005/8/layout/orgChart1"/>
    <dgm:cxn modelId="{F5AF8AE5-19C2-864C-9019-82C07F13C4EB}" type="presParOf" srcId="{E0A83000-8E7A-4475-9137-EA238FCA6D82}" destId="{D18AD963-A6B2-4BED-A5DE-AA2DF1B19F1A}" srcOrd="1" destOrd="0" presId="urn:microsoft.com/office/officeart/2005/8/layout/orgChart1"/>
    <dgm:cxn modelId="{7CE0EB38-9B86-BE4E-8488-B660252A8158}" type="presParOf" srcId="{DA7F148A-7804-41CC-A6BA-90F74C4CC394}" destId="{ABA04EBF-9797-41B0-B754-575A7F1BE54C}" srcOrd="1" destOrd="0" presId="urn:microsoft.com/office/officeart/2005/8/layout/orgChart1"/>
    <dgm:cxn modelId="{A30DCD06-4144-154D-ABD5-8506B21CD715}" type="presParOf" srcId="{DA7F148A-7804-41CC-A6BA-90F74C4CC394}" destId="{E18A2B08-E80C-4BB3-AFA8-05DC44F50750}" srcOrd="2" destOrd="0" presId="urn:microsoft.com/office/officeart/2005/8/layout/orgChart1"/>
    <dgm:cxn modelId="{1987B8AA-2B60-DA4D-92ED-091B70C8DEB5}" type="presParOf" srcId="{0E88D0E7-7327-4386-9686-C790E48772E2}" destId="{28FEA0DA-ACB8-44F8-B950-18B4F964EF9C}" srcOrd="10" destOrd="0" presId="urn:microsoft.com/office/officeart/2005/8/layout/orgChart1"/>
    <dgm:cxn modelId="{1991EF53-FBF2-9E4F-93FC-E8C94054F9B6}" type="presParOf" srcId="{0E88D0E7-7327-4386-9686-C790E48772E2}" destId="{D196BF8A-0578-4FB2-A2E3-0546F157A56D}" srcOrd="11" destOrd="0" presId="urn:microsoft.com/office/officeart/2005/8/layout/orgChart1"/>
    <dgm:cxn modelId="{0F2BE22E-D1A4-D240-8943-4F40D8CFF8B9}" type="presParOf" srcId="{D196BF8A-0578-4FB2-A2E3-0546F157A56D}" destId="{4CC36367-62D3-4AF6-B984-89C595B1DD46}" srcOrd="0" destOrd="0" presId="urn:microsoft.com/office/officeart/2005/8/layout/orgChart1"/>
    <dgm:cxn modelId="{34B4866E-4002-154A-80F2-FD4630A48A84}" type="presParOf" srcId="{4CC36367-62D3-4AF6-B984-89C595B1DD46}" destId="{1A7C4619-2EA5-4630-8227-4F432D277624}" srcOrd="0" destOrd="0" presId="urn:microsoft.com/office/officeart/2005/8/layout/orgChart1"/>
    <dgm:cxn modelId="{025B383E-6B78-E04C-AF0D-952030E13FE9}" type="presParOf" srcId="{4CC36367-62D3-4AF6-B984-89C595B1DD46}" destId="{50AA1078-22A5-4299-A46B-15B779EC9080}" srcOrd="1" destOrd="0" presId="urn:microsoft.com/office/officeart/2005/8/layout/orgChart1"/>
    <dgm:cxn modelId="{34C43D3E-9ECA-3A47-9149-6BC0B62AC3D2}" type="presParOf" srcId="{D196BF8A-0578-4FB2-A2E3-0546F157A56D}" destId="{10A29870-1C66-4A3C-B149-A24266E93BF7}" srcOrd="1" destOrd="0" presId="urn:microsoft.com/office/officeart/2005/8/layout/orgChart1"/>
    <dgm:cxn modelId="{703C3464-8317-1246-AE91-A607497C0613}" type="presParOf" srcId="{D196BF8A-0578-4FB2-A2E3-0546F157A56D}" destId="{DC8212E5-5DFC-4AC8-A1B0-392CE0263720}" srcOrd="2" destOrd="0" presId="urn:microsoft.com/office/officeart/2005/8/layout/orgChart1"/>
    <dgm:cxn modelId="{C9AA2CA9-B007-D244-BFEF-CB59758C203A}" type="presParOf" srcId="{0E88D0E7-7327-4386-9686-C790E48772E2}" destId="{BED432D1-0602-4944-ADBD-10B5AB32685C}" srcOrd="12" destOrd="0" presId="urn:microsoft.com/office/officeart/2005/8/layout/orgChart1"/>
    <dgm:cxn modelId="{789FCF66-2498-1942-A7B6-2EA080488D70}" type="presParOf" srcId="{0E88D0E7-7327-4386-9686-C790E48772E2}" destId="{B864D763-BFBB-4196-BECA-96359AF8082D}" srcOrd="13" destOrd="0" presId="urn:microsoft.com/office/officeart/2005/8/layout/orgChart1"/>
    <dgm:cxn modelId="{E034F9CC-018D-1543-81B7-26F2E62A46AA}" type="presParOf" srcId="{B864D763-BFBB-4196-BECA-96359AF8082D}" destId="{D4A135C7-11B0-4367-952E-B187ECA798A4}" srcOrd="0" destOrd="0" presId="urn:microsoft.com/office/officeart/2005/8/layout/orgChart1"/>
    <dgm:cxn modelId="{665CF196-3112-2D4F-A08D-DAAEBA90A76D}" type="presParOf" srcId="{D4A135C7-11B0-4367-952E-B187ECA798A4}" destId="{777975BE-F666-4D23-953B-547617DE3424}" srcOrd="0" destOrd="0" presId="urn:microsoft.com/office/officeart/2005/8/layout/orgChart1"/>
    <dgm:cxn modelId="{B38A86BD-D9D6-424F-B6BA-9211DD420BBA}" type="presParOf" srcId="{D4A135C7-11B0-4367-952E-B187ECA798A4}" destId="{779E98C1-7C1E-473A-9040-F78096B23CB0}" srcOrd="1" destOrd="0" presId="urn:microsoft.com/office/officeart/2005/8/layout/orgChart1"/>
    <dgm:cxn modelId="{D4595740-F91B-A24E-B96A-9A98C780C3F5}" type="presParOf" srcId="{B864D763-BFBB-4196-BECA-96359AF8082D}" destId="{AE5E8997-5F33-42C3-A461-7B4FF15F7482}" srcOrd="1" destOrd="0" presId="urn:microsoft.com/office/officeart/2005/8/layout/orgChart1"/>
    <dgm:cxn modelId="{66C67AE0-FD98-0D48-83D6-1C4E27E04EB4}" type="presParOf" srcId="{B864D763-BFBB-4196-BECA-96359AF8082D}" destId="{E4CA9EF3-BDE0-470F-B9E4-360C3E0A5BF8}" srcOrd="2" destOrd="0" presId="urn:microsoft.com/office/officeart/2005/8/layout/orgChart1"/>
    <dgm:cxn modelId="{8164A9D1-61AD-3944-824F-E475C776D0AE}" type="presParOf" srcId="{0E88D0E7-7327-4386-9686-C790E48772E2}" destId="{1D42FF5F-FD48-2647-B75F-8C36DE19E855}" srcOrd="14" destOrd="0" presId="urn:microsoft.com/office/officeart/2005/8/layout/orgChart1"/>
    <dgm:cxn modelId="{260758D3-DC13-B945-8CDE-398272450942}" type="presParOf" srcId="{0E88D0E7-7327-4386-9686-C790E48772E2}" destId="{C0927BFA-20A1-3B45-838F-EE49F771C6B4}" srcOrd="15" destOrd="0" presId="urn:microsoft.com/office/officeart/2005/8/layout/orgChart1"/>
    <dgm:cxn modelId="{1E95EDBA-64FE-524F-8F3C-327E192A5867}" type="presParOf" srcId="{C0927BFA-20A1-3B45-838F-EE49F771C6B4}" destId="{93C14603-E398-C948-BB00-6DB0936558C0}" srcOrd="0" destOrd="0" presId="urn:microsoft.com/office/officeart/2005/8/layout/orgChart1"/>
    <dgm:cxn modelId="{67E3DD50-8173-0B4A-8E59-79D08CF6DA5B}" type="presParOf" srcId="{93C14603-E398-C948-BB00-6DB0936558C0}" destId="{F3122F3E-F5B1-2647-841E-13289A6C4B2F}" srcOrd="0" destOrd="0" presId="urn:microsoft.com/office/officeart/2005/8/layout/orgChart1"/>
    <dgm:cxn modelId="{EBD5694A-EA49-BF47-B525-A27926DFA832}" type="presParOf" srcId="{93C14603-E398-C948-BB00-6DB0936558C0}" destId="{38960012-BC39-B240-B5ED-805C6AC292AB}" srcOrd="1" destOrd="0" presId="urn:microsoft.com/office/officeart/2005/8/layout/orgChart1"/>
    <dgm:cxn modelId="{D72519D2-9953-654F-9BBA-6E4A08D55722}" type="presParOf" srcId="{C0927BFA-20A1-3B45-838F-EE49F771C6B4}" destId="{A137D55A-36DA-7A4A-9789-7E131D2D6245}" srcOrd="1" destOrd="0" presId="urn:microsoft.com/office/officeart/2005/8/layout/orgChart1"/>
    <dgm:cxn modelId="{1E0D3386-8909-034A-8E58-88C6B40C1DA6}" type="presParOf" srcId="{C0927BFA-20A1-3B45-838F-EE49F771C6B4}" destId="{9E8C1438-EC1E-AE4E-AD74-8F6ED416FC38}" srcOrd="2" destOrd="0" presId="urn:microsoft.com/office/officeart/2005/8/layout/orgChart1"/>
    <dgm:cxn modelId="{D0AE57A3-4653-B14B-997A-D39E105E4A50}" type="presParOf" srcId="{A20D5522-D5CB-4E00-AE26-AEE254B1F785}" destId="{1D6E6072-4871-4CED-BF6F-A162F8AF86C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42FF5F-FD48-2647-B75F-8C36DE19E855}">
      <dsp:nvSpPr>
        <dsp:cNvPr id="0" name=""/>
        <dsp:cNvSpPr/>
      </dsp:nvSpPr>
      <dsp:spPr>
        <a:xfrm>
          <a:off x="4330539" y="1730423"/>
          <a:ext cx="3715163" cy="273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800"/>
              </a:lnTo>
              <a:lnTo>
                <a:pt x="3715163" y="196800"/>
              </a:lnTo>
              <a:lnTo>
                <a:pt x="3715163" y="273348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D432D1-0602-4944-ADBD-10B5AB32685C}">
      <dsp:nvSpPr>
        <dsp:cNvPr id="0" name=""/>
        <dsp:cNvSpPr/>
      </dsp:nvSpPr>
      <dsp:spPr>
        <a:xfrm>
          <a:off x="4330539" y="1730423"/>
          <a:ext cx="2751804" cy="263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137"/>
              </a:lnTo>
              <a:lnTo>
                <a:pt x="2751804" y="187137"/>
              </a:lnTo>
              <a:lnTo>
                <a:pt x="2751804" y="263684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FEA0DA-ACB8-44F8-B950-18B4F964EF9C}">
      <dsp:nvSpPr>
        <dsp:cNvPr id="0" name=""/>
        <dsp:cNvSpPr/>
      </dsp:nvSpPr>
      <dsp:spPr>
        <a:xfrm>
          <a:off x="4330539" y="1730423"/>
          <a:ext cx="1784015" cy="269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3137"/>
              </a:lnTo>
              <a:lnTo>
                <a:pt x="1784015" y="193137"/>
              </a:lnTo>
              <a:lnTo>
                <a:pt x="1784015" y="269684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347DE1-F234-4170-8995-7177248F995F}">
      <dsp:nvSpPr>
        <dsp:cNvPr id="0" name=""/>
        <dsp:cNvSpPr/>
      </dsp:nvSpPr>
      <dsp:spPr>
        <a:xfrm>
          <a:off x="4330539" y="1730423"/>
          <a:ext cx="719846" cy="266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0326"/>
              </a:lnTo>
              <a:lnTo>
                <a:pt x="719846" y="190326"/>
              </a:lnTo>
              <a:lnTo>
                <a:pt x="719846" y="266874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EC5211-4CEB-4ED5-876C-12A506A3667C}">
      <dsp:nvSpPr>
        <dsp:cNvPr id="0" name=""/>
        <dsp:cNvSpPr/>
      </dsp:nvSpPr>
      <dsp:spPr>
        <a:xfrm>
          <a:off x="3872216" y="1730423"/>
          <a:ext cx="458323" cy="280091"/>
        </a:xfrm>
        <a:custGeom>
          <a:avLst/>
          <a:gdLst/>
          <a:ahLst/>
          <a:cxnLst/>
          <a:rect l="0" t="0" r="0" b="0"/>
          <a:pathLst>
            <a:path>
              <a:moveTo>
                <a:pt x="458323" y="0"/>
              </a:moveTo>
              <a:lnTo>
                <a:pt x="458323" y="203543"/>
              </a:lnTo>
              <a:lnTo>
                <a:pt x="0" y="203543"/>
              </a:lnTo>
              <a:lnTo>
                <a:pt x="0" y="280091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80BCB2-28D2-4D9D-9630-AC2594CC82B7}">
      <dsp:nvSpPr>
        <dsp:cNvPr id="0" name=""/>
        <dsp:cNvSpPr/>
      </dsp:nvSpPr>
      <dsp:spPr>
        <a:xfrm>
          <a:off x="2753235" y="1730423"/>
          <a:ext cx="1577304" cy="287687"/>
        </a:xfrm>
        <a:custGeom>
          <a:avLst/>
          <a:gdLst/>
          <a:ahLst/>
          <a:cxnLst/>
          <a:rect l="0" t="0" r="0" b="0"/>
          <a:pathLst>
            <a:path>
              <a:moveTo>
                <a:pt x="1577304" y="0"/>
              </a:moveTo>
              <a:lnTo>
                <a:pt x="1577304" y="211140"/>
              </a:lnTo>
              <a:lnTo>
                <a:pt x="0" y="211140"/>
              </a:lnTo>
              <a:lnTo>
                <a:pt x="0" y="287687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1D960B-165A-8A49-8FA4-70F8F40EABA2}">
      <dsp:nvSpPr>
        <dsp:cNvPr id="0" name=""/>
        <dsp:cNvSpPr/>
      </dsp:nvSpPr>
      <dsp:spPr>
        <a:xfrm>
          <a:off x="1674336" y="1730423"/>
          <a:ext cx="2656203" cy="275684"/>
        </a:xfrm>
        <a:custGeom>
          <a:avLst/>
          <a:gdLst/>
          <a:ahLst/>
          <a:cxnLst/>
          <a:rect l="0" t="0" r="0" b="0"/>
          <a:pathLst>
            <a:path>
              <a:moveTo>
                <a:pt x="2656203" y="0"/>
              </a:moveTo>
              <a:lnTo>
                <a:pt x="2656203" y="199136"/>
              </a:lnTo>
              <a:lnTo>
                <a:pt x="0" y="199136"/>
              </a:lnTo>
              <a:lnTo>
                <a:pt x="0" y="275684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10F237-5DF1-42A9-88E6-5B6DB3BD7A92}">
      <dsp:nvSpPr>
        <dsp:cNvPr id="0" name=""/>
        <dsp:cNvSpPr/>
      </dsp:nvSpPr>
      <dsp:spPr>
        <a:xfrm>
          <a:off x="579074" y="1730423"/>
          <a:ext cx="3751465" cy="263684"/>
        </a:xfrm>
        <a:custGeom>
          <a:avLst/>
          <a:gdLst/>
          <a:ahLst/>
          <a:cxnLst/>
          <a:rect l="0" t="0" r="0" b="0"/>
          <a:pathLst>
            <a:path>
              <a:moveTo>
                <a:pt x="3751465" y="0"/>
              </a:moveTo>
              <a:lnTo>
                <a:pt x="3751465" y="187137"/>
              </a:lnTo>
              <a:lnTo>
                <a:pt x="0" y="187137"/>
              </a:lnTo>
              <a:lnTo>
                <a:pt x="0" y="263684"/>
              </a:lnTo>
            </a:path>
          </a:pathLst>
        </a:custGeom>
        <a:noFill/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7670C0-1180-4F5F-9F4C-3392F7D52F32}">
      <dsp:nvSpPr>
        <dsp:cNvPr id="0" name=""/>
        <dsp:cNvSpPr/>
      </dsp:nvSpPr>
      <dsp:spPr>
        <a:xfrm>
          <a:off x="3225479" y="665743"/>
          <a:ext cx="2210120" cy="1064679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</a:t>
          </a:r>
          <a:r>
            <a:rPr lang="en-US" sz="1400" b="1" kern="1200" dirty="0" smtClean="0">
              <a:solidFill>
                <a:schemeClr val="tx1"/>
              </a:solidFill>
            </a:rPr>
            <a:t>475.02.09</a:t>
          </a:r>
          <a:endParaRPr lang="en-US" sz="14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Target Station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Schultz (deputy)</a:t>
          </a:r>
          <a:endParaRPr lang="en-US" sz="14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5479" y="665743"/>
        <a:ext cx="2210120" cy="1064679"/>
      </dsp:txXfrm>
    </dsp:sp>
    <dsp:sp modelId="{2C2127AC-62E3-4BAA-8B7E-37BD072AACA2}">
      <dsp:nvSpPr>
        <dsp:cNvPr id="0" name=""/>
        <dsp:cNvSpPr/>
      </dsp:nvSpPr>
      <dsp:spPr>
        <a:xfrm>
          <a:off x="80464" y="1994108"/>
          <a:ext cx="997219" cy="1966640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9.1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Simulations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V.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Pronskikh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</a:t>
          </a:r>
          <a:endParaRPr lang="en-US" sz="14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464" y="1994108"/>
        <a:ext cx="997219" cy="1966640"/>
      </dsp:txXfrm>
    </dsp:sp>
    <dsp:sp modelId="{AB7C139C-8FB8-9E4D-999C-4352F3C3016A}">
      <dsp:nvSpPr>
        <dsp:cNvPr id="0" name=""/>
        <dsp:cNvSpPr/>
      </dsp:nvSpPr>
      <dsp:spPr>
        <a:xfrm>
          <a:off x="1197039" y="2006107"/>
          <a:ext cx="954592" cy="2009747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9.2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Fabricate Target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C.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Densham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Rutherford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Labs</a:t>
          </a:r>
          <a:endParaRPr lang="en-US" sz="14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97039" y="2006107"/>
        <a:ext cx="954592" cy="2009747"/>
      </dsp:txXfrm>
    </dsp:sp>
    <dsp:sp modelId="{A5E8D16E-4CD2-484C-BA8F-8358D4CC4EF0}">
      <dsp:nvSpPr>
        <dsp:cNvPr id="0" name=""/>
        <dsp:cNvSpPr/>
      </dsp:nvSpPr>
      <dsp:spPr>
        <a:xfrm>
          <a:off x="2283535" y="2018111"/>
          <a:ext cx="939400" cy="1973496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Remote Handling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M. Campbell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</a:t>
          </a:r>
        </a:p>
      </dsp:txBody>
      <dsp:txXfrm>
        <a:off x="2283535" y="2018111"/>
        <a:ext cx="939400" cy="1973496"/>
      </dsp:txXfrm>
    </dsp:sp>
    <dsp:sp modelId="{AAD9E2DA-1AFD-46C6-9F63-3DF65CE96BD1}">
      <dsp:nvSpPr>
        <dsp:cNvPr id="0" name=""/>
        <dsp:cNvSpPr/>
      </dsp:nvSpPr>
      <dsp:spPr>
        <a:xfrm>
          <a:off x="3337217" y="2010514"/>
          <a:ext cx="1069997" cy="1943457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9.4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L.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Bartoszek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Bartoszek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Engineering</a:t>
          </a:r>
          <a:endParaRPr lang="en-US" sz="14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37217" y="2010514"/>
        <a:ext cx="1069997" cy="1943457"/>
      </dsp:txXfrm>
    </dsp:sp>
    <dsp:sp modelId="{FAD8F461-F280-42C6-AD74-C72D742DD42F}">
      <dsp:nvSpPr>
        <dsp:cNvPr id="0" name=""/>
        <dsp:cNvSpPr/>
      </dsp:nvSpPr>
      <dsp:spPr>
        <a:xfrm>
          <a:off x="4569729" y="1997297"/>
          <a:ext cx="961314" cy="2014154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Proton Absorber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Stefanik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PPD/FNAL</a:t>
          </a:r>
        </a:p>
      </dsp:txBody>
      <dsp:txXfrm>
        <a:off x="4569729" y="1997297"/>
        <a:ext cx="961314" cy="2014154"/>
      </dsp:txXfrm>
    </dsp:sp>
    <dsp:sp modelId="{1A7C4619-2EA5-4630-8227-4F432D277624}">
      <dsp:nvSpPr>
        <dsp:cNvPr id="0" name=""/>
        <dsp:cNvSpPr/>
      </dsp:nvSpPr>
      <dsp:spPr>
        <a:xfrm>
          <a:off x="5635520" y="2000108"/>
          <a:ext cx="958070" cy="2009507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9.6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Protection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Collimator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 </a:t>
          </a:r>
          <a:r>
            <a:rPr lang="en-US" sz="1400" b="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Stefanik</a:t>
          </a:r>
          <a:endParaRPr lang="en-US" sz="1400" b="0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PPD/FNAL</a:t>
          </a:r>
        </a:p>
      </dsp:txBody>
      <dsp:txXfrm>
        <a:off x="5635520" y="2000108"/>
        <a:ext cx="958070" cy="2009507"/>
      </dsp:txXfrm>
    </dsp:sp>
    <dsp:sp modelId="{777975BE-F666-4D23-953B-547617DE3424}">
      <dsp:nvSpPr>
        <dsp:cNvPr id="0" name=""/>
        <dsp:cNvSpPr/>
      </dsp:nvSpPr>
      <dsp:spPr>
        <a:xfrm>
          <a:off x="6652379" y="1994108"/>
          <a:ext cx="859929" cy="2031665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9.7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PS Hatch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Blocks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</a:t>
          </a:r>
        </a:p>
      </dsp:txBody>
      <dsp:txXfrm>
        <a:off x="6652379" y="1994108"/>
        <a:ext cx="859929" cy="2031665"/>
      </dsp:txXfrm>
    </dsp:sp>
    <dsp:sp modelId="{F3122F3E-F5B1-2647-841E-13289A6C4B2F}">
      <dsp:nvSpPr>
        <dsp:cNvPr id="0" name=""/>
        <dsp:cNvSpPr/>
      </dsp:nvSpPr>
      <dsp:spPr>
        <a:xfrm>
          <a:off x="7609925" y="2003771"/>
          <a:ext cx="871556" cy="2033707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>
          <a:outerShdw blurRad="50800" dist="1524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WBS 9.8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Technical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Doc.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R. Coleman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AD/FNAL </a:t>
          </a:r>
        </a:p>
      </dsp:txBody>
      <dsp:txXfrm>
        <a:off x="7609925" y="2003771"/>
        <a:ext cx="871556" cy="20337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C190591-D543-7449-A828-559C08D06478}" type="datetimeFigureOut">
              <a:rPr lang="en-US"/>
              <a:pPr>
                <a:defRPr/>
              </a:pPr>
              <a:t>3/2/15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3F73473-3CFB-5241-BF82-E3884D4E8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80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2702176-6DAC-6B4F-B700-3AD3B8686ACC}" type="datetimeFigureOut">
              <a:rPr lang="en-US"/>
              <a:pPr>
                <a:defRPr/>
              </a:pPr>
              <a:t>3/2/15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649E3D0-3FEA-B642-9F67-967BE3D8E8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4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3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589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84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3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8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3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85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68A71-83C6-EF40-AD36-EC1683BCD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8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DCEB-21D2-CD4C-B55A-F3EADD9B8B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1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2117-9F9F-7143-9723-4103C8BEA5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6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B6373-8500-2042-A196-2287B72DC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9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762C15F7-22DB-1448-B34D-3F8D2909F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529" y="6114990"/>
            <a:ext cx="8402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0" dirty="0" smtClean="0">
                <a:solidFill>
                  <a:schemeClr val="tx2"/>
                </a:solidFill>
                <a:latin typeface="Helvetica"/>
                <a:cs typeface="Helvetica"/>
              </a:rPr>
              <a:t>Mu2e</a:t>
            </a:r>
            <a:endParaRPr lang="en-US" sz="2000" b="1" i="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ABC452BA-E2D2-7F48-9628-85048FBCF9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565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Target Hall Overview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tx2"/>
                </a:solidFill>
                <a:latin typeface="Helvetica" charset="0"/>
              </a:rPr>
              <a:t>Rick Coleman</a:t>
            </a:r>
          </a:p>
          <a:p>
            <a:r>
              <a:rPr lang="en-US" dirty="0">
                <a:solidFill>
                  <a:schemeClr val="tx2"/>
                </a:solidFill>
                <a:latin typeface="Helvetica" charset="0"/>
              </a:rPr>
              <a:t>L3 Manager Target 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Station</a:t>
            </a: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3/3/2015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2810" y="4348956"/>
            <a:ext cx="1219200" cy="7000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4667" y="587375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17999" y="1143000"/>
            <a:ext cx="4275667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Design/R&amp;D </a:t>
            </a:r>
            <a:r>
              <a:rPr lang="en-US" dirty="0" smtClean="0"/>
              <a:t>– Jan 26 test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0112" y="450690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W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4168" y="4501983"/>
            <a:ext cx="56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err="1" smtClean="0">
                <a:solidFill>
                  <a:schemeClr val="bg1"/>
                </a:solidFill>
              </a:rPr>
              <a:t>SiC</a:t>
            </a:r>
            <a:endParaRPr lang="en-GB" sz="1200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979028" y="4743849"/>
            <a:ext cx="288032" cy="5002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448354" y="4333247"/>
            <a:ext cx="403806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67909" y="4130810"/>
            <a:ext cx="68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Voids in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 coating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62300" y="-72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10" y="1030764"/>
            <a:ext cx="6972300" cy="50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68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"So far so good" on </a:t>
            </a:r>
            <a:r>
              <a:rPr lang="en-US" sz="2400" dirty="0" err="1" smtClean="0"/>
              <a:t>Radiative</a:t>
            </a:r>
            <a:r>
              <a:rPr lang="en-US" sz="2400" dirty="0" smtClean="0"/>
              <a:t> Cooled Target but......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3347"/>
            <a:ext cx="8026400" cy="798454"/>
          </a:xfrm>
        </p:spPr>
        <p:txBody>
          <a:bodyPr/>
          <a:lstStyle/>
          <a:p>
            <a:r>
              <a:rPr lang="en-US" dirty="0" smtClean="0"/>
              <a:t>Backup:  He cooled Target as shown below, viable in vertical scheme only, more later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1701801"/>
            <a:ext cx="6973666" cy="453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309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&amp; Radiation Shield (HRS)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50013" y="288076"/>
            <a:ext cx="2494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Bartoszek</a:t>
            </a:r>
            <a:r>
              <a:rPr lang="en-US" sz="2000" dirty="0" smtClean="0"/>
              <a:t> Engineering</a:t>
            </a:r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mtClean="0"/>
              <a:t>7/8/14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fld id="{46E7FEE9-2E67-449B-AD8C-4B97904C2799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-1276237" y="-1537349"/>
            <a:ext cx="1611176" cy="15373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650256" y="4370701"/>
            <a:ext cx="1694704" cy="14763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7893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574381" y="1142059"/>
            <a:ext cx="8308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437112" y="1420249"/>
            <a:ext cx="855488" cy="20849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057400" y="2879672"/>
            <a:ext cx="38100" cy="176852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057400" y="3449306"/>
            <a:ext cx="6547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1.5 m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574381" y="5194299"/>
            <a:ext cx="5185319" cy="623732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806719" y="5079367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4 m</a:t>
            </a:r>
            <a:endParaRPr lang="en-US" sz="1800" dirty="0"/>
          </a:p>
        </p:txBody>
      </p:sp>
      <p:sp>
        <p:nvSpPr>
          <p:cNvPr id="40" name="TextBox 39"/>
          <p:cNvSpPr txBox="1"/>
          <p:nvPr/>
        </p:nvSpPr>
        <p:spPr>
          <a:xfrm rot="21311351">
            <a:off x="5669439" y="2300187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 rot="21311351">
            <a:off x="5669439" y="3819093"/>
            <a:ext cx="760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</a:t>
            </a:r>
            <a:endParaRPr lang="en-US" sz="1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 rot="21249753">
            <a:off x="3053633" y="4050381"/>
            <a:ext cx="766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Bronze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 rot="21249753">
            <a:off x="4120433" y="3846238"/>
            <a:ext cx="766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Bronze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 rot="21249753">
            <a:off x="5461872" y="3543325"/>
            <a:ext cx="766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Bronze</a:t>
            </a:r>
            <a:endParaRPr lang="en-US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4193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&amp; Radiation Shield </a:t>
            </a:r>
            <a:r>
              <a:rPr lang="en-US" dirty="0" smtClean="0"/>
              <a:t>(HRS)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 descr="D:\Current Jobs\Mu2e experiment\Mu2e Master Model 11-08-13\renderings\11-18-13 HRS TDR pics\exploded view.JPG"/>
          <p:cNvPicPr/>
          <p:nvPr/>
        </p:nvPicPr>
        <p:blipFill rotWithShape="1">
          <a:blip r:embed="rId2"/>
          <a:srcRect t="-1" b="12475"/>
          <a:stretch/>
        </p:blipFill>
        <p:spPr bwMode="auto">
          <a:xfrm>
            <a:off x="0" y="827048"/>
            <a:ext cx="5704522" cy="24031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8900" y="3230206"/>
            <a:ext cx="3620770" cy="261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69850" y="2916511"/>
            <a:ext cx="4787900" cy="3057525"/>
            <a:chOff x="0" y="219075"/>
            <a:chExt cx="5486400" cy="30670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6"/>
            <a:stretch/>
          </p:blipFill>
          <p:spPr bwMode="auto">
            <a:xfrm>
              <a:off x="0" y="219075"/>
              <a:ext cx="5486400" cy="3067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257175" y="314325"/>
              <a:ext cx="1000125" cy="304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Calibri"/>
                  <a:ea typeface="ＭＳ 明朝"/>
                  <a:cs typeface="Times New Roman"/>
                </a:rPr>
                <a:t>Figure 4.179</a:t>
              </a:r>
              <a:endParaRPr lang="en-US" sz="1200">
                <a:effectLst/>
                <a:latin typeface="Times New Roman"/>
                <a:ea typeface="ＭＳ 明朝"/>
                <a:cs typeface="Times New Roman"/>
              </a:endParaRPr>
            </a:p>
          </p:txBody>
        </p:sp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2529153" y="409575"/>
              <a:ext cx="1000125" cy="304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effectLst/>
                  <a:latin typeface="Calibri"/>
                  <a:ea typeface="ＭＳ 明朝"/>
                  <a:cs typeface="Times New Roman"/>
                </a:rPr>
                <a:t>Figure 4.180</a:t>
              </a:r>
              <a:endParaRPr lang="en-US" sz="1200" dirty="0">
                <a:effectLst/>
                <a:latin typeface="Times New Roman"/>
                <a:ea typeface="ＭＳ 明朝"/>
                <a:cs typeface="Times New Roman"/>
              </a:endParaRPr>
            </a:p>
          </p:txBody>
        </p:sp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3990975" y="2971800"/>
              <a:ext cx="1000125" cy="3048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lnSpc>
                  <a:spcPts val="16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>
                  <a:effectLst/>
                  <a:latin typeface="Calibri"/>
                  <a:ea typeface="ＭＳ 明朝"/>
                  <a:cs typeface="Times New Roman"/>
                </a:rPr>
                <a:t>Figure 4.181</a:t>
              </a:r>
              <a:endParaRPr lang="en-US" sz="1200">
                <a:effectLst/>
                <a:latin typeface="Times New Roman"/>
                <a:ea typeface="ＭＳ 明朝"/>
                <a:cs typeface="Times New Roman"/>
              </a:endParaRPr>
            </a:p>
          </p:txBody>
        </p:sp>
      </p:grpSp>
      <p:pic>
        <p:nvPicPr>
          <p:cNvPr id="14" name="Picture 13" descr="D:\Current Jobs\Mu2e experiment\Mu2e Master Model 11-08-13\renderings\11-18-13 HRS TDR pics\HRS only section view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04522" y="1029883"/>
            <a:ext cx="3018790" cy="169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108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Mount Ring in HRS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471" y="939800"/>
            <a:ext cx="5134529" cy="3848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39800"/>
            <a:ext cx="426774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4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Exit Windows- On-Axis, Proton Beam, Extinction Monitor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3191" b="1319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1100723"/>
            <a:ext cx="410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On- Axis	d=20"	</a:t>
            </a:r>
          </a:p>
          <a:p>
            <a:r>
              <a:rPr lang="en-US" sz="1600" dirty="0" smtClean="0"/>
              <a:t>Beam  	d=16" 	</a:t>
            </a:r>
          </a:p>
          <a:p>
            <a:r>
              <a:rPr lang="en-US" sz="1600" dirty="0" smtClean="0"/>
              <a:t>Extinction  d=4"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74991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Remote Handling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0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14967" b="14967"/>
          <a:stretch>
            <a:fillRect/>
          </a:stretch>
        </p:blipFill>
        <p:spPr>
          <a:xfrm>
            <a:off x="4964375" y="978827"/>
            <a:ext cx="4129180" cy="2374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8827"/>
            <a:ext cx="4862301" cy="2374836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66780"/>
            <a:ext cx="4862301" cy="25276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7500" y="283738"/>
            <a:ext cx="3275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Mike Campbell's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973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from Fall 2014 </a:t>
            </a:r>
            <a:r>
              <a:rPr lang="en-US" dirty="0" smtClean="0"/>
              <a:t>CD-2/3b </a:t>
            </a:r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915400" cy="4987867"/>
          </a:xfrm>
          <a:noFill/>
        </p:spPr>
        <p:txBody>
          <a:bodyPr/>
          <a:lstStyle/>
          <a:p>
            <a:r>
              <a:rPr lang="en-US" dirty="0" smtClean="0"/>
              <a:t>The Target Station Design is well integrated with the Solenoids, </a:t>
            </a:r>
            <a:r>
              <a:rPr lang="en-US" dirty="0" err="1" smtClean="0"/>
              <a:t>Muon</a:t>
            </a:r>
            <a:r>
              <a:rPr lang="en-US" dirty="0" smtClean="0"/>
              <a:t> Beam line, Civil Construction, and Radiation Safety</a:t>
            </a:r>
          </a:p>
          <a:p>
            <a:endParaRPr lang="en-US" dirty="0" smtClean="0"/>
          </a:p>
          <a:p>
            <a:r>
              <a:rPr lang="en-US" dirty="0" smtClean="0"/>
              <a:t>A preliminary design is complete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A review and choice is needed on the remote handling scheme</a:t>
            </a:r>
          </a:p>
          <a:p>
            <a:endParaRPr lang="en-US" dirty="0" smtClean="0">
              <a:solidFill>
                <a:schemeClr val="accent6"/>
              </a:solidFill>
            </a:endParaRPr>
          </a:p>
          <a:p>
            <a:r>
              <a:rPr lang="en-US" dirty="0" smtClean="0"/>
              <a:t>R &amp; D is well underway to decide on target choice- </a:t>
            </a:r>
            <a:r>
              <a:rPr lang="en-US" dirty="0" err="1" smtClean="0"/>
              <a:t>radiative</a:t>
            </a:r>
            <a:r>
              <a:rPr lang="en-US" dirty="0" smtClean="0"/>
              <a:t> or convection cooled</a:t>
            </a:r>
          </a:p>
          <a:p>
            <a:endParaRPr lang="en-US" dirty="0" smtClean="0"/>
          </a:p>
          <a:p>
            <a:r>
              <a:rPr lang="en-US" dirty="0" smtClean="0"/>
              <a:t>We are ready to baseline our 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9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65864"/>
            <a:ext cx="8686800" cy="641739"/>
          </a:xfrm>
        </p:spPr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31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0"/>
            <a:ext cx="8166100" cy="624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41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WBS 475.02.09    Target 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6594"/>
            <a:ext cx="8672513" cy="3160653"/>
          </a:xfrm>
        </p:spPr>
        <p:txBody>
          <a:bodyPr/>
          <a:lstStyle/>
          <a:p>
            <a:r>
              <a:rPr lang="en-US" sz="1800" dirty="0" smtClean="0"/>
              <a:t>The Target Station </a:t>
            </a:r>
          </a:p>
          <a:p>
            <a:pPr lvl="1"/>
            <a:r>
              <a:rPr lang="en-US" sz="1800" dirty="0" smtClean="0"/>
              <a:t>proton beam production target </a:t>
            </a:r>
          </a:p>
          <a:p>
            <a:pPr lvl="1"/>
            <a:r>
              <a:rPr lang="en-US" sz="1800" dirty="0" smtClean="0"/>
              <a:t>heat and radiation shield (HRS) </a:t>
            </a:r>
          </a:p>
          <a:p>
            <a:pPr lvl="1"/>
            <a:r>
              <a:rPr lang="en-US" sz="1800" dirty="0" smtClean="0"/>
              <a:t>target remote handling system </a:t>
            </a:r>
          </a:p>
          <a:p>
            <a:pPr lvl="1"/>
            <a:r>
              <a:rPr lang="en-US" sz="1800" dirty="0" smtClean="0"/>
              <a:t>proton beam absorber </a:t>
            </a:r>
          </a:p>
          <a:p>
            <a:pPr lvl="1"/>
            <a:r>
              <a:rPr lang="en-US" sz="1800" dirty="0" smtClean="0"/>
              <a:t>protection collimator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1800" dirty="0" smtClean="0"/>
              <a:t>There is a WBS task for each of above, plus one for simulations and one for technical documentation (&amp; general support)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7" name="Picture 6" descr="Screen shot 2014-02-26 at 5.19.39 PM   Feb 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1600"/>
            <a:ext cx="91440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712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361975"/>
              </p:ext>
            </p:extLst>
          </p:nvPr>
        </p:nvGraphicFramePr>
        <p:xfrm>
          <a:off x="88901" y="1089026"/>
          <a:ext cx="8953499" cy="4389437"/>
        </p:xfrm>
        <a:graphic>
          <a:graphicData uri="http://schemas.openxmlformats.org/drawingml/2006/table">
            <a:tbl>
              <a:tblPr/>
              <a:tblGrid>
                <a:gridCol w="3488301"/>
                <a:gridCol w="883227"/>
                <a:gridCol w="883227"/>
                <a:gridCol w="883227"/>
                <a:gridCol w="883227"/>
                <a:gridCol w="874306"/>
                <a:gridCol w="1057984"/>
              </a:tblGrid>
              <a:tr h="23102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Base Cost (AY K$)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11551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M&amp;S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Labor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Estimate Uncertainty (on remaining budget)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 Contingency on (on remaining budget)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Cost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4620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475.02.09.01 Simulations and Calculations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1,329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1,396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31%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1,567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310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475.02.09.02 Fabricate Target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1,863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1,863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497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41%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2,360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31023">
                <a:tc>
                  <a:txBody>
                    <a:bodyPr/>
                    <a:lstStyle/>
                    <a:p>
                      <a:pPr algn="l" fontAlgn="ctr"/>
                      <a:r>
                        <a:rPr lang="sv-SE" sz="1400" b="0" i="0" u="none" strike="noStrike" dirty="0">
                          <a:effectLst/>
                          <a:latin typeface="Microsoft Sans Serif"/>
                        </a:rPr>
                        <a:t>475.02.09.03 Target Handling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1,177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1,457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2,634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777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33%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3,410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4620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475.02.09.04 Production Solenoid Heat &amp; Radiation Shield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2,632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2,831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875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32%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3,706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4620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475.02.09.05 Target Station Proton Beam Absorber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53%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71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4620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475.02.09.06 Solenoid &amp; HRS Protection Collimator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326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454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310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475.02.09.07 Hatch Shielding Blocks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n/a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310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475.02.09.08 Technical Documentation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1,240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1,240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245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1,485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310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Grand 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5,863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4,483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10,346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2,706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32%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13,053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1275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Through Solenoids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81312" y="451581"/>
            <a:ext cx="2659062" cy="3600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230" y="745403"/>
            <a:ext cx="4607566" cy="34328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55" y="3632200"/>
            <a:ext cx="3183545" cy="25881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21538" y="1181100"/>
            <a:ext cx="1086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5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Trajectory in Engineering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45299" y="923203"/>
            <a:ext cx="19981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L. </a:t>
            </a:r>
            <a:r>
              <a:rPr lang="en-US" sz="1800" dirty="0" err="1" smtClean="0"/>
              <a:t>Bartoszek</a:t>
            </a:r>
            <a:endParaRPr lang="en-US" sz="1800" dirty="0" smtClean="0"/>
          </a:p>
          <a:p>
            <a:r>
              <a:rPr lang="en-US" sz="1800" dirty="0" smtClean="0"/>
              <a:t>Check of Trajectory</a:t>
            </a:r>
          </a:p>
          <a:p>
            <a:endParaRPr lang="en-US" sz="1800" dirty="0"/>
          </a:p>
          <a:p>
            <a:r>
              <a:rPr lang="en-US" sz="1800" dirty="0" smtClean="0"/>
              <a:t>Other checks by:</a:t>
            </a:r>
          </a:p>
          <a:p>
            <a:r>
              <a:rPr lang="en-US" sz="1800" dirty="0" smtClean="0"/>
              <a:t>A. </a:t>
            </a:r>
            <a:r>
              <a:rPr lang="en-US" sz="1800" dirty="0" err="1" smtClean="0"/>
              <a:t>Stefanik</a:t>
            </a:r>
            <a:endParaRPr lang="en-US" sz="1800" dirty="0" smtClean="0"/>
          </a:p>
          <a:p>
            <a:r>
              <a:rPr lang="en-US" sz="1800" dirty="0" smtClean="0"/>
              <a:t>T. Page</a:t>
            </a:r>
          </a:p>
          <a:p>
            <a:r>
              <a:rPr lang="en-US" sz="1800" dirty="0" smtClean="0"/>
              <a:t>J. Brandt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903"/>
            <a:ext cx="3492947" cy="2366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0" y="863600"/>
            <a:ext cx="3543299" cy="2400111"/>
          </a:xfrm>
          <a:prstGeom prst="rect">
            <a:avLst/>
          </a:prstGeom>
        </p:spPr>
      </p:pic>
      <p:pic>
        <p:nvPicPr>
          <p:cNvPr id="10" name="Picture 2" descr="D:\Current Jobs\Mu2e experiment\Mu2e Master model 12-06-13\renderings\12-12-13\Mu2e assy 12-12-13-003.jpg"/>
          <p:cNvPicPr>
            <a:picLocks noChangeAspect="1" noChangeArrowheads="1"/>
          </p:cNvPicPr>
          <p:nvPr/>
        </p:nvPicPr>
        <p:blipFill>
          <a:blip r:embed="rId4" cstate="print"/>
          <a:srcRect l="7752" r="7752"/>
          <a:stretch>
            <a:fillRect/>
          </a:stretch>
        </p:blipFill>
        <p:spPr bwMode="auto">
          <a:xfrm>
            <a:off x="1143012" y="3302000"/>
            <a:ext cx="4699870" cy="29464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6517536" y="4150667"/>
            <a:ext cx="1470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PS </a:t>
            </a:r>
            <a:r>
              <a:rPr lang="en-US" dirty="0" err="1" smtClean="0"/>
              <a:t>endcap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784600" y="4356100"/>
            <a:ext cx="2665413" cy="3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35500" y="49530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Beam trajectory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0344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 without Concrete Shield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4195" b="14195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548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81000" y="256064"/>
            <a:ext cx="8686800" cy="64173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 smtClean="0">
                <a:latin typeface="Calibri" panose="020F0502020204030204" pitchFamily="34" charset="0"/>
              </a:rPr>
              <a:t>Target Alignment/Tolerances Summary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228600" y="1118235"/>
            <a:ext cx="5410200" cy="3710940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1800" dirty="0">
                <a:latin typeface="Calibri" panose="020F0502020204030204" pitchFamily="34" charset="0"/>
              </a:rPr>
              <a:t>Target dimension tolerances</a:t>
            </a:r>
            <a:endParaRPr lang="en-US" dirty="0"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Target Length = 16 cm 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mbria Math"/>
              </a:rPr>
              <a:t>±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2 </a:t>
            </a:r>
            <a:r>
              <a:rPr lang="en-US" sz="1600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mm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Target Radius = 3 mm 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mbria Math"/>
              </a:rPr>
              <a:t>±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0.1 </a:t>
            </a:r>
            <a:r>
              <a:rPr lang="en-US" sz="1600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mm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800" dirty="0" smtClean="0">
                <a:latin typeface="Calibri" panose="020F0502020204030204" pitchFamily="34" charset="0"/>
              </a:rPr>
              <a:t>Alignment of target with respect to PS/HRS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Replacement target positioning repeatability: 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mbria Math"/>
              </a:rPr>
              <a:t>±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0.25 mm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Transverse placement w/resp. to PS axis: 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mbria Math"/>
              </a:rPr>
              <a:t>±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5 mm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Longitudinal placement along PS axis:   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mbria Math"/>
              </a:rPr>
              <a:t>±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10 mm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1800" dirty="0">
                <a:latin typeface="Calibri" panose="020F0502020204030204" pitchFamily="34" charset="0"/>
              </a:rPr>
              <a:t>Alignment of target with respect to the proton beam: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Transverse 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beam positioning </a:t>
            </a:r>
            <a:r>
              <a:rPr lang="en-US" sz="1600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requirement: 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mbria Math"/>
              </a:rPr>
              <a:t>±0.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5 </a:t>
            </a:r>
            <a:r>
              <a:rPr lang="en-US" sz="1600" dirty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mm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Horizontal and vertical angle alignment: 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mbria Math"/>
              </a:rPr>
              <a:t>±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0.2</a:t>
            </a:r>
            <a:r>
              <a:rPr lang="en-US" sz="160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mbria Math"/>
              </a:rPr>
              <a:t>°</a:t>
            </a:r>
            <a:endParaRPr lang="en-US" sz="1600" dirty="0">
              <a:solidFill>
                <a:srgbClr val="0000FF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35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364"/>
            <a:ext cx="8686800" cy="641739"/>
          </a:xfrm>
        </p:spPr>
        <p:txBody>
          <a:bodyPr/>
          <a:lstStyle/>
          <a:p>
            <a:r>
              <a:rPr lang="en-US" dirty="0" smtClean="0"/>
              <a:t>	Alignment Details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" y="939800"/>
            <a:ext cx="6667499" cy="530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6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Layout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895032"/>
            <a:ext cx="8323262" cy="5251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33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Mu2e Proton Beam </a:t>
            </a:r>
            <a:r>
              <a:rPr lang="en-US" sz="2000" dirty="0" smtClean="0"/>
              <a:t>(see Steve's talk)</a:t>
            </a:r>
          </a:p>
          <a:p>
            <a:endParaRPr lang="en-US" sz="1800" dirty="0" smtClean="0"/>
          </a:p>
          <a:p>
            <a:r>
              <a:rPr lang="en-US" sz="2000" dirty="0" smtClean="0"/>
              <a:t>Production </a:t>
            </a:r>
            <a:r>
              <a:rPr lang="en-US" sz="2000" dirty="0"/>
              <a:t>Target </a:t>
            </a:r>
            <a:r>
              <a:rPr lang="en-US" sz="2000" dirty="0" smtClean="0"/>
              <a:t>Requirements </a:t>
            </a:r>
          </a:p>
          <a:p>
            <a:pPr lvl="1"/>
            <a:r>
              <a:rPr lang="en-US" sz="1800" dirty="0"/>
              <a:t>Maximize number of stopped </a:t>
            </a:r>
            <a:r>
              <a:rPr lang="en-US" sz="1800" dirty="0" err="1"/>
              <a:t>muons</a:t>
            </a:r>
            <a:r>
              <a:rPr lang="en-US" sz="1800" dirty="0"/>
              <a:t> (high Z material, small radius target and  minimize target support structure material to reduce pion reabsorption)</a:t>
            </a:r>
          </a:p>
          <a:p>
            <a:pPr lvl="1"/>
            <a:r>
              <a:rPr lang="en-US" sz="1800" dirty="0"/>
              <a:t>Target Lifetime &gt; 1 year to minimize interruptions to </a:t>
            </a:r>
            <a:r>
              <a:rPr lang="en-US" sz="1800" dirty="0" smtClean="0"/>
              <a:t>experiment</a:t>
            </a:r>
          </a:p>
          <a:p>
            <a:pPr lvl="1"/>
            <a:r>
              <a:rPr lang="en-US" sz="1800" dirty="0" smtClean="0"/>
              <a:t>Target</a:t>
            </a:r>
            <a:r>
              <a:rPr lang="en-US" sz="1800" dirty="0"/>
              <a:t>-Beam Alignment &lt; 0.5 mm transverse, &lt; 10 </a:t>
            </a:r>
            <a:r>
              <a:rPr lang="en-US" sz="1800" dirty="0" err="1"/>
              <a:t>mr</a:t>
            </a:r>
            <a:r>
              <a:rPr lang="en-US" sz="1800" dirty="0"/>
              <a:t> angle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Remote Handling Requirements 	</a:t>
            </a:r>
          </a:p>
          <a:p>
            <a:pPr lvl="1"/>
            <a:r>
              <a:rPr lang="en-US" sz="1800" dirty="0" smtClean="0"/>
              <a:t>Control Radiation exposures</a:t>
            </a:r>
          </a:p>
          <a:p>
            <a:pPr lvl="1"/>
            <a:r>
              <a:rPr lang="en-US" sz="1800" dirty="0" smtClean="0"/>
              <a:t>Preserve target alignment</a:t>
            </a:r>
          </a:p>
          <a:p>
            <a:pPr lvl="1"/>
            <a:r>
              <a:rPr lang="en-US" sz="1800" dirty="0" smtClean="0"/>
              <a:t>Handle window replacements as well</a:t>
            </a:r>
          </a:p>
          <a:p>
            <a:pPr lvl="1"/>
            <a:r>
              <a:rPr lang="en-US" sz="1800" dirty="0" smtClean="0"/>
              <a:t>Minimize Downtime- </a:t>
            </a:r>
            <a:r>
              <a:rPr lang="en-US" sz="1800" dirty="0"/>
              <a:t>Replace target within time period of  ~ one month </a:t>
            </a:r>
            <a:r>
              <a:rPr lang="en-US" sz="1800" dirty="0" smtClean="0"/>
              <a:t>(</a:t>
            </a:r>
            <a:r>
              <a:rPr lang="en-US" sz="1800" dirty="0"/>
              <a:t>annual downtime expected)</a:t>
            </a:r>
          </a:p>
          <a:p>
            <a:pPr lvl="1"/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16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Organizational Breakdown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724390666"/>
              </p:ext>
            </p:extLst>
          </p:nvPr>
        </p:nvGraphicFramePr>
        <p:xfrm>
          <a:off x="177800" y="185156"/>
          <a:ext cx="8686800" cy="535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8340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Station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Steve </a:t>
            </a:r>
            <a:r>
              <a:rPr lang="en-US" sz="1800" dirty="0" err="1" smtClean="0"/>
              <a:t>Werkema</a:t>
            </a:r>
            <a:r>
              <a:rPr lang="en-US" sz="1800" dirty="0" smtClean="0"/>
              <a:t>, Vladimir </a:t>
            </a:r>
            <a:r>
              <a:rPr lang="en-US" sz="1800" dirty="0" err="1" smtClean="0"/>
              <a:t>Nagaslaev</a:t>
            </a:r>
            <a:r>
              <a:rPr lang="en-US" sz="1800" dirty="0" smtClean="0"/>
              <a:t>, Mike Campbell</a:t>
            </a:r>
          </a:p>
          <a:p>
            <a:pPr marL="0" indent="0">
              <a:buNone/>
            </a:pPr>
            <a:r>
              <a:rPr lang="en-US" sz="1800" dirty="0" smtClean="0"/>
              <a:t>	 - L2 Manager, Deputy and Engineer</a:t>
            </a:r>
          </a:p>
          <a:p>
            <a:r>
              <a:rPr lang="en-US" sz="1800" dirty="0" smtClean="0"/>
              <a:t>Rick Coleman, Ryan Schultz</a:t>
            </a:r>
          </a:p>
          <a:p>
            <a:pPr lvl="1"/>
            <a:r>
              <a:rPr lang="en-US" sz="1800" dirty="0" smtClean="0"/>
              <a:t> </a:t>
            </a:r>
            <a:r>
              <a:rPr lang="en-US" sz="1800" dirty="0"/>
              <a:t>L3 Manager, Deputy </a:t>
            </a:r>
            <a:endParaRPr lang="en-US" sz="1800" dirty="0" smtClean="0"/>
          </a:p>
          <a:p>
            <a:r>
              <a:rPr lang="en-US" sz="1800" dirty="0" smtClean="0"/>
              <a:t>Target- Rutherford High Power </a:t>
            </a:r>
            <a:r>
              <a:rPr lang="en-US" sz="1800" dirty="0" err="1" smtClean="0"/>
              <a:t>Targetry</a:t>
            </a:r>
            <a:r>
              <a:rPr lang="en-US" sz="1800" dirty="0" smtClean="0"/>
              <a:t> Group- Chris </a:t>
            </a:r>
            <a:r>
              <a:rPr lang="en-US" sz="1800" dirty="0" err="1" smtClean="0"/>
              <a:t>Densham</a:t>
            </a:r>
            <a:r>
              <a:rPr lang="en-US" sz="1800" dirty="0" smtClean="0"/>
              <a:t>, Peter </a:t>
            </a:r>
            <a:r>
              <a:rPr lang="en-US" sz="1800" dirty="0" err="1" smtClean="0"/>
              <a:t>Loveridge</a:t>
            </a:r>
            <a:r>
              <a:rPr lang="en-US" sz="1800" dirty="0" smtClean="0"/>
              <a:t>, Joe O'Dell, Roger Bennett, Otto </a:t>
            </a:r>
            <a:r>
              <a:rPr lang="en-US" sz="1800" dirty="0" err="1" smtClean="0"/>
              <a:t>Caretta</a:t>
            </a:r>
            <a:endParaRPr lang="en-US" sz="1800" dirty="0" smtClean="0"/>
          </a:p>
          <a:p>
            <a:r>
              <a:rPr lang="en-US" sz="1800" dirty="0" smtClean="0"/>
              <a:t>Remote Handling- Mike Campbell</a:t>
            </a:r>
          </a:p>
          <a:p>
            <a:r>
              <a:rPr lang="en-US" sz="1800" dirty="0" smtClean="0"/>
              <a:t>Heat and Radiation Shield- </a:t>
            </a:r>
            <a:r>
              <a:rPr lang="en-US" sz="1800" dirty="0" err="1" smtClean="0"/>
              <a:t>Bartoszek</a:t>
            </a:r>
            <a:r>
              <a:rPr lang="en-US" sz="1800" dirty="0" smtClean="0"/>
              <a:t> Engineering- Larry </a:t>
            </a:r>
            <a:r>
              <a:rPr lang="en-US" sz="1800" dirty="0" err="1" smtClean="0"/>
              <a:t>Bartoszek</a:t>
            </a:r>
            <a:endParaRPr lang="en-US" sz="1800" dirty="0" smtClean="0"/>
          </a:p>
          <a:p>
            <a:r>
              <a:rPr lang="en-US" sz="1800" dirty="0" smtClean="0"/>
              <a:t>Proton Beam Absorber and Protection Collimator- Andy </a:t>
            </a:r>
            <a:r>
              <a:rPr lang="en-US" sz="1800" dirty="0" err="1" smtClean="0"/>
              <a:t>Stefanik</a:t>
            </a:r>
            <a:endParaRPr lang="en-US" sz="1800" dirty="0" smtClean="0"/>
          </a:p>
          <a:p>
            <a:r>
              <a:rPr lang="en-US" sz="1800" dirty="0" smtClean="0"/>
              <a:t>Simulations- V. </a:t>
            </a:r>
            <a:r>
              <a:rPr lang="en-US" sz="1800" dirty="0" err="1" smtClean="0"/>
              <a:t>Pronskikh</a:t>
            </a:r>
            <a:r>
              <a:rPr lang="en-US" sz="1800" dirty="0" smtClean="0"/>
              <a:t>, N. </a:t>
            </a:r>
            <a:r>
              <a:rPr lang="en-US" sz="1800" dirty="0" err="1" smtClean="0"/>
              <a:t>Mokhov</a:t>
            </a:r>
            <a:r>
              <a:rPr lang="en-US" sz="1800" dirty="0" smtClean="0"/>
              <a:t>, Y. </a:t>
            </a:r>
            <a:r>
              <a:rPr lang="en-US" sz="1800" dirty="0" err="1" smtClean="0"/>
              <a:t>Eidelman</a:t>
            </a:r>
            <a:endParaRPr lang="en-US" sz="1800" dirty="0" smtClean="0"/>
          </a:p>
          <a:p>
            <a:r>
              <a:rPr lang="en-US" sz="1800" dirty="0" smtClean="0"/>
              <a:t>Radiation Safety &amp; ES&amp;H – A. Leveling, M. </a:t>
            </a:r>
            <a:r>
              <a:rPr lang="en-US" sz="1800" dirty="0" err="1" smtClean="0"/>
              <a:t>Wolter</a:t>
            </a:r>
            <a:r>
              <a:rPr lang="en-US" sz="1800" dirty="0" smtClean="0"/>
              <a:t>, D. Hahn</a:t>
            </a:r>
          </a:p>
          <a:p>
            <a:r>
              <a:rPr lang="en-US" sz="1800" dirty="0" smtClean="0"/>
              <a:t>Project Mechanical </a:t>
            </a:r>
            <a:r>
              <a:rPr lang="en-US" sz="1800" dirty="0"/>
              <a:t>Engineer </a:t>
            </a:r>
            <a:r>
              <a:rPr lang="en-US" sz="1800" dirty="0" smtClean="0"/>
              <a:t> (Integration) </a:t>
            </a:r>
            <a:r>
              <a:rPr lang="en-US" sz="1800" dirty="0"/>
              <a:t>- </a:t>
            </a:r>
            <a:r>
              <a:rPr lang="en-US" sz="1800" dirty="0" smtClean="0"/>
              <a:t>K. </a:t>
            </a:r>
            <a:r>
              <a:rPr lang="en-US" sz="1800" dirty="0" err="1" smtClean="0"/>
              <a:t>Krempetz</a:t>
            </a:r>
            <a:endParaRPr lang="en-US" sz="1800" dirty="0" smtClean="0"/>
          </a:p>
          <a:p>
            <a:r>
              <a:rPr lang="en-US" sz="1800" dirty="0" err="1" smtClean="0"/>
              <a:t>Muon</a:t>
            </a:r>
            <a:r>
              <a:rPr lang="en-US" sz="1800" dirty="0" smtClean="0"/>
              <a:t> </a:t>
            </a:r>
            <a:r>
              <a:rPr lang="en-US" sz="1800" dirty="0" err="1" smtClean="0"/>
              <a:t>Beamline</a:t>
            </a:r>
            <a:r>
              <a:rPr lang="en-US" sz="1800" dirty="0" smtClean="0"/>
              <a:t> L2 Manager- G. </a:t>
            </a:r>
            <a:r>
              <a:rPr lang="en-US" sz="1800" dirty="0" err="1" smtClean="0"/>
              <a:t>Ginther</a:t>
            </a:r>
            <a:endParaRPr lang="en-US" sz="1800" dirty="0" smtClean="0"/>
          </a:p>
          <a:p>
            <a:r>
              <a:rPr lang="en-US" sz="1800" dirty="0" smtClean="0"/>
              <a:t>University Collaborators- J. Popp, K. Lynch</a:t>
            </a:r>
          </a:p>
          <a:p>
            <a:r>
              <a:rPr lang="en-US" sz="1800" dirty="0" smtClean="0"/>
              <a:t>Alignment- H. </a:t>
            </a:r>
            <a:r>
              <a:rPr lang="en-US" sz="1800" dirty="0" err="1" smtClean="0"/>
              <a:t>Friedsam</a:t>
            </a:r>
            <a:endParaRPr lang="en-US" sz="1800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498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68537" y="1089882"/>
            <a:ext cx="29157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Tungsten Rod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L=16 cm r=3.2 mm 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925" y="3168650"/>
            <a:ext cx="3823075" cy="2876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8600" y="1454150"/>
            <a:ext cx="4805236" cy="40767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887351" y="901700"/>
            <a:ext cx="1150287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Doc </a:t>
            </a:r>
            <a:r>
              <a:rPr lang="en-US" sz="1400" b="1" dirty="0" err="1"/>
              <a:t>db</a:t>
            </a:r>
            <a:r>
              <a:rPr lang="en-US" sz="1400" b="1" dirty="0"/>
              <a:t> </a:t>
            </a:r>
            <a:r>
              <a:rPr lang="en-US" sz="1400" b="1" dirty="0" smtClean="0"/>
              <a:t>2406</a:t>
            </a:r>
          </a:p>
          <a:p>
            <a:r>
              <a:rPr lang="en-US" sz="1400" b="1" dirty="0" smtClean="0"/>
              <a:t> 68 </a:t>
            </a:r>
            <a:r>
              <a:rPr lang="en-US" sz="1400" b="1" dirty="0"/>
              <a:t>pages</a:t>
            </a:r>
            <a:r>
              <a:rPr lang="en-US" sz="1400" b="1" dirty="0" smtClean="0"/>
              <a:t>,</a:t>
            </a:r>
          </a:p>
          <a:p>
            <a:r>
              <a:rPr lang="en-US" sz="1400" b="1" dirty="0" smtClean="0"/>
              <a:t> August 2012</a:t>
            </a:r>
          </a:p>
          <a:p>
            <a:r>
              <a:rPr lang="en-US" sz="1600" b="1" dirty="0" smtClean="0"/>
              <a:t> 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005" y="103664"/>
            <a:ext cx="3599633" cy="65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91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2" name="Content Placeholder 10"/>
          <p:cNvSpPr>
            <a:spLocks noGrp="1"/>
          </p:cNvSpPr>
          <p:nvPr>
            <p:ph idx="1"/>
          </p:nvPr>
        </p:nvSpPr>
        <p:spPr>
          <a:xfrm>
            <a:off x="228600" y="941446"/>
            <a:ext cx="8915400" cy="4987867"/>
          </a:xfrm>
        </p:spPr>
        <p:txBody>
          <a:bodyPr/>
          <a:lstStyle/>
          <a:p>
            <a:r>
              <a:rPr lang="en-US" sz="1800" dirty="0" smtClean="0"/>
              <a:t>Completed Design, Testing, and Prototype work</a:t>
            </a:r>
            <a:r>
              <a:rPr lang="en-US" sz="1200" dirty="0" smtClean="0"/>
              <a:t>  </a:t>
            </a:r>
            <a:endParaRPr lang="en-US" sz="1400" b="1" dirty="0" smtClean="0"/>
          </a:p>
          <a:p>
            <a:pPr lvl="1"/>
            <a:r>
              <a:rPr lang="en-US" sz="1800" dirty="0" smtClean="0"/>
              <a:t>Design shown on previous page</a:t>
            </a:r>
          </a:p>
          <a:p>
            <a:pPr lvl="2"/>
            <a:r>
              <a:rPr lang="en-US" sz="1800" dirty="0" smtClean="0"/>
              <a:t>spoke tensioner, support ring detailed work</a:t>
            </a:r>
            <a:endParaRPr lang="en-US" sz="1800" dirty="0"/>
          </a:p>
          <a:p>
            <a:pPr lvl="1"/>
            <a:r>
              <a:rPr lang="en-US" sz="1800" dirty="0" smtClean="0"/>
              <a:t>Measurements</a:t>
            </a:r>
          </a:p>
          <a:p>
            <a:pPr lvl="2"/>
            <a:r>
              <a:rPr lang="en-US" sz="1800" dirty="0" smtClean="0"/>
              <a:t>vacuum vessel and equipment setup for testing</a:t>
            </a:r>
          </a:p>
          <a:p>
            <a:pPr lvl="2"/>
            <a:r>
              <a:rPr lang="en-US" sz="1800" dirty="0" smtClean="0"/>
              <a:t>emissivity measurements at high T  (5% verification of literature)</a:t>
            </a:r>
          </a:p>
          <a:p>
            <a:pPr lvl="2"/>
            <a:r>
              <a:rPr lang="en-US" sz="1800" dirty="0" smtClean="0"/>
              <a:t>lifetime pulsed heating tests (fatigue)- OK for 4 years equivalent </a:t>
            </a:r>
          </a:p>
          <a:p>
            <a:pPr lvl="1"/>
            <a:r>
              <a:rPr lang="en-US" sz="1800" dirty="0" smtClean="0"/>
              <a:t>Study of Creep in the Target Support- 6 micron elongation OK</a:t>
            </a:r>
          </a:p>
          <a:p>
            <a:pPr lvl="1"/>
            <a:r>
              <a:rPr lang="en-US" sz="1800" dirty="0" smtClean="0"/>
              <a:t>Spoke Prototyping (manufacturing, spring tests, adjustments)</a:t>
            </a:r>
          </a:p>
          <a:p>
            <a:pPr lvl="1"/>
            <a:r>
              <a:rPr lang="en-US" sz="1800" dirty="0" smtClean="0"/>
              <a:t>Literature Study of Target Material Recession due to Oxidation</a:t>
            </a:r>
          </a:p>
          <a:p>
            <a:pPr lvl="2"/>
            <a:r>
              <a:rPr lang="en-US" sz="1400" dirty="0" smtClean="0"/>
              <a:t>Literature =&gt;1e</a:t>
            </a:r>
            <a:r>
              <a:rPr lang="en-US" sz="1400" dirty="0"/>
              <a:t>-5 </a:t>
            </a:r>
            <a:r>
              <a:rPr lang="en-US" sz="1400" dirty="0" err="1" smtClean="0"/>
              <a:t>Torr</a:t>
            </a:r>
            <a:r>
              <a:rPr lang="en-US" sz="1400" dirty="0" smtClean="0"/>
              <a:t> OK, quick, crude measurement done at </a:t>
            </a:r>
            <a:r>
              <a:rPr lang="en-US" sz="1400" dirty="0"/>
              <a:t>1e-3 </a:t>
            </a:r>
            <a:r>
              <a:rPr lang="en-US" sz="1400" dirty="0" err="1" smtClean="0"/>
              <a:t>Torr</a:t>
            </a:r>
            <a:r>
              <a:rPr lang="en-US" sz="1400" dirty="0" smtClean="0"/>
              <a:t> showed not good enough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38" y="4579185"/>
            <a:ext cx="2421123" cy="14517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3361" y="4657019"/>
            <a:ext cx="2064721" cy="13738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082" y="4657019"/>
            <a:ext cx="2018545" cy="13738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627" y="4657019"/>
            <a:ext cx="2274486" cy="1519635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Design/R&amp;D 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187799" y="99072"/>
            <a:ext cx="3713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STFC Rutherford Appleton Laboratory</a:t>
            </a:r>
          </a:p>
          <a:p>
            <a:r>
              <a:rPr lang="en-US" sz="1800" dirty="0" smtClean="0"/>
              <a:t>High Power Targets group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6180138" y="941446"/>
            <a:ext cx="2866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/>
              <a:t>June 2014 Report, 82 pages </a:t>
            </a:r>
          </a:p>
        </p:txBody>
      </p:sp>
    </p:spTree>
    <p:extLst>
      <p:ext uri="{BB962C8B-B14F-4D97-AF65-F5344CB8AC3E}">
        <p14:creationId xmlns:p14="http://schemas.microsoft.com/office/powerpoint/2010/main" val="1023443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7067"/>
            <a:ext cx="8686800" cy="641739"/>
          </a:xfrm>
        </p:spPr>
        <p:txBody>
          <a:bodyPr/>
          <a:lstStyle/>
          <a:p>
            <a:r>
              <a:rPr lang="en-US" dirty="0"/>
              <a:t>Target Design/R&amp;D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3/3/2015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R. Coleman - Mu2e Remote Handling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Content Placeholder 10"/>
          <p:cNvSpPr>
            <a:spLocks noGrp="1"/>
          </p:cNvSpPr>
          <p:nvPr>
            <p:ph idx="1"/>
          </p:nvPr>
        </p:nvSpPr>
        <p:spPr>
          <a:xfrm>
            <a:off x="228600" y="776718"/>
            <a:ext cx="8915400" cy="4987867"/>
          </a:xfrm>
        </p:spPr>
        <p:txBody>
          <a:bodyPr/>
          <a:lstStyle/>
          <a:p>
            <a:r>
              <a:rPr lang="en-US" sz="1600" dirty="0" smtClean="0"/>
              <a:t>Work started Fall 2014 </a:t>
            </a:r>
          </a:p>
          <a:p>
            <a:pPr lvl="1"/>
            <a:r>
              <a:rPr lang="en-US" sz="1600" dirty="0" smtClean="0"/>
              <a:t>Tungsten tests in medium </a:t>
            </a:r>
            <a:r>
              <a:rPr lang="en-US" sz="1600" dirty="0"/>
              <a:t>vacuum (10</a:t>
            </a:r>
            <a:r>
              <a:rPr lang="en-US" sz="1600" baseline="30000" dirty="0"/>
              <a:t>-4</a:t>
            </a:r>
            <a:r>
              <a:rPr lang="en-US" sz="1600" dirty="0"/>
              <a:t> to 10</a:t>
            </a:r>
            <a:r>
              <a:rPr lang="en-US" sz="1600" baseline="30000" dirty="0"/>
              <a:t>-5</a:t>
            </a:r>
            <a:r>
              <a:rPr lang="en-US" sz="1600" dirty="0"/>
              <a:t> </a:t>
            </a:r>
            <a:r>
              <a:rPr lang="en-US" sz="1600" dirty="0" err="1"/>
              <a:t>Torr</a:t>
            </a:r>
            <a:r>
              <a:rPr lang="en-US" sz="1600" dirty="0"/>
              <a:t>) </a:t>
            </a:r>
          </a:p>
          <a:p>
            <a:pPr lvl="1"/>
            <a:r>
              <a:rPr lang="en-US" sz="1600" dirty="0" err="1" smtClean="0"/>
              <a:t>SiC</a:t>
            </a:r>
            <a:r>
              <a:rPr lang="en-US" sz="1600" dirty="0" smtClean="0"/>
              <a:t> coating</a:t>
            </a:r>
            <a:r>
              <a:rPr lang="en-US" sz="1600" dirty="0"/>
              <a:t>/surface/oxidation/fatigue R&amp;D, including:</a:t>
            </a:r>
          </a:p>
          <a:p>
            <a:pPr lvl="2"/>
            <a:r>
              <a:rPr lang="en-US" sz="1600" dirty="0"/>
              <a:t>Various surface treatment/coating R&amp;D</a:t>
            </a:r>
          </a:p>
          <a:p>
            <a:pPr lvl="2"/>
            <a:r>
              <a:rPr lang="en-US" sz="1600" dirty="0"/>
              <a:t>Emissivity measurements of surface coatings</a:t>
            </a:r>
          </a:p>
          <a:p>
            <a:pPr lvl="2"/>
            <a:r>
              <a:rPr lang="en-US" sz="1600" dirty="0"/>
              <a:t>Medium vacuum (10</a:t>
            </a:r>
            <a:r>
              <a:rPr lang="en-US" sz="1600" baseline="30000" dirty="0"/>
              <a:t>-4</a:t>
            </a:r>
            <a:r>
              <a:rPr lang="en-US" sz="1600" dirty="0"/>
              <a:t> to 10</a:t>
            </a:r>
            <a:r>
              <a:rPr lang="en-US" sz="1600" baseline="30000" dirty="0"/>
              <a:t>-5</a:t>
            </a:r>
            <a:r>
              <a:rPr lang="en-US" sz="1600" dirty="0"/>
              <a:t> </a:t>
            </a:r>
            <a:r>
              <a:rPr lang="en-US" sz="1600" dirty="0" err="1" smtClean="0"/>
              <a:t>Torr</a:t>
            </a:r>
            <a:r>
              <a:rPr lang="en-US" sz="1600" dirty="0"/>
              <a:t>) lifetime </a:t>
            </a:r>
            <a:r>
              <a:rPr lang="en-US" sz="1600" dirty="0" smtClean="0"/>
              <a:t>testing</a:t>
            </a:r>
          </a:p>
          <a:p>
            <a:pPr lvl="2"/>
            <a:r>
              <a:rPr lang="en-US" sz="1600" dirty="0"/>
              <a:t>Pulsed current fatigue testing for shaped test samples </a:t>
            </a:r>
            <a:r>
              <a:rPr lang="en-US" sz="1600" dirty="0" smtClean="0"/>
              <a:t>(horizontal test)</a:t>
            </a:r>
          </a:p>
          <a:p>
            <a:pPr lvl="2"/>
            <a:endParaRPr lang="en-US" sz="1600" dirty="0" smtClean="0"/>
          </a:p>
          <a:p>
            <a:pPr lvl="1"/>
            <a:r>
              <a:rPr lang="en-US" sz="1600" dirty="0"/>
              <a:t>High temperature creep testing of spokes and spring tensioners</a:t>
            </a:r>
          </a:p>
          <a:p>
            <a:pPr lvl="1"/>
            <a:r>
              <a:rPr lang="en-US" sz="1600" dirty="0"/>
              <a:t>He cooling feasibility study and preliminary plant specification</a:t>
            </a:r>
          </a:p>
          <a:p>
            <a:pPr lvl="1"/>
            <a:r>
              <a:rPr lang="en-US" sz="1600" dirty="0"/>
              <a:t>Optimization of end </a:t>
            </a:r>
            <a:r>
              <a:rPr lang="en-US" sz="1600" dirty="0" smtClean="0"/>
              <a:t>joints</a:t>
            </a:r>
            <a:endParaRPr lang="en-US" sz="1600" dirty="0"/>
          </a:p>
          <a:p>
            <a:pPr lvl="1"/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46127"/>
            <a:ext cx="2767909" cy="2167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97" y="3959190"/>
            <a:ext cx="1553716" cy="2071723"/>
          </a:xfrm>
          <a:prstGeom prst="rect">
            <a:avLst/>
          </a:prstGeom>
          <a:noFill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09" y="3946128"/>
            <a:ext cx="1723699" cy="1149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420112" y="450690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</a:rPr>
              <a:t>W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4168" y="4501983"/>
            <a:ext cx="567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b="1" dirty="0" err="1" smtClean="0">
                <a:solidFill>
                  <a:schemeClr val="bg1"/>
                </a:solidFill>
              </a:rPr>
              <a:t>SiC</a:t>
            </a:r>
            <a:endParaRPr lang="en-GB" sz="1200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979028" y="4743849"/>
            <a:ext cx="288032" cy="5002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448354" y="4333247"/>
            <a:ext cx="403806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J:\Group_photos\2014-07_SiC_coated_W_tube\Heating_test\2014-09-25\IMG_03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r="22641" b="16059"/>
          <a:stretch/>
        </p:blipFill>
        <p:spPr bwMode="auto">
          <a:xfrm rot="10800000">
            <a:off x="7602538" y="3936637"/>
            <a:ext cx="1000890" cy="208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J:\Group_photos\2014-07_SiC_coated_W_tube\Heating_test\2014-09-25\IMG_035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19433" b="18611"/>
          <a:stretch/>
        </p:blipFill>
        <p:spPr bwMode="auto">
          <a:xfrm rot="5400000">
            <a:off x="6065433" y="4505054"/>
            <a:ext cx="2088059" cy="95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767909" y="4130810"/>
            <a:ext cx="68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Voids in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 coating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8" name="Picture 2" descr="image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909" y="5095261"/>
            <a:ext cx="1786796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162300" y="-7239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92754" y="5167411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TGA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808239" y="5591502"/>
            <a:ext cx="12802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 smtClean="0"/>
              <a:t>500 C in air</a:t>
            </a:r>
            <a:endParaRPr lang="en-GB" sz="1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788536" y="5336688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W</a:t>
            </a:r>
            <a:endParaRPr lang="en-GB" sz="1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924168" y="5837723"/>
            <a:ext cx="6137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coated</a:t>
            </a:r>
            <a:endParaRPr lang="en-GB" sz="1200" b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585197" y="5714613"/>
            <a:ext cx="110503" cy="27699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20110" y="6024697"/>
            <a:ext cx="1589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Thermal Cycles 1500 C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7137400" y="3682191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Baking 40 days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527175" y="4032363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1700 C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10612" y="4589960"/>
            <a:ext cx="697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1250 C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30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6504</TotalTime>
  <Words>1291</Words>
  <Application>Microsoft Macintosh PowerPoint</Application>
  <PresentationFormat>On-screen Show (4:3)</PresentationFormat>
  <Paragraphs>359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FermilabTemplate</vt:lpstr>
      <vt:lpstr>Fermilab: Footer Only</vt:lpstr>
      <vt:lpstr>Target Hall Overview</vt:lpstr>
      <vt:lpstr>WBS 475.02.09    Target Station</vt:lpstr>
      <vt:lpstr>Overview of Layout </vt:lpstr>
      <vt:lpstr>Requirements</vt:lpstr>
      <vt:lpstr>Organizational Breakdown</vt:lpstr>
      <vt:lpstr>Target Station Team</vt:lpstr>
      <vt:lpstr>Target Design</vt:lpstr>
      <vt:lpstr>Target Design/R&amp;D </vt:lpstr>
      <vt:lpstr>Target Design/R&amp;D </vt:lpstr>
      <vt:lpstr>Target Design/R&amp;D – Jan 26 test results</vt:lpstr>
      <vt:lpstr>"So far so good" on Radiative Cooled Target but......</vt:lpstr>
      <vt:lpstr>Heat &amp; Radiation Shield (HRS)</vt:lpstr>
      <vt:lpstr>Heat &amp; Radiation Shield (HRS) Details</vt:lpstr>
      <vt:lpstr>Target Mount Ring in HRS</vt:lpstr>
      <vt:lpstr>Exit Windows- On-Axis, Proton Beam, Extinction Monitor</vt:lpstr>
      <vt:lpstr>Target Remote Handling Design</vt:lpstr>
      <vt:lpstr>Summary from Fall 2014 CD-2/3b Review</vt:lpstr>
      <vt:lpstr>Backup Slides</vt:lpstr>
      <vt:lpstr>PowerPoint Presentation</vt:lpstr>
      <vt:lpstr>Cost Table</vt:lpstr>
      <vt:lpstr>Proton Beam Through Solenoids</vt:lpstr>
      <vt:lpstr>Proton Trajectory in Engineering Model</vt:lpstr>
      <vt:lpstr>PS without Concrete Shield</vt:lpstr>
      <vt:lpstr>PowerPoint Presentation</vt:lpstr>
      <vt:lpstr> Alignment Details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Richard  Coleman</cp:lastModifiedBy>
  <cp:revision>470</cp:revision>
  <cp:lastPrinted>2015-03-01T16:31:07Z</cp:lastPrinted>
  <dcterms:created xsi:type="dcterms:W3CDTF">2014-01-03T20:18:13Z</dcterms:created>
  <dcterms:modified xsi:type="dcterms:W3CDTF">2015-03-03T03:24:56Z</dcterms:modified>
</cp:coreProperties>
</file>