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4" r:id="rId4"/>
    <p:sldId id="268" r:id="rId5"/>
    <p:sldId id="280" r:id="rId6"/>
    <p:sldId id="281" r:id="rId7"/>
    <p:sldId id="289" r:id="rId8"/>
    <p:sldId id="291" r:id="rId9"/>
    <p:sldId id="282" r:id="rId10"/>
    <p:sldId id="283" r:id="rId11"/>
    <p:sldId id="292" r:id="rId12"/>
    <p:sldId id="286" r:id="rId13"/>
    <p:sldId id="285" r:id="rId14"/>
    <p:sldId id="287" r:id="rId15"/>
    <p:sldId id="290" r:id="rId16"/>
    <p:sldId id="288" r:id="rId17"/>
    <p:sldId id="293" r:id="rId18"/>
    <p:sldId id="278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C6B11"/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176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2/25/15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2/25/15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R. Schultz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10/22/14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smtClean="0"/>
              <a:t>R. Coleman - Mu2e CD-2 Review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Mu2e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Remote Handling Review</a:t>
            </a:r>
            <a:br>
              <a:rPr lang="en-US" dirty="0" smtClean="0">
                <a:solidFill>
                  <a:schemeClr val="tx2"/>
                </a:solidFill>
                <a:latin typeface="Helvetica" charset="0"/>
              </a:rPr>
            </a:b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Remote Handling Overview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Ryan Schultz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Deputy L3 </a:t>
            </a:r>
            <a:r>
              <a:rPr lang="en-US" dirty="0">
                <a:solidFill>
                  <a:schemeClr val="tx2"/>
                </a:solidFill>
                <a:latin typeface="Helvetica" charset="0"/>
              </a:rPr>
              <a:t>Manager Target Station</a:t>
            </a:r>
          </a:p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3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/3/2015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810" y="489759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7999" y="1143000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Handling room</a:t>
            </a:r>
          </a:p>
          <a:p>
            <a:pPr lvl="1"/>
            <a:r>
              <a:rPr lang="en-US" dirty="0" smtClean="0"/>
              <a:t>Robot for target removal</a:t>
            </a:r>
          </a:p>
          <a:p>
            <a:pPr lvl="2"/>
            <a:r>
              <a:rPr lang="en-US" dirty="0" smtClean="0"/>
              <a:t>Single robot, multi-functional</a:t>
            </a:r>
          </a:p>
          <a:p>
            <a:pPr lvl="2"/>
            <a:r>
              <a:rPr lang="en-US" dirty="0" smtClean="0"/>
              <a:t>Parts from robot must be removed during operation</a:t>
            </a:r>
          </a:p>
          <a:p>
            <a:pPr lvl="2"/>
            <a:r>
              <a:rPr lang="en-US" dirty="0" smtClean="0"/>
              <a:t>No crane coverage</a:t>
            </a:r>
          </a:p>
          <a:p>
            <a:pPr lvl="1"/>
            <a:r>
              <a:rPr lang="en-US" dirty="0" smtClean="0"/>
              <a:t>Vacuum equipment</a:t>
            </a:r>
          </a:p>
          <a:p>
            <a:pPr lvl="1"/>
            <a:r>
              <a:rPr lang="en-US" dirty="0" smtClean="0"/>
              <a:t>Contamination controls for this room are necessary</a:t>
            </a:r>
          </a:p>
          <a:p>
            <a:endParaRPr lang="en-US" dirty="0" smtClean="0"/>
          </a:p>
          <a:p>
            <a:r>
              <a:rPr lang="en-US" dirty="0" smtClean="0"/>
              <a:t>Target is placed into a cask next to HRS</a:t>
            </a:r>
          </a:p>
          <a:p>
            <a:pPr lvl="1"/>
            <a:r>
              <a:rPr lang="en-US" dirty="0" smtClean="0"/>
              <a:t>Cask removed via M4 line</a:t>
            </a:r>
          </a:p>
          <a:p>
            <a:pPr lvl="1"/>
            <a:r>
              <a:rPr lang="en-US" dirty="0" smtClean="0"/>
              <a:t>M4 removal is still conceptual, little design work has been done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30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Overhead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Above ground building</a:t>
            </a:r>
          </a:p>
          <a:p>
            <a:pPr lvl="1"/>
            <a:r>
              <a:rPr lang="en-US" dirty="0" smtClean="0"/>
              <a:t>Built over Production Solenoid Hatch</a:t>
            </a:r>
          </a:p>
          <a:p>
            <a:pPr lvl="1"/>
            <a:r>
              <a:rPr lang="en-US" dirty="0" smtClean="0"/>
              <a:t>20 Ton Crane capacity – sized for sufficiently shielded casks</a:t>
            </a:r>
          </a:p>
          <a:p>
            <a:pPr lvl="1"/>
            <a:r>
              <a:rPr lang="en-US" dirty="0" smtClean="0"/>
              <a:t>Loading bay for component removal</a:t>
            </a:r>
          </a:p>
          <a:p>
            <a:pPr lvl="2"/>
            <a:r>
              <a:rPr lang="en-US" dirty="0" smtClean="0"/>
              <a:t>Building is NOT a storage facility</a:t>
            </a:r>
          </a:p>
          <a:p>
            <a:pPr lvl="1"/>
            <a:r>
              <a:rPr lang="en-US" dirty="0" smtClean="0"/>
              <a:t>Remote Handling Area</a:t>
            </a:r>
          </a:p>
          <a:p>
            <a:pPr lvl="2"/>
            <a:r>
              <a:rPr lang="en-US" dirty="0" smtClean="0"/>
              <a:t>Work area for modules of different functionality</a:t>
            </a:r>
          </a:p>
          <a:p>
            <a:pPr lvl="2"/>
            <a:r>
              <a:rPr lang="en-US" u="sng" dirty="0" smtClean="0"/>
              <a:t>Contamination control area</a:t>
            </a:r>
          </a:p>
          <a:p>
            <a:pPr lvl="2"/>
            <a:endParaRPr lang="en-US" u="sng" dirty="0"/>
          </a:p>
          <a:p>
            <a:r>
              <a:rPr lang="en-US" dirty="0" smtClean="0"/>
              <a:t>Underground Remote </a:t>
            </a:r>
            <a:r>
              <a:rPr lang="en-US" dirty="0"/>
              <a:t>Handling </a:t>
            </a:r>
            <a:r>
              <a:rPr lang="en-US" dirty="0" smtClean="0"/>
              <a:t>room</a:t>
            </a:r>
            <a:endParaRPr lang="en-US" dirty="0"/>
          </a:p>
          <a:p>
            <a:pPr lvl="1"/>
            <a:r>
              <a:rPr lang="en-US" dirty="0" smtClean="0"/>
              <a:t>Reduced in size </a:t>
            </a:r>
            <a:r>
              <a:rPr lang="en-US" dirty="0"/>
              <a:t>for vacuum equipment only</a:t>
            </a:r>
          </a:p>
          <a:p>
            <a:pPr lvl="1"/>
            <a:r>
              <a:rPr lang="en-US" dirty="0"/>
              <a:t>Shield door also not </a:t>
            </a:r>
            <a:r>
              <a:rPr lang="en-US" dirty="0" smtClean="0"/>
              <a:t>necessary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24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Overhead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829155"/>
            <a:ext cx="11088693" cy="52017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96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Overhead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46480" y="832859"/>
            <a:ext cx="11226116" cy="5273301"/>
          </a:xfrm>
          <a:prstGeom prst="rect">
            <a:avLst/>
          </a:prstGeom>
          <a:noFill/>
        </p:spPr>
      </p:pic>
      <p:sp>
        <p:nvSpPr>
          <p:cNvPr id="10" name="Freeform 9"/>
          <p:cNvSpPr/>
          <p:nvPr/>
        </p:nvSpPr>
        <p:spPr>
          <a:xfrm>
            <a:off x="3420928" y="2296160"/>
            <a:ext cx="5368011" cy="2946400"/>
          </a:xfrm>
          <a:custGeom>
            <a:avLst/>
            <a:gdLst>
              <a:gd name="connsiteX0" fmla="*/ 13152 w 5368011"/>
              <a:gd name="connsiteY0" fmla="*/ 30480 h 2946400"/>
              <a:gd name="connsiteX1" fmla="*/ 13152 w 5368011"/>
              <a:gd name="connsiteY1" fmla="*/ 30480 h 2946400"/>
              <a:gd name="connsiteX2" fmla="*/ 409392 w 5368011"/>
              <a:gd name="connsiteY2" fmla="*/ 10160 h 2946400"/>
              <a:gd name="connsiteX3" fmla="*/ 1791152 w 5368011"/>
              <a:gd name="connsiteY3" fmla="*/ 30480 h 2946400"/>
              <a:gd name="connsiteX4" fmla="*/ 1933392 w 5368011"/>
              <a:gd name="connsiteY4" fmla="*/ 40640 h 2946400"/>
              <a:gd name="connsiteX5" fmla="*/ 2766512 w 5368011"/>
              <a:gd name="connsiteY5" fmla="*/ 50800 h 2946400"/>
              <a:gd name="connsiteX6" fmla="*/ 4199072 w 5368011"/>
              <a:gd name="connsiteY6" fmla="*/ 60960 h 2946400"/>
              <a:gd name="connsiteX7" fmla="*/ 4300672 w 5368011"/>
              <a:gd name="connsiteY7" fmla="*/ 40640 h 2946400"/>
              <a:gd name="connsiteX8" fmla="*/ 4463232 w 5368011"/>
              <a:gd name="connsiteY8" fmla="*/ 30480 h 2946400"/>
              <a:gd name="connsiteX9" fmla="*/ 5093152 w 5368011"/>
              <a:gd name="connsiteY9" fmla="*/ 40640 h 2946400"/>
              <a:gd name="connsiteX10" fmla="*/ 5123632 w 5368011"/>
              <a:gd name="connsiteY10" fmla="*/ 50800 h 2946400"/>
              <a:gd name="connsiteX11" fmla="*/ 5174432 w 5368011"/>
              <a:gd name="connsiteY11" fmla="*/ 60960 h 2946400"/>
              <a:gd name="connsiteX12" fmla="*/ 5235392 w 5368011"/>
              <a:gd name="connsiteY12" fmla="*/ 81280 h 2946400"/>
              <a:gd name="connsiteX13" fmla="*/ 5245552 w 5368011"/>
              <a:gd name="connsiteY13" fmla="*/ 111760 h 2946400"/>
              <a:gd name="connsiteX14" fmla="*/ 5265872 w 5368011"/>
              <a:gd name="connsiteY14" fmla="*/ 142240 h 2946400"/>
              <a:gd name="connsiteX15" fmla="*/ 5276032 w 5368011"/>
              <a:gd name="connsiteY15" fmla="*/ 182880 h 2946400"/>
              <a:gd name="connsiteX16" fmla="*/ 5286192 w 5368011"/>
              <a:gd name="connsiteY16" fmla="*/ 274320 h 2946400"/>
              <a:gd name="connsiteX17" fmla="*/ 5296352 w 5368011"/>
              <a:gd name="connsiteY17" fmla="*/ 335280 h 2946400"/>
              <a:gd name="connsiteX18" fmla="*/ 5306512 w 5368011"/>
              <a:gd name="connsiteY18" fmla="*/ 436880 h 2946400"/>
              <a:gd name="connsiteX19" fmla="*/ 5316672 w 5368011"/>
              <a:gd name="connsiteY19" fmla="*/ 568960 h 2946400"/>
              <a:gd name="connsiteX20" fmla="*/ 5326832 w 5368011"/>
              <a:gd name="connsiteY20" fmla="*/ 609600 h 2946400"/>
              <a:gd name="connsiteX21" fmla="*/ 5336992 w 5368011"/>
              <a:gd name="connsiteY21" fmla="*/ 670560 h 2946400"/>
              <a:gd name="connsiteX22" fmla="*/ 5347152 w 5368011"/>
              <a:gd name="connsiteY22" fmla="*/ 863600 h 2946400"/>
              <a:gd name="connsiteX23" fmla="*/ 5367472 w 5368011"/>
              <a:gd name="connsiteY23" fmla="*/ 1127760 h 2946400"/>
              <a:gd name="connsiteX24" fmla="*/ 5357312 w 5368011"/>
              <a:gd name="connsiteY24" fmla="*/ 1838960 h 2946400"/>
              <a:gd name="connsiteX25" fmla="*/ 5336992 w 5368011"/>
              <a:gd name="connsiteY25" fmla="*/ 1950720 h 2946400"/>
              <a:gd name="connsiteX26" fmla="*/ 5316672 w 5368011"/>
              <a:gd name="connsiteY26" fmla="*/ 2042160 h 2946400"/>
              <a:gd name="connsiteX27" fmla="*/ 5306512 w 5368011"/>
              <a:gd name="connsiteY27" fmla="*/ 2133600 h 2946400"/>
              <a:gd name="connsiteX28" fmla="*/ 5276032 w 5368011"/>
              <a:gd name="connsiteY28" fmla="*/ 2255520 h 2946400"/>
              <a:gd name="connsiteX29" fmla="*/ 5265872 w 5368011"/>
              <a:gd name="connsiteY29" fmla="*/ 2621280 h 2946400"/>
              <a:gd name="connsiteX30" fmla="*/ 5235392 w 5368011"/>
              <a:gd name="connsiteY30" fmla="*/ 2702560 h 2946400"/>
              <a:gd name="connsiteX31" fmla="*/ 5215072 w 5368011"/>
              <a:gd name="connsiteY31" fmla="*/ 2743200 h 2946400"/>
              <a:gd name="connsiteX32" fmla="*/ 5174432 w 5368011"/>
              <a:gd name="connsiteY32" fmla="*/ 2753360 h 2946400"/>
              <a:gd name="connsiteX33" fmla="*/ 5154112 w 5368011"/>
              <a:gd name="connsiteY33" fmla="*/ 2783840 h 2946400"/>
              <a:gd name="connsiteX34" fmla="*/ 5052512 w 5368011"/>
              <a:gd name="connsiteY34" fmla="*/ 2814320 h 2946400"/>
              <a:gd name="connsiteX35" fmla="*/ 5001712 w 5368011"/>
              <a:gd name="connsiteY35" fmla="*/ 2834640 h 2946400"/>
              <a:gd name="connsiteX36" fmla="*/ 4950912 w 5368011"/>
              <a:gd name="connsiteY36" fmla="*/ 2844800 h 2946400"/>
              <a:gd name="connsiteX37" fmla="*/ 4788352 w 5368011"/>
              <a:gd name="connsiteY37" fmla="*/ 2865120 h 2946400"/>
              <a:gd name="connsiteX38" fmla="*/ 4564832 w 5368011"/>
              <a:gd name="connsiteY38" fmla="*/ 2885440 h 2946400"/>
              <a:gd name="connsiteX39" fmla="*/ 4270192 w 5368011"/>
              <a:gd name="connsiteY39" fmla="*/ 2915920 h 2946400"/>
              <a:gd name="connsiteX40" fmla="*/ 4006032 w 5368011"/>
              <a:gd name="connsiteY40" fmla="*/ 2936240 h 2946400"/>
              <a:gd name="connsiteX41" fmla="*/ 3853632 w 5368011"/>
              <a:gd name="connsiteY41" fmla="*/ 2946400 h 2946400"/>
              <a:gd name="connsiteX42" fmla="*/ 3325312 w 5368011"/>
              <a:gd name="connsiteY42" fmla="*/ 2936240 h 2946400"/>
              <a:gd name="connsiteX43" fmla="*/ 2492192 w 5368011"/>
              <a:gd name="connsiteY43" fmla="*/ 2905760 h 2946400"/>
              <a:gd name="connsiteX44" fmla="*/ 1841952 w 5368011"/>
              <a:gd name="connsiteY44" fmla="*/ 2885440 h 2946400"/>
              <a:gd name="connsiteX45" fmla="*/ 1242512 w 5368011"/>
              <a:gd name="connsiteY45" fmla="*/ 2865120 h 2946400"/>
              <a:gd name="connsiteX46" fmla="*/ 1008832 w 5368011"/>
              <a:gd name="connsiteY46" fmla="*/ 2844800 h 2946400"/>
              <a:gd name="connsiteX47" fmla="*/ 785312 w 5368011"/>
              <a:gd name="connsiteY47" fmla="*/ 2824480 h 2946400"/>
              <a:gd name="connsiteX48" fmla="*/ 663392 w 5368011"/>
              <a:gd name="connsiteY48" fmla="*/ 2804160 h 2946400"/>
              <a:gd name="connsiteX49" fmla="*/ 582112 w 5368011"/>
              <a:gd name="connsiteY49" fmla="*/ 2783840 h 2946400"/>
              <a:gd name="connsiteX50" fmla="*/ 470352 w 5368011"/>
              <a:gd name="connsiteY50" fmla="*/ 2773680 h 2946400"/>
              <a:gd name="connsiteX51" fmla="*/ 439872 w 5368011"/>
              <a:gd name="connsiteY51" fmla="*/ 2753360 h 2946400"/>
              <a:gd name="connsiteX52" fmla="*/ 317952 w 5368011"/>
              <a:gd name="connsiteY52" fmla="*/ 2733040 h 2946400"/>
              <a:gd name="connsiteX53" fmla="*/ 277312 w 5368011"/>
              <a:gd name="connsiteY53" fmla="*/ 2712720 h 2946400"/>
              <a:gd name="connsiteX54" fmla="*/ 216352 w 5368011"/>
              <a:gd name="connsiteY54" fmla="*/ 2672080 h 2946400"/>
              <a:gd name="connsiteX55" fmla="*/ 185872 w 5368011"/>
              <a:gd name="connsiteY55" fmla="*/ 2661920 h 2946400"/>
              <a:gd name="connsiteX56" fmla="*/ 145232 w 5368011"/>
              <a:gd name="connsiteY56" fmla="*/ 2600960 h 2946400"/>
              <a:gd name="connsiteX57" fmla="*/ 135072 w 5368011"/>
              <a:gd name="connsiteY57" fmla="*/ 2570480 h 2946400"/>
              <a:gd name="connsiteX58" fmla="*/ 124912 w 5368011"/>
              <a:gd name="connsiteY58" fmla="*/ 2529840 h 2946400"/>
              <a:gd name="connsiteX59" fmla="*/ 104592 w 5368011"/>
              <a:gd name="connsiteY59" fmla="*/ 2499360 h 2946400"/>
              <a:gd name="connsiteX60" fmla="*/ 74112 w 5368011"/>
              <a:gd name="connsiteY60" fmla="*/ 2418080 h 2946400"/>
              <a:gd name="connsiteX61" fmla="*/ 23312 w 5368011"/>
              <a:gd name="connsiteY61" fmla="*/ 2326640 h 2946400"/>
              <a:gd name="connsiteX62" fmla="*/ 23312 w 5368011"/>
              <a:gd name="connsiteY62" fmla="*/ 1402080 h 2946400"/>
              <a:gd name="connsiteX63" fmla="*/ 33472 w 5368011"/>
              <a:gd name="connsiteY63" fmla="*/ 1005840 h 2946400"/>
              <a:gd name="connsiteX64" fmla="*/ 43632 w 5368011"/>
              <a:gd name="connsiteY64" fmla="*/ 81280 h 2946400"/>
              <a:gd name="connsiteX65" fmla="*/ 84272 w 5368011"/>
              <a:gd name="connsiteY65" fmla="*/ 30480 h 2946400"/>
              <a:gd name="connsiteX66" fmla="*/ 155392 w 5368011"/>
              <a:gd name="connsiteY66" fmla="*/ 10160 h 2946400"/>
              <a:gd name="connsiteX67" fmla="*/ 165552 w 5368011"/>
              <a:gd name="connsiteY67" fmla="*/ 0 h 2946400"/>
              <a:gd name="connsiteX68" fmla="*/ 165552 w 5368011"/>
              <a:gd name="connsiteY68" fmla="*/ 0 h 2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368011" h="2946400">
                <a:moveTo>
                  <a:pt x="13152" y="30480"/>
                </a:moveTo>
                <a:lnTo>
                  <a:pt x="13152" y="30480"/>
                </a:lnTo>
                <a:cubicBezTo>
                  <a:pt x="145232" y="23707"/>
                  <a:pt x="277138" y="10160"/>
                  <a:pt x="409392" y="10160"/>
                </a:cubicBezTo>
                <a:cubicBezTo>
                  <a:pt x="870028" y="10160"/>
                  <a:pt x="1330608" y="21269"/>
                  <a:pt x="1791152" y="30480"/>
                </a:cubicBezTo>
                <a:cubicBezTo>
                  <a:pt x="1838677" y="31430"/>
                  <a:pt x="1885868" y="39650"/>
                  <a:pt x="1933392" y="40640"/>
                </a:cubicBezTo>
                <a:lnTo>
                  <a:pt x="2766512" y="50800"/>
                </a:lnTo>
                <a:cubicBezTo>
                  <a:pt x="3368385" y="100956"/>
                  <a:pt x="3107835" y="86737"/>
                  <a:pt x="4199072" y="60960"/>
                </a:cubicBezTo>
                <a:cubicBezTo>
                  <a:pt x="4233600" y="60144"/>
                  <a:pt x="4266362" y="44599"/>
                  <a:pt x="4300672" y="40640"/>
                </a:cubicBezTo>
                <a:cubicBezTo>
                  <a:pt x="4354607" y="34417"/>
                  <a:pt x="4409045" y="33867"/>
                  <a:pt x="4463232" y="30480"/>
                </a:cubicBezTo>
                <a:lnTo>
                  <a:pt x="5093152" y="40640"/>
                </a:lnTo>
                <a:cubicBezTo>
                  <a:pt x="5103857" y="40969"/>
                  <a:pt x="5113242" y="48203"/>
                  <a:pt x="5123632" y="50800"/>
                </a:cubicBezTo>
                <a:cubicBezTo>
                  <a:pt x="5140385" y="54988"/>
                  <a:pt x="5157772" y="56416"/>
                  <a:pt x="5174432" y="60960"/>
                </a:cubicBezTo>
                <a:cubicBezTo>
                  <a:pt x="5195096" y="66596"/>
                  <a:pt x="5235392" y="81280"/>
                  <a:pt x="5235392" y="81280"/>
                </a:cubicBezTo>
                <a:cubicBezTo>
                  <a:pt x="5238779" y="91440"/>
                  <a:pt x="5240763" y="102181"/>
                  <a:pt x="5245552" y="111760"/>
                </a:cubicBezTo>
                <a:cubicBezTo>
                  <a:pt x="5251013" y="122682"/>
                  <a:pt x="5261062" y="131017"/>
                  <a:pt x="5265872" y="142240"/>
                </a:cubicBezTo>
                <a:cubicBezTo>
                  <a:pt x="5271373" y="155075"/>
                  <a:pt x="5272645" y="169333"/>
                  <a:pt x="5276032" y="182880"/>
                </a:cubicBezTo>
                <a:cubicBezTo>
                  <a:pt x="5279419" y="213360"/>
                  <a:pt x="5282139" y="243921"/>
                  <a:pt x="5286192" y="274320"/>
                </a:cubicBezTo>
                <a:cubicBezTo>
                  <a:pt x="5288915" y="294740"/>
                  <a:pt x="5293797" y="314839"/>
                  <a:pt x="5296352" y="335280"/>
                </a:cubicBezTo>
                <a:cubicBezTo>
                  <a:pt x="5300574" y="369053"/>
                  <a:pt x="5303564" y="402972"/>
                  <a:pt x="5306512" y="436880"/>
                </a:cubicBezTo>
                <a:cubicBezTo>
                  <a:pt x="5310337" y="480871"/>
                  <a:pt x="5311513" y="525106"/>
                  <a:pt x="5316672" y="568960"/>
                </a:cubicBezTo>
                <a:cubicBezTo>
                  <a:pt x="5318304" y="582828"/>
                  <a:pt x="5324094" y="595908"/>
                  <a:pt x="5326832" y="609600"/>
                </a:cubicBezTo>
                <a:cubicBezTo>
                  <a:pt x="5330872" y="629800"/>
                  <a:pt x="5333605" y="650240"/>
                  <a:pt x="5336992" y="670560"/>
                </a:cubicBezTo>
                <a:cubicBezTo>
                  <a:pt x="5340379" y="734907"/>
                  <a:pt x="5342866" y="799307"/>
                  <a:pt x="5347152" y="863600"/>
                </a:cubicBezTo>
                <a:cubicBezTo>
                  <a:pt x="5353027" y="951718"/>
                  <a:pt x="5366552" y="1039451"/>
                  <a:pt x="5367472" y="1127760"/>
                </a:cubicBezTo>
                <a:cubicBezTo>
                  <a:pt x="5369942" y="1364838"/>
                  <a:pt x="5363468" y="1601949"/>
                  <a:pt x="5357312" y="1838960"/>
                </a:cubicBezTo>
                <a:cubicBezTo>
                  <a:pt x="5356098" y="1885710"/>
                  <a:pt x="5346592" y="1909118"/>
                  <a:pt x="5336992" y="1950720"/>
                </a:cubicBezTo>
                <a:cubicBezTo>
                  <a:pt x="5329971" y="1981144"/>
                  <a:pt x="5321805" y="2011361"/>
                  <a:pt x="5316672" y="2042160"/>
                </a:cubicBezTo>
                <a:cubicBezTo>
                  <a:pt x="5311630" y="2072410"/>
                  <a:pt x="5310849" y="2103241"/>
                  <a:pt x="5306512" y="2133600"/>
                </a:cubicBezTo>
                <a:cubicBezTo>
                  <a:pt x="5300085" y="2178586"/>
                  <a:pt x="5288862" y="2210615"/>
                  <a:pt x="5276032" y="2255520"/>
                </a:cubicBezTo>
                <a:cubicBezTo>
                  <a:pt x="5272645" y="2377440"/>
                  <a:pt x="5271815" y="2499458"/>
                  <a:pt x="5265872" y="2621280"/>
                </a:cubicBezTo>
                <a:cubicBezTo>
                  <a:pt x="5263132" y="2677449"/>
                  <a:pt x="5258351" y="2662382"/>
                  <a:pt x="5235392" y="2702560"/>
                </a:cubicBezTo>
                <a:cubicBezTo>
                  <a:pt x="5227878" y="2715710"/>
                  <a:pt x="5226707" y="2733504"/>
                  <a:pt x="5215072" y="2743200"/>
                </a:cubicBezTo>
                <a:cubicBezTo>
                  <a:pt x="5204345" y="2752139"/>
                  <a:pt x="5187979" y="2749973"/>
                  <a:pt x="5174432" y="2753360"/>
                </a:cubicBezTo>
                <a:cubicBezTo>
                  <a:pt x="5167659" y="2763520"/>
                  <a:pt x="5164467" y="2777368"/>
                  <a:pt x="5154112" y="2783840"/>
                </a:cubicBezTo>
                <a:cubicBezTo>
                  <a:pt x="5127194" y="2800664"/>
                  <a:pt x="5083103" y="2804123"/>
                  <a:pt x="5052512" y="2814320"/>
                </a:cubicBezTo>
                <a:cubicBezTo>
                  <a:pt x="5035210" y="2820087"/>
                  <a:pt x="5019181" y="2829399"/>
                  <a:pt x="5001712" y="2834640"/>
                </a:cubicBezTo>
                <a:cubicBezTo>
                  <a:pt x="4985172" y="2839602"/>
                  <a:pt x="4968007" y="2842358"/>
                  <a:pt x="4950912" y="2844800"/>
                </a:cubicBezTo>
                <a:cubicBezTo>
                  <a:pt x="4896852" y="2852523"/>
                  <a:pt x="4842600" y="2858861"/>
                  <a:pt x="4788352" y="2865120"/>
                </a:cubicBezTo>
                <a:cubicBezTo>
                  <a:pt x="4714419" y="2873651"/>
                  <a:pt x="4638899" y="2879268"/>
                  <a:pt x="4564832" y="2885440"/>
                </a:cubicBezTo>
                <a:cubicBezTo>
                  <a:pt x="4418953" y="2927120"/>
                  <a:pt x="4527553" y="2902009"/>
                  <a:pt x="4270192" y="2915920"/>
                </a:cubicBezTo>
                <a:cubicBezTo>
                  <a:pt x="4049872" y="2927829"/>
                  <a:pt x="4190975" y="2922014"/>
                  <a:pt x="4006032" y="2936240"/>
                </a:cubicBezTo>
                <a:cubicBezTo>
                  <a:pt x="3955269" y="2940145"/>
                  <a:pt x="3904432" y="2943013"/>
                  <a:pt x="3853632" y="2946400"/>
                </a:cubicBezTo>
                <a:lnTo>
                  <a:pt x="3325312" y="2936240"/>
                </a:lnTo>
                <a:lnTo>
                  <a:pt x="2492192" y="2905760"/>
                </a:lnTo>
                <a:lnTo>
                  <a:pt x="1841952" y="2885440"/>
                </a:lnTo>
                <a:cubicBezTo>
                  <a:pt x="1023991" y="2856906"/>
                  <a:pt x="2481602" y="2898609"/>
                  <a:pt x="1242512" y="2865120"/>
                </a:cubicBezTo>
                <a:cubicBezTo>
                  <a:pt x="948091" y="2844090"/>
                  <a:pt x="1225963" y="2865813"/>
                  <a:pt x="1008832" y="2844800"/>
                </a:cubicBezTo>
                <a:lnTo>
                  <a:pt x="785312" y="2824480"/>
                </a:lnTo>
                <a:cubicBezTo>
                  <a:pt x="749296" y="2820754"/>
                  <a:pt x="700033" y="2812616"/>
                  <a:pt x="663392" y="2804160"/>
                </a:cubicBezTo>
                <a:cubicBezTo>
                  <a:pt x="636180" y="2797880"/>
                  <a:pt x="609697" y="2788196"/>
                  <a:pt x="582112" y="2783840"/>
                </a:cubicBezTo>
                <a:cubicBezTo>
                  <a:pt x="545163" y="2778006"/>
                  <a:pt x="507605" y="2777067"/>
                  <a:pt x="470352" y="2773680"/>
                </a:cubicBezTo>
                <a:cubicBezTo>
                  <a:pt x="460192" y="2766907"/>
                  <a:pt x="451718" y="2756322"/>
                  <a:pt x="439872" y="2753360"/>
                </a:cubicBezTo>
                <a:cubicBezTo>
                  <a:pt x="349372" y="2730735"/>
                  <a:pt x="373480" y="2756838"/>
                  <a:pt x="317952" y="2733040"/>
                </a:cubicBezTo>
                <a:cubicBezTo>
                  <a:pt x="304031" y="2727074"/>
                  <a:pt x="290299" y="2720512"/>
                  <a:pt x="277312" y="2712720"/>
                </a:cubicBezTo>
                <a:cubicBezTo>
                  <a:pt x="256371" y="2700155"/>
                  <a:pt x="239520" y="2679803"/>
                  <a:pt x="216352" y="2672080"/>
                </a:cubicBezTo>
                <a:lnTo>
                  <a:pt x="185872" y="2661920"/>
                </a:lnTo>
                <a:cubicBezTo>
                  <a:pt x="172325" y="2641600"/>
                  <a:pt x="152955" y="2624128"/>
                  <a:pt x="145232" y="2600960"/>
                </a:cubicBezTo>
                <a:cubicBezTo>
                  <a:pt x="141845" y="2590800"/>
                  <a:pt x="138014" y="2580778"/>
                  <a:pt x="135072" y="2570480"/>
                </a:cubicBezTo>
                <a:cubicBezTo>
                  <a:pt x="131236" y="2557054"/>
                  <a:pt x="130413" y="2542675"/>
                  <a:pt x="124912" y="2529840"/>
                </a:cubicBezTo>
                <a:cubicBezTo>
                  <a:pt x="120102" y="2518617"/>
                  <a:pt x="111365" y="2509520"/>
                  <a:pt x="104592" y="2499360"/>
                </a:cubicBezTo>
                <a:cubicBezTo>
                  <a:pt x="94257" y="2458022"/>
                  <a:pt x="96882" y="2456030"/>
                  <a:pt x="74112" y="2418080"/>
                </a:cubicBezTo>
                <a:cubicBezTo>
                  <a:pt x="21709" y="2330741"/>
                  <a:pt x="43748" y="2387948"/>
                  <a:pt x="23312" y="2326640"/>
                </a:cubicBezTo>
                <a:cubicBezTo>
                  <a:pt x="-21391" y="1969016"/>
                  <a:pt x="9479" y="2245908"/>
                  <a:pt x="23312" y="1402080"/>
                </a:cubicBezTo>
                <a:cubicBezTo>
                  <a:pt x="25478" y="1269974"/>
                  <a:pt x="30085" y="1137920"/>
                  <a:pt x="33472" y="1005840"/>
                </a:cubicBezTo>
                <a:cubicBezTo>
                  <a:pt x="36859" y="697653"/>
                  <a:pt x="37076" y="389416"/>
                  <a:pt x="43632" y="81280"/>
                </a:cubicBezTo>
                <a:cubicBezTo>
                  <a:pt x="44230" y="53195"/>
                  <a:pt x="60187" y="40802"/>
                  <a:pt x="84272" y="30480"/>
                </a:cubicBezTo>
                <a:cubicBezTo>
                  <a:pt x="129846" y="10948"/>
                  <a:pt x="115849" y="29931"/>
                  <a:pt x="155392" y="10160"/>
                </a:cubicBezTo>
                <a:cubicBezTo>
                  <a:pt x="159676" y="8018"/>
                  <a:pt x="162165" y="3387"/>
                  <a:pt x="165552" y="0"/>
                </a:cubicBezTo>
                <a:lnTo>
                  <a:pt x="165552" y="0"/>
                </a:lnTo>
              </a:path>
            </a:pathLst>
          </a:custGeom>
          <a:ln w="5715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84400" y="5316527"/>
            <a:ext cx="370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Contamination Control Area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30611" y="253371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RH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Module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739" y="304292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RH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Module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50739" y="357632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RH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Module 3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526338" y="2763518"/>
            <a:ext cx="472350" cy="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526338" y="3279059"/>
            <a:ext cx="474256" cy="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526338" y="3807153"/>
            <a:ext cx="472350" cy="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92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Overhead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Above ground building</a:t>
            </a:r>
          </a:p>
          <a:p>
            <a:pPr lvl="1"/>
            <a:r>
              <a:rPr lang="en-US" dirty="0" smtClean="0"/>
              <a:t>Built over Production Solenoid Hatch</a:t>
            </a:r>
          </a:p>
          <a:p>
            <a:pPr lvl="1"/>
            <a:r>
              <a:rPr lang="en-US" dirty="0" smtClean="0"/>
              <a:t>20 Ton Crane capacity – sized for sufficiently shielded casks</a:t>
            </a:r>
          </a:p>
          <a:p>
            <a:pPr lvl="1"/>
            <a:r>
              <a:rPr lang="en-US" dirty="0" smtClean="0"/>
              <a:t>Loading bay for component removal</a:t>
            </a:r>
          </a:p>
          <a:p>
            <a:pPr lvl="2"/>
            <a:r>
              <a:rPr lang="en-US" dirty="0" smtClean="0"/>
              <a:t>Building is NOT a storage facility</a:t>
            </a:r>
          </a:p>
          <a:p>
            <a:pPr lvl="1"/>
            <a:r>
              <a:rPr lang="en-US" dirty="0" smtClean="0"/>
              <a:t>Remote Handling Area</a:t>
            </a:r>
          </a:p>
          <a:p>
            <a:pPr lvl="2"/>
            <a:r>
              <a:rPr lang="en-US" dirty="0" smtClean="0"/>
              <a:t>Work area for modules of different functionality</a:t>
            </a:r>
          </a:p>
          <a:p>
            <a:pPr lvl="2"/>
            <a:r>
              <a:rPr lang="en-US" u="sng" dirty="0" smtClean="0"/>
              <a:t>Contamination control area</a:t>
            </a:r>
          </a:p>
          <a:p>
            <a:pPr lvl="2"/>
            <a:endParaRPr lang="en-US" u="sng" dirty="0"/>
          </a:p>
          <a:p>
            <a:r>
              <a:rPr lang="en-US" dirty="0" smtClean="0"/>
              <a:t>Underground Remote </a:t>
            </a:r>
            <a:r>
              <a:rPr lang="en-US" dirty="0"/>
              <a:t>Handling </a:t>
            </a:r>
            <a:r>
              <a:rPr lang="en-US" dirty="0" smtClean="0"/>
              <a:t>room</a:t>
            </a:r>
            <a:endParaRPr lang="en-US" dirty="0"/>
          </a:p>
          <a:p>
            <a:pPr lvl="1"/>
            <a:r>
              <a:rPr lang="en-US" dirty="0" smtClean="0"/>
              <a:t>Reduced in size </a:t>
            </a:r>
            <a:r>
              <a:rPr lang="en-US" dirty="0"/>
              <a:t>for vacuum equipment only</a:t>
            </a:r>
          </a:p>
          <a:p>
            <a:pPr lvl="1"/>
            <a:r>
              <a:rPr lang="en-US" dirty="0"/>
              <a:t>Shield door also not </a:t>
            </a:r>
            <a:r>
              <a:rPr lang="en-US" dirty="0" smtClean="0"/>
              <a:t>necessary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3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to Review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Horizontal Scheme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baseline (horizontal) technically sound?</a:t>
            </a:r>
          </a:p>
          <a:p>
            <a:pPr lvl="2"/>
            <a:r>
              <a:rPr lang="en-US" dirty="0"/>
              <a:t>Risks, contingencies, radiological hazards been addressed</a:t>
            </a:r>
            <a:r>
              <a:rPr lang="en-US" dirty="0" smtClean="0"/>
              <a:t>?</a:t>
            </a:r>
          </a:p>
          <a:p>
            <a:pPr lvl="2"/>
            <a:endParaRPr lang="en-US" dirty="0"/>
          </a:p>
          <a:p>
            <a:r>
              <a:rPr lang="en-US" dirty="0" smtClean="0"/>
              <a:t>Overhead Scheme</a:t>
            </a:r>
            <a:endParaRPr lang="en-US" dirty="0"/>
          </a:p>
          <a:p>
            <a:pPr lvl="1"/>
            <a:r>
              <a:rPr lang="en-US" dirty="0"/>
              <a:t>Is alternative </a:t>
            </a:r>
            <a:r>
              <a:rPr lang="en-US" dirty="0" smtClean="0"/>
              <a:t>(overhead) </a:t>
            </a:r>
            <a:r>
              <a:rPr lang="en-US" dirty="0"/>
              <a:t>technically sound?</a:t>
            </a:r>
          </a:p>
          <a:p>
            <a:pPr lvl="2"/>
            <a:r>
              <a:rPr lang="en-US" dirty="0"/>
              <a:t>Risks, contingencies, radiological hazards been addressed?</a:t>
            </a:r>
          </a:p>
          <a:p>
            <a:pPr lvl="2"/>
            <a:r>
              <a:rPr lang="en-US" dirty="0"/>
              <a:t>Are there significant advantages to warrant increased cost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Reasonable assessment of both schemes</a:t>
            </a:r>
          </a:p>
          <a:p>
            <a:pPr lvl="1"/>
            <a:r>
              <a:rPr lang="en-US" dirty="0" smtClean="0"/>
              <a:t>not necessarily a choice or preference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2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4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602" y="442817"/>
            <a:ext cx="11302102" cy="675808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46E7FEE9-2E67-449B-AD8C-4B97904C279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3/3/15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Horizontal Scheme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5608320" y="4541520"/>
            <a:ext cx="2428240" cy="1320800"/>
          </a:xfrm>
          <a:custGeom>
            <a:avLst/>
            <a:gdLst>
              <a:gd name="connsiteX0" fmla="*/ 2357120 w 2428240"/>
              <a:gd name="connsiteY0" fmla="*/ 1005840 h 1320800"/>
              <a:gd name="connsiteX1" fmla="*/ 2357120 w 2428240"/>
              <a:gd name="connsiteY1" fmla="*/ 1005840 h 1320800"/>
              <a:gd name="connsiteX2" fmla="*/ 2387600 w 2428240"/>
              <a:gd name="connsiteY2" fmla="*/ 904240 h 1320800"/>
              <a:gd name="connsiteX3" fmla="*/ 2407920 w 2428240"/>
              <a:gd name="connsiteY3" fmla="*/ 873760 h 1320800"/>
              <a:gd name="connsiteX4" fmla="*/ 2428240 w 2428240"/>
              <a:gd name="connsiteY4" fmla="*/ 792480 h 1320800"/>
              <a:gd name="connsiteX5" fmla="*/ 2418080 w 2428240"/>
              <a:gd name="connsiteY5" fmla="*/ 375920 h 1320800"/>
              <a:gd name="connsiteX6" fmla="*/ 2407920 w 2428240"/>
              <a:gd name="connsiteY6" fmla="*/ 325120 h 1320800"/>
              <a:gd name="connsiteX7" fmla="*/ 2377440 w 2428240"/>
              <a:gd name="connsiteY7" fmla="*/ 182880 h 1320800"/>
              <a:gd name="connsiteX8" fmla="*/ 2357120 w 2428240"/>
              <a:gd name="connsiteY8" fmla="*/ 152400 h 1320800"/>
              <a:gd name="connsiteX9" fmla="*/ 2326640 w 2428240"/>
              <a:gd name="connsiteY9" fmla="*/ 132080 h 1320800"/>
              <a:gd name="connsiteX10" fmla="*/ 2306320 w 2428240"/>
              <a:gd name="connsiteY10" fmla="*/ 101600 h 1320800"/>
              <a:gd name="connsiteX11" fmla="*/ 2275840 w 2428240"/>
              <a:gd name="connsiteY11" fmla="*/ 91440 h 1320800"/>
              <a:gd name="connsiteX12" fmla="*/ 2245360 w 2428240"/>
              <a:gd name="connsiteY12" fmla="*/ 71120 h 1320800"/>
              <a:gd name="connsiteX13" fmla="*/ 2174240 w 2428240"/>
              <a:gd name="connsiteY13" fmla="*/ 50800 h 1320800"/>
              <a:gd name="connsiteX14" fmla="*/ 2052320 w 2428240"/>
              <a:gd name="connsiteY14" fmla="*/ 20320 h 1320800"/>
              <a:gd name="connsiteX15" fmla="*/ 1849120 w 2428240"/>
              <a:gd name="connsiteY15" fmla="*/ 10160 h 1320800"/>
              <a:gd name="connsiteX16" fmla="*/ 1605280 w 2428240"/>
              <a:gd name="connsiteY16" fmla="*/ 0 h 1320800"/>
              <a:gd name="connsiteX17" fmla="*/ 538480 w 2428240"/>
              <a:gd name="connsiteY17" fmla="*/ 10160 h 1320800"/>
              <a:gd name="connsiteX18" fmla="*/ 487680 w 2428240"/>
              <a:gd name="connsiteY18" fmla="*/ 30480 h 1320800"/>
              <a:gd name="connsiteX19" fmla="*/ 426720 w 2428240"/>
              <a:gd name="connsiteY19" fmla="*/ 40640 h 1320800"/>
              <a:gd name="connsiteX20" fmla="*/ 335280 w 2428240"/>
              <a:gd name="connsiteY20" fmla="*/ 71120 h 1320800"/>
              <a:gd name="connsiteX21" fmla="*/ 304800 w 2428240"/>
              <a:gd name="connsiteY21" fmla="*/ 91440 h 1320800"/>
              <a:gd name="connsiteX22" fmla="*/ 223520 w 2428240"/>
              <a:gd name="connsiteY22" fmla="*/ 111760 h 1320800"/>
              <a:gd name="connsiteX23" fmla="*/ 193040 w 2428240"/>
              <a:gd name="connsiteY23" fmla="*/ 132080 h 1320800"/>
              <a:gd name="connsiteX24" fmla="*/ 152400 w 2428240"/>
              <a:gd name="connsiteY24" fmla="*/ 152400 h 1320800"/>
              <a:gd name="connsiteX25" fmla="*/ 91440 w 2428240"/>
              <a:gd name="connsiteY25" fmla="*/ 213360 h 1320800"/>
              <a:gd name="connsiteX26" fmla="*/ 40640 w 2428240"/>
              <a:gd name="connsiteY26" fmla="*/ 284480 h 1320800"/>
              <a:gd name="connsiteX27" fmla="*/ 20320 w 2428240"/>
              <a:gd name="connsiteY27" fmla="*/ 314960 h 1320800"/>
              <a:gd name="connsiteX28" fmla="*/ 0 w 2428240"/>
              <a:gd name="connsiteY28" fmla="*/ 375920 h 1320800"/>
              <a:gd name="connsiteX29" fmla="*/ 10160 w 2428240"/>
              <a:gd name="connsiteY29" fmla="*/ 751840 h 1320800"/>
              <a:gd name="connsiteX30" fmla="*/ 30480 w 2428240"/>
              <a:gd name="connsiteY30" fmla="*/ 904240 h 1320800"/>
              <a:gd name="connsiteX31" fmla="*/ 50800 w 2428240"/>
              <a:gd name="connsiteY31" fmla="*/ 944880 h 1320800"/>
              <a:gd name="connsiteX32" fmla="*/ 81280 w 2428240"/>
              <a:gd name="connsiteY32" fmla="*/ 1016000 h 1320800"/>
              <a:gd name="connsiteX33" fmla="*/ 142240 w 2428240"/>
              <a:gd name="connsiteY33" fmla="*/ 1076960 h 1320800"/>
              <a:gd name="connsiteX34" fmla="*/ 203200 w 2428240"/>
              <a:gd name="connsiteY34" fmla="*/ 1127760 h 1320800"/>
              <a:gd name="connsiteX35" fmla="*/ 233680 w 2428240"/>
              <a:gd name="connsiteY35" fmla="*/ 1137920 h 1320800"/>
              <a:gd name="connsiteX36" fmla="*/ 264160 w 2428240"/>
              <a:gd name="connsiteY36" fmla="*/ 1168400 h 1320800"/>
              <a:gd name="connsiteX37" fmla="*/ 294640 w 2428240"/>
              <a:gd name="connsiteY37" fmla="*/ 1178560 h 1320800"/>
              <a:gd name="connsiteX38" fmla="*/ 375920 w 2428240"/>
              <a:gd name="connsiteY38" fmla="*/ 1209040 h 1320800"/>
              <a:gd name="connsiteX39" fmla="*/ 477520 w 2428240"/>
              <a:gd name="connsiteY39" fmla="*/ 1249680 h 1320800"/>
              <a:gd name="connsiteX40" fmla="*/ 528320 w 2428240"/>
              <a:gd name="connsiteY40" fmla="*/ 1259840 h 1320800"/>
              <a:gd name="connsiteX41" fmla="*/ 599440 w 2428240"/>
              <a:gd name="connsiteY41" fmla="*/ 1270000 h 1320800"/>
              <a:gd name="connsiteX42" fmla="*/ 640080 w 2428240"/>
              <a:gd name="connsiteY42" fmla="*/ 1280160 h 1320800"/>
              <a:gd name="connsiteX43" fmla="*/ 731520 w 2428240"/>
              <a:gd name="connsiteY43" fmla="*/ 1290320 h 1320800"/>
              <a:gd name="connsiteX44" fmla="*/ 853440 w 2428240"/>
              <a:gd name="connsiteY44" fmla="*/ 1310640 h 1320800"/>
              <a:gd name="connsiteX45" fmla="*/ 914400 w 2428240"/>
              <a:gd name="connsiteY45" fmla="*/ 1320800 h 1320800"/>
              <a:gd name="connsiteX46" fmla="*/ 1645920 w 2428240"/>
              <a:gd name="connsiteY46" fmla="*/ 1310640 h 1320800"/>
              <a:gd name="connsiteX47" fmla="*/ 1818640 w 2428240"/>
              <a:gd name="connsiteY47" fmla="*/ 1280160 h 1320800"/>
              <a:gd name="connsiteX48" fmla="*/ 1889760 w 2428240"/>
              <a:gd name="connsiteY48" fmla="*/ 1270000 h 1320800"/>
              <a:gd name="connsiteX49" fmla="*/ 1991360 w 2428240"/>
              <a:gd name="connsiteY49" fmla="*/ 1229360 h 1320800"/>
              <a:gd name="connsiteX50" fmla="*/ 2123440 w 2428240"/>
              <a:gd name="connsiteY50" fmla="*/ 1188720 h 1320800"/>
              <a:gd name="connsiteX51" fmla="*/ 2194560 w 2428240"/>
              <a:gd name="connsiteY51" fmla="*/ 1158240 h 1320800"/>
              <a:gd name="connsiteX52" fmla="*/ 2235200 w 2428240"/>
              <a:gd name="connsiteY52" fmla="*/ 1137920 h 1320800"/>
              <a:gd name="connsiteX53" fmla="*/ 2306320 w 2428240"/>
              <a:gd name="connsiteY53" fmla="*/ 1127760 h 1320800"/>
              <a:gd name="connsiteX54" fmla="*/ 2336800 w 2428240"/>
              <a:gd name="connsiteY54" fmla="*/ 1107440 h 1320800"/>
              <a:gd name="connsiteX55" fmla="*/ 2357120 w 2428240"/>
              <a:gd name="connsiteY55" fmla="*/ 1046480 h 1320800"/>
              <a:gd name="connsiteX56" fmla="*/ 2387600 w 2428240"/>
              <a:gd name="connsiteY56" fmla="*/ 1026160 h 1320800"/>
              <a:gd name="connsiteX57" fmla="*/ 2397760 w 2428240"/>
              <a:gd name="connsiteY57" fmla="*/ 843280 h 1320800"/>
              <a:gd name="connsiteX58" fmla="*/ 2397760 w 2428240"/>
              <a:gd name="connsiteY58" fmla="*/ 84328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428240" h="1320800">
                <a:moveTo>
                  <a:pt x="2357120" y="1005840"/>
                </a:moveTo>
                <a:lnTo>
                  <a:pt x="2357120" y="1005840"/>
                </a:lnTo>
                <a:cubicBezTo>
                  <a:pt x="2367280" y="971973"/>
                  <a:pt x="2374907" y="937241"/>
                  <a:pt x="2387600" y="904240"/>
                </a:cubicBezTo>
                <a:cubicBezTo>
                  <a:pt x="2391983" y="892843"/>
                  <a:pt x="2403747" y="885236"/>
                  <a:pt x="2407920" y="873760"/>
                </a:cubicBezTo>
                <a:cubicBezTo>
                  <a:pt x="2417464" y="847514"/>
                  <a:pt x="2421467" y="819573"/>
                  <a:pt x="2428240" y="792480"/>
                </a:cubicBezTo>
                <a:cubicBezTo>
                  <a:pt x="2424853" y="653627"/>
                  <a:pt x="2424113" y="514684"/>
                  <a:pt x="2418080" y="375920"/>
                </a:cubicBezTo>
                <a:cubicBezTo>
                  <a:pt x="2417330" y="358668"/>
                  <a:pt x="2410546" y="342188"/>
                  <a:pt x="2407920" y="325120"/>
                </a:cubicBezTo>
                <a:cubicBezTo>
                  <a:pt x="2402331" y="288793"/>
                  <a:pt x="2400724" y="217806"/>
                  <a:pt x="2377440" y="182880"/>
                </a:cubicBezTo>
                <a:cubicBezTo>
                  <a:pt x="2370667" y="172720"/>
                  <a:pt x="2365754" y="161034"/>
                  <a:pt x="2357120" y="152400"/>
                </a:cubicBezTo>
                <a:cubicBezTo>
                  <a:pt x="2348486" y="143766"/>
                  <a:pt x="2336800" y="138853"/>
                  <a:pt x="2326640" y="132080"/>
                </a:cubicBezTo>
                <a:cubicBezTo>
                  <a:pt x="2319867" y="121920"/>
                  <a:pt x="2315855" y="109228"/>
                  <a:pt x="2306320" y="101600"/>
                </a:cubicBezTo>
                <a:cubicBezTo>
                  <a:pt x="2297957" y="94910"/>
                  <a:pt x="2285419" y="96229"/>
                  <a:pt x="2275840" y="91440"/>
                </a:cubicBezTo>
                <a:cubicBezTo>
                  <a:pt x="2264918" y="85979"/>
                  <a:pt x="2256282" y="76581"/>
                  <a:pt x="2245360" y="71120"/>
                </a:cubicBezTo>
                <a:cubicBezTo>
                  <a:pt x="2229786" y="63333"/>
                  <a:pt x="2188563" y="54706"/>
                  <a:pt x="2174240" y="50800"/>
                </a:cubicBezTo>
                <a:cubicBezTo>
                  <a:pt x="2147257" y="43441"/>
                  <a:pt x="2084753" y="22915"/>
                  <a:pt x="2052320" y="20320"/>
                </a:cubicBezTo>
                <a:cubicBezTo>
                  <a:pt x="1984718" y="14912"/>
                  <a:pt x="1916868" y="13239"/>
                  <a:pt x="1849120" y="10160"/>
                </a:cubicBezTo>
                <a:lnTo>
                  <a:pt x="1605280" y="0"/>
                </a:lnTo>
                <a:lnTo>
                  <a:pt x="538480" y="10160"/>
                </a:lnTo>
                <a:cubicBezTo>
                  <a:pt x="520249" y="10657"/>
                  <a:pt x="505275" y="25681"/>
                  <a:pt x="487680" y="30480"/>
                </a:cubicBezTo>
                <a:cubicBezTo>
                  <a:pt x="467806" y="35900"/>
                  <a:pt x="447040" y="37253"/>
                  <a:pt x="426720" y="40640"/>
                </a:cubicBezTo>
                <a:cubicBezTo>
                  <a:pt x="290022" y="108989"/>
                  <a:pt x="492844" y="12034"/>
                  <a:pt x="335280" y="71120"/>
                </a:cubicBezTo>
                <a:cubicBezTo>
                  <a:pt x="323847" y="75407"/>
                  <a:pt x="316233" y="87153"/>
                  <a:pt x="304800" y="91440"/>
                </a:cubicBezTo>
                <a:cubicBezTo>
                  <a:pt x="258428" y="108830"/>
                  <a:pt x="261124" y="92958"/>
                  <a:pt x="223520" y="111760"/>
                </a:cubicBezTo>
                <a:cubicBezTo>
                  <a:pt x="212598" y="117221"/>
                  <a:pt x="203642" y="126022"/>
                  <a:pt x="193040" y="132080"/>
                </a:cubicBezTo>
                <a:cubicBezTo>
                  <a:pt x="179890" y="139594"/>
                  <a:pt x="164227" y="142939"/>
                  <a:pt x="152400" y="152400"/>
                </a:cubicBezTo>
                <a:cubicBezTo>
                  <a:pt x="129960" y="170352"/>
                  <a:pt x="111760" y="193040"/>
                  <a:pt x="91440" y="213360"/>
                </a:cubicBezTo>
                <a:cubicBezTo>
                  <a:pt x="41793" y="263007"/>
                  <a:pt x="76301" y="222073"/>
                  <a:pt x="40640" y="284480"/>
                </a:cubicBezTo>
                <a:cubicBezTo>
                  <a:pt x="34582" y="295082"/>
                  <a:pt x="25279" y="303802"/>
                  <a:pt x="20320" y="314960"/>
                </a:cubicBezTo>
                <a:cubicBezTo>
                  <a:pt x="11621" y="334533"/>
                  <a:pt x="0" y="375920"/>
                  <a:pt x="0" y="375920"/>
                </a:cubicBezTo>
                <a:cubicBezTo>
                  <a:pt x="3387" y="501227"/>
                  <a:pt x="4831" y="626601"/>
                  <a:pt x="10160" y="751840"/>
                </a:cubicBezTo>
                <a:cubicBezTo>
                  <a:pt x="10979" y="771083"/>
                  <a:pt x="19256" y="870569"/>
                  <a:pt x="30480" y="904240"/>
                </a:cubicBezTo>
                <a:cubicBezTo>
                  <a:pt x="35269" y="918608"/>
                  <a:pt x="44834" y="930959"/>
                  <a:pt x="50800" y="944880"/>
                </a:cubicBezTo>
                <a:cubicBezTo>
                  <a:pt x="62657" y="972547"/>
                  <a:pt x="60544" y="990080"/>
                  <a:pt x="81280" y="1016000"/>
                </a:cubicBezTo>
                <a:cubicBezTo>
                  <a:pt x="99232" y="1038440"/>
                  <a:pt x="121920" y="1056640"/>
                  <a:pt x="142240" y="1076960"/>
                </a:cubicBezTo>
                <a:cubicBezTo>
                  <a:pt x="164710" y="1099430"/>
                  <a:pt x="174910" y="1113615"/>
                  <a:pt x="203200" y="1127760"/>
                </a:cubicBezTo>
                <a:cubicBezTo>
                  <a:pt x="212779" y="1132549"/>
                  <a:pt x="223520" y="1134533"/>
                  <a:pt x="233680" y="1137920"/>
                </a:cubicBezTo>
                <a:cubicBezTo>
                  <a:pt x="243840" y="1148080"/>
                  <a:pt x="252205" y="1160430"/>
                  <a:pt x="264160" y="1168400"/>
                </a:cubicBezTo>
                <a:cubicBezTo>
                  <a:pt x="273071" y="1174341"/>
                  <a:pt x="285061" y="1173771"/>
                  <a:pt x="294640" y="1178560"/>
                </a:cubicBezTo>
                <a:cubicBezTo>
                  <a:pt x="364404" y="1213442"/>
                  <a:pt x="277910" y="1189438"/>
                  <a:pt x="375920" y="1209040"/>
                </a:cubicBezTo>
                <a:cubicBezTo>
                  <a:pt x="412044" y="1227102"/>
                  <a:pt x="435671" y="1241310"/>
                  <a:pt x="477520" y="1249680"/>
                </a:cubicBezTo>
                <a:cubicBezTo>
                  <a:pt x="494453" y="1253067"/>
                  <a:pt x="511286" y="1257001"/>
                  <a:pt x="528320" y="1259840"/>
                </a:cubicBezTo>
                <a:cubicBezTo>
                  <a:pt x="551942" y="1263777"/>
                  <a:pt x="575879" y="1265716"/>
                  <a:pt x="599440" y="1270000"/>
                </a:cubicBezTo>
                <a:cubicBezTo>
                  <a:pt x="613178" y="1272498"/>
                  <a:pt x="626279" y="1278037"/>
                  <a:pt x="640080" y="1280160"/>
                </a:cubicBezTo>
                <a:cubicBezTo>
                  <a:pt x="670391" y="1284823"/>
                  <a:pt x="701161" y="1285983"/>
                  <a:pt x="731520" y="1290320"/>
                </a:cubicBezTo>
                <a:cubicBezTo>
                  <a:pt x="772306" y="1296147"/>
                  <a:pt x="812800" y="1303867"/>
                  <a:pt x="853440" y="1310640"/>
                </a:cubicBezTo>
                <a:lnTo>
                  <a:pt x="914400" y="1320800"/>
                </a:lnTo>
                <a:cubicBezTo>
                  <a:pt x="1158240" y="1317413"/>
                  <a:pt x="1402302" y="1321589"/>
                  <a:pt x="1645920" y="1310640"/>
                </a:cubicBezTo>
                <a:cubicBezTo>
                  <a:pt x="1704324" y="1308015"/>
                  <a:pt x="1760765" y="1288428"/>
                  <a:pt x="1818640" y="1280160"/>
                </a:cubicBezTo>
                <a:lnTo>
                  <a:pt x="1889760" y="1270000"/>
                </a:lnTo>
                <a:cubicBezTo>
                  <a:pt x="1940680" y="1244540"/>
                  <a:pt x="1928586" y="1248192"/>
                  <a:pt x="1991360" y="1229360"/>
                </a:cubicBezTo>
                <a:cubicBezTo>
                  <a:pt x="2043206" y="1213806"/>
                  <a:pt x="2064686" y="1218097"/>
                  <a:pt x="2123440" y="1188720"/>
                </a:cubicBezTo>
                <a:cubicBezTo>
                  <a:pt x="2258226" y="1121327"/>
                  <a:pt x="2089914" y="1203088"/>
                  <a:pt x="2194560" y="1158240"/>
                </a:cubicBezTo>
                <a:cubicBezTo>
                  <a:pt x="2208481" y="1152274"/>
                  <a:pt x="2220588" y="1141905"/>
                  <a:pt x="2235200" y="1137920"/>
                </a:cubicBezTo>
                <a:cubicBezTo>
                  <a:pt x="2258304" y="1131619"/>
                  <a:pt x="2282613" y="1131147"/>
                  <a:pt x="2306320" y="1127760"/>
                </a:cubicBezTo>
                <a:cubicBezTo>
                  <a:pt x="2316480" y="1120987"/>
                  <a:pt x="2330328" y="1117795"/>
                  <a:pt x="2336800" y="1107440"/>
                </a:cubicBezTo>
                <a:cubicBezTo>
                  <a:pt x="2348152" y="1089277"/>
                  <a:pt x="2339298" y="1058361"/>
                  <a:pt x="2357120" y="1046480"/>
                </a:cubicBezTo>
                <a:lnTo>
                  <a:pt x="2387600" y="1026160"/>
                </a:lnTo>
                <a:cubicBezTo>
                  <a:pt x="2413824" y="947487"/>
                  <a:pt x="2397760" y="1006390"/>
                  <a:pt x="2397760" y="843280"/>
                </a:cubicBezTo>
                <a:lnTo>
                  <a:pt x="2397760" y="84328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12453" y="5984240"/>
            <a:ext cx="16277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Remote Handling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&amp; Vacuum Room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4640" y="5824527"/>
            <a:ext cx="112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M4 line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21920" y="4165600"/>
            <a:ext cx="5648960" cy="1402080"/>
          </a:xfrm>
          <a:custGeom>
            <a:avLst/>
            <a:gdLst>
              <a:gd name="connsiteX0" fmla="*/ 1168400 w 5648960"/>
              <a:gd name="connsiteY0" fmla="*/ 1249680 h 1402080"/>
              <a:gd name="connsiteX1" fmla="*/ 1168400 w 5648960"/>
              <a:gd name="connsiteY1" fmla="*/ 1249680 h 1402080"/>
              <a:gd name="connsiteX2" fmla="*/ 1341120 w 5648960"/>
              <a:gd name="connsiteY2" fmla="*/ 1239520 h 1402080"/>
              <a:gd name="connsiteX3" fmla="*/ 1503680 w 5648960"/>
              <a:gd name="connsiteY3" fmla="*/ 1209040 h 1402080"/>
              <a:gd name="connsiteX4" fmla="*/ 1534160 w 5648960"/>
              <a:gd name="connsiteY4" fmla="*/ 1198880 h 1402080"/>
              <a:gd name="connsiteX5" fmla="*/ 1605280 w 5648960"/>
              <a:gd name="connsiteY5" fmla="*/ 1188720 h 1402080"/>
              <a:gd name="connsiteX6" fmla="*/ 1635760 w 5648960"/>
              <a:gd name="connsiteY6" fmla="*/ 1168400 h 1402080"/>
              <a:gd name="connsiteX7" fmla="*/ 1676400 w 5648960"/>
              <a:gd name="connsiteY7" fmla="*/ 1158240 h 1402080"/>
              <a:gd name="connsiteX8" fmla="*/ 1747520 w 5648960"/>
              <a:gd name="connsiteY8" fmla="*/ 1137920 h 1402080"/>
              <a:gd name="connsiteX9" fmla="*/ 1828800 w 5648960"/>
              <a:gd name="connsiteY9" fmla="*/ 1117600 h 1402080"/>
              <a:gd name="connsiteX10" fmla="*/ 1910080 w 5648960"/>
              <a:gd name="connsiteY10" fmla="*/ 1097280 h 1402080"/>
              <a:gd name="connsiteX11" fmla="*/ 2123440 w 5648960"/>
              <a:gd name="connsiteY11" fmla="*/ 1066800 h 1402080"/>
              <a:gd name="connsiteX12" fmla="*/ 2235200 w 5648960"/>
              <a:gd name="connsiteY12" fmla="*/ 1046480 h 1402080"/>
              <a:gd name="connsiteX13" fmla="*/ 2458720 w 5648960"/>
              <a:gd name="connsiteY13" fmla="*/ 1026160 h 1402080"/>
              <a:gd name="connsiteX14" fmla="*/ 2519680 w 5648960"/>
              <a:gd name="connsiteY14" fmla="*/ 1016000 h 1402080"/>
              <a:gd name="connsiteX15" fmla="*/ 2763520 w 5648960"/>
              <a:gd name="connsiteY15" fmla="*/ 1005840 h 1402080"/>
              <a:gd name="connsiteX16" fmla="*/ 3068320 w 5648960"/>
              <a:gd name="connsiteY16" fmla="*/ 975360 h 1402080"/>
              <a:gd name="connsiteX17" fmla="*/ 3251200 w 5648960"/>
              <a:gd name="connsiteY17" fmla="*/ 955040 h 1402080"/>
              <a:gd name="connsiteX18" fmla="*/ 3362960 w 5648960"/>
              <a:gd name="connsiteY18" fmla="*/ 944880 h 1402080"/>
              <a:gd name="connsiteX19" fmla="*/ 3413760 w 5648960"/>
              <a:gd name="connsiteY19" fmla="*/ 924560 h 1402080"/>
              <a:gd name="connsiteX20" fmla="*/ 3535680 w 5648960"/>
              <a:gd name="connsiteY20" fmla="*/ 904240 h 1402080"/>
              <a:gd name="connsiteX21" fmla="*/ 3586480 w 5648960"/>
              <a:gd name="connsiteY21" fmla="*/ 894080 h 1402080"/>
              <a:gd name="connsiteX22" fmla="*/ 3647440 w 5648960"/>
              <a:gd name="connsiteY22" fmla="*/ 883920 h 1402080"/>
              <a:gd name="connsiteX23" fmla="*/ 3677920 w 5648960"/>
              <a:gd name="connsiteY23" fmla="*/ 873760 h 1402080"/>
              <a:gd name="connsiteX24" fmla="*/ 3881120 w 5648960"/>
              <a:gd name="connsiteY24" fmla="*/ 833120 h 1402080"/>
              <a:gd name="connsiteX25" fmla="*/ 4114800 w 5648960"/>
              <a:gd name="connsiteY25" fmla="*/ 802640 h 1402080"/>
              <a:gd name="connsiteX26" fmla="*/ 4236720 w 5648960"/>
              <a:gd name="connsiteY26" fmla="*/ 782320 h 1402080"/>
              <a:gd name="connsiteX27" fmla="*/ 4267200 w 5648960"/>
              <a:gd name="connsiteY27" fmla="*/ 762000 h 1402080"/>
              <a:gd name="connsiteX28" fmla="*/ 4358640 w 5648960"/>
              <a:gd name="connsiteY28" fmla="*/ 751840 h 1402080"/>
              <a:gd name="connsiteX29" fmla="*/ 4419600 w 5648960"/>
              <a:gd name="connsiteY29" fmla="*/ 741680 h 1402080"/>
              <a:gd name="connsiteX30" fmla="*/ 4511040 w 5648960"/>
              <a:gd name="connsiteY30" fmla="*/ 721360 h 1402080"/>
              <a:gd name="connsiteX31" fmla="*/ 4551680 w 5648960"/>
              <a:gd name="connsiteY31" fmla="*/ 701040 h 1402080"/>
              <a:gd name="connsiteX32" fmla="*/ 4622800 w 5648960"/>
              <a:gd name="connsiteY32" fmla="*/ 690880 h 1402080"/>
              <a:gd name="connsiteX33" fmla="*/ 4714240 w 5648960"/>
              <a:gd name="connsiteY33" fmla="*/ 670560 h 1402080"/>
              <a:gd name="connsiteX34" fmla="*/ 4744720 w 5648960"/>
              <a:gd name="connsiteY34" fmla="*/ 660400 h 1402080"/>
              <a:gd name="connsiteX35" fmla="*/ 4785360 w 5648960"/>
              <a:gd name="connsiteY35" fmla="*/ 640080 h 1402080"/>
              <a:gd name="connsiteX36" fmla="*/ 4876800 w 5648960"/>
              <a:gd name="connsiteY36" fmla="*/ 629920 h 1402080"/>
              <a:gd name="connsiteX37" fmla="*/ 5110480 w 5648960"/>
              <a:gd name="connsiteY37" fmla="*/ 609600 h 1402080"/>
              <a:gd name="connsiteX38" fmla="*/ 5212080 w 5648960"/>
              <a:gd name="connsiteY38" fmla="*/ 589280 h 1402080"/>
              <a:gd name="connsiteX39" fmla="*/ 5262880 w 5648960"/>
              <a:gd name="connsiteY39" fmla="*/ 568960 h 1402080"/>
              <a:gd name="connsiteX40" fmla="*/ 5435600 w 5648960"/>
              <a:gd name="connsiteY40" fmla="*/ 538480 h 1402080"/>
              <a:gd name="connsiteX41" fmla="*/ 5506720 w 5648960"/>
              <a:gd name="connsiteY41" fmla="*/ 487680 h 1402080"/>
              <a:gd name="connsiteX42" fmla="*/ 5567680 w 5648960"/>
              <a:gd name="connsiteY42" fmla="*/ 447040 h 1402080"/>
              <a:gd name="connsiteX43" fmla="*/ 5608320 w 5648960"/>
              <a:gd name="connsiteY43" fmla="*/ 386080 h 1402080"/>
              <a:gd name="connsiteX44" fmla="*/ 5618480 w 5648960"/>
              <a:gd name="connsiteY44" fmla="*/ 355600 h 1402080"/>
              <a:gd name="connsiteX45" fmla="*/ 5628640 w 5648960"/>
              <a:gd name="connsiteY45" fmla="*/ 314960 h 1402080"/>
              <a:gd name="connsiteX46" fmla="*/ 5648960 w 5648960"/>
              <a:gd name="connsiteY46" fmla="*/ 274320 h 1402080"/>
              <a:gd name="connsiteX47" fmla="*/ 5628640 w 5648960"/>
              <a:gd name="connsiteY47" fmla="*/ 142240 h 1402080"/>
              <a:gd name="connsiteX48" fmla="*/ 5618480 w 5648960"/>
              <a:gd name="connsiteY48" fmla="*/ 111760 h 1402080"/>
              <a:gd name="connsiteX49" fmla="*/ 5567680 w 5648960"/>
              <a:gd name="connsiteY49" fmla="*/ 101600 h 1402080"/>
              <a:gd name="connsiteX50" fmla="*/ 5537200 w 5648960"/>
              <a:gd name="connsiteY50" fmla="*/ 81280 h 1402080"/>
              <a:gd name="connsiteX51" fmla="*/ 5506720 w 5648960"/>
              <a:gd name="connsiteY51" fmla="*/ 50800 h 1402080"/>
              <a:gd name="connsiteX52" fmla="*/ 5384800 w 5648960"/>
              <a:gd name="connsiteY52" fmla="*/ 40640 h 1402080"/>
              <a:gd name="connsiteX53" fmla="*/ 5313680 w 5648960"/>
              <a:gd name="connsiteY53" fmla="*/ 20320 h 1402080"/>
              <a:gd name="connsiteX54" fmla="*/ 5161280 w 5648960"/>
              <a:gd name="connsiteY54" fmla="*/ 10160 h 1402080"/>
              <a:gd name="connsiteX55" fmla="*/ 5069840 w 5648960"/>
              <a:gd name="connsiteY55" fmla="*/ 0 h 1402080"/>
              <a:gd name="connsiteX56" fmla="*/ 4531360 w 5648960"/>
              <a:gd name="connsiteY56" fmla="*/ 10160 h 1402080"/>
              <a:gd name="connsiteX57" fmla="*/ 4429760 w 5648960"/>
              <a:gd name="connsiteY57" fmla="*/ 20320 h 1402080"/>
              <a:gd name="connsiteX58" fmla="*/ 4307840 w 5648960"/>
              <a:gd name="connsiteY58" fmla="*/ 30480 h 1402080"/>
              <a:gd name="connsiteX59" fmla="*/ 4257040 w 5648960"/>
              <a:gd name="connsiteY59" fmla="*/ 40640 h 1402080"/>
              <a:gd name="connsiteX60" fmla="*/ 4185920 w 5648960"/>
              <a:gd name="connsiteY60" fmla="*/ 50800 h 1402080"/>
              <a:gd name="connsiteX61" fmla="*/ 4124960 w 5648960"/>
              <a:gd name="connsiteY61" fmla="*/ 71120 h 1402080"/>
              <a:gd name="connsiteX62" fmla="*/ 4074160 w 5648960"/>
              <a:gd name="connsiteY62" fmla="*/ 81280 h 1402080"/>
              <a:gd name="connsiteX63" fmla="*/ 4013200 w 5648960"/>
              <a:gd name="connsiteY63" fmla="*/ 101600 h 1402080"/>
              <a:gd name="connsiteX64" fmla="*/ 3972560 w 5648960"/>
              <a:gd name="connsiteY64" fmla="*/ 111760 h 1402080"/>
              <a:gd name="connsiteX65" fmla="*/ 3942080 w 5648960"/>
              <a:gd name="connsiteY65" fmla="*/ 121920 h 1402080"/>
              <a:gd name="connsiteX66" fmla="*/ 3870960 w 5648960"/>
              <a:gd name="connsiteY66" fmla="*/ 162560 h 1402080"/>
              <a:gd name="connsiteX67" fmla="*/ 3830320 w 5648960"/>
              <a:gd name="connsiteY67" fmla="*/ 172720 h 1402080"/>
              <a:gd name="connsiteX68" fmla="*/ 3728720 w 5648960"/>
              <a:gd name="connsiteY68" fmla="*/ 203200 h 1402080"/>
              <a:gd name="connsiteX69" fmla="*/ 3586480 w 5648960"/>
              <a:gd name="connsiteY69" fmla="*/ 213360 h 1402080"/>
              <a:gd name="connsiteX70" fmla="*/ 3362960 w 5648960"/>
              <a:gd name="connsiteY70" fmla="*/ 243840 h 1402080"/>
              <a:gd name="connsiteX71" fmla="*/ 3312160 w 5648960"/>
              <a:gd name="connsiteY71" fmla="*/ 254000 h 1402080"/>
              <a:gd name="connsiteX72" fmla="*/ 3241040 w 5648960"/>
              <a:gd name="connsiteY72" fmla="*/ 264160 h 1402080"/>
              <a:gd name="connsiteX73" fmla="*/ 3159760 w 5648960"/>
              <a:gd name="connsiteY73" fmla="*/ 284480 h 1402080"/>
              <a:gd name="connsiteX74" fmla="*/ 3078480 w 5648960"/>
              <a:gd name="connsiteY74" fmla="*/ 294640 h 1402080"/>
              <a:gd name="connsiteX75" fmla="*/ 2987040 w 5648960"/>
              <a:gd name="connsiteY75" fmla="*/ 325120 h 1402080"/>
              <a:gd name="connsiteX76" fmla="*/ 2926080 w 5648960"/>
              <a:gd name="connsiteY76" fmla="*/ 345440 h 1402080"/>
              <a:gd name="connsiteX77" fmla="*/ 2824480 w 5648960"/>
              <a:gd name="connsiteY77" fmla="*/ 365760 h 1402080"/>
              <a:gd name="connsiteX78" fmla="*/ 2743200 w 5648960"/>
              <a:gd name="connsiteY78" fmla="*/ 396240 h 1402080"/>
              <a:gd name="connsiteX79" fmla="*/ 2631440 w 5648960"/>
              <a:gd name="connsiteY79" fmla="*/ 426720 h 1402080"/>
              <a:gd name="connsiteX80" fmla="*/ 2540000 w 5648960"/>
              <a:gd name="connsiteY80" fmla="*/ 457200 h 1402080"/>
              <a:gd name="connsiteX81" fmla="*/ 2479040 w 5648960"/>
              <a:gd name="connsiteY81" fmla="*/ 477520 h 1402080"/>
              <a:gd name="connsiteX82" fmla="*/ 2194560 w 5648960"/>
              <a:gd name="connsiteY82" fmla="*/ 497840 h 1402080"/>
              <a:gd name="connsiteX83" fmla="*/ 1838960 w 5648960"/>
              <a:gd name="connsiteY83" fmla="*/ 518160 h 1402080"/>
              <a:gd name="connsiteX84" fmla="*/ 1747520 w 5648960"/>
              <a:gd name="connsiteY84" fmla="*/ 528320 h 1402080"/>
              <a:gd name="connsiteX85" fmla="*/ 1635760 w 5648960"/>
              <a:gd name="connsiteY85" fmla="*/ 548640 h 1402080"/>
              <a:gd name="connsiteX86" fmla="*/ 1595120 w 5648960"/>
              <a:gd name="connsiteY86" fmla="*/ 558800 h 1402080"/>
              <a:gd name="connsiteX87" fmla="*/ 1524000 w 5648960"/>
              <a:gd name="connsiteY87" fmla="*/ 568960 h 1402080"/>
              <a:gd name="connsiteX88" fmla="*/ 1432560 w 5648960"/>
              <a:gd name="connsiteY88" fmla="*/ 609600 h 1402080"/>
              <a:gd name="connsiteX89" fmla="*/ 1371600 w 5648960"/>
              <a:gd name="connsiteY89" fmla="*/ 619760 h 1402080"/>
              <a:gd name="connsiteX90" fmla="*/ 1280160 w 5648960"/>
              <a:gd name="connsiteY90" fmla="*/ 640080 h 1402080"/>
              <a:gd name="connsiteX91" fmla="*/ 1117600 w 5648960"/>
              <a:gd name="connsiteY91" fmla="*/ 650240 h 1402080"/>
              <a:gd name="connsiteX92" fmla="*/ 965200 w 5648960"/>
              <a:gd name="connsiteY92" fmla="*/ 670560 h 1402080"/>
              <a:gd name="connsiteX93" fmla="*/ 873760 w 5648960"/>
              <a:gd name="connsiteY93" fmla="*/ 680720 h 1402080"/>
              <a:gd name="connsiteX94" fmla="*/ 792480 w 5648960"/>
              <a:gd name="connsiteY94" fmla="*/ 690880 h 1402080"/>
              <a:gd name="connsiteX95" fmla="*/ 589280 w 5648960"/>
              <a:gd name="connsiteY95" fmla="*/ 721360 h 1402080"/>
              <a:gd name="connsiteX96" fmla="*/ 558800 w 5648960"/>
              <a:gd name="connsiteY96" fmla="*/ 731520 h 1402080"/>
              <a:gd name="connsiteX97" fmla="*/ 518160 w 5648960"/>
              <a:gd name="connsiteY97" fmla="*/ 741680 h 1402080"/>
              <a:gd name="connsiteX98" fmla="*/ 447040 w 5648960"/>
              <a:gd name="connsiteY98" fmla="*/ 751840 h 1402080"/>
              <a:gd name="connsiteX99" fmla="*/ 396240 w 5648960"/>
              <a:gd name="connsiteY99" fmla="*/ 762000 h 1402080"/>
              <a:gd name="connsiteX100" fmla="*/ 274320 w 5648960"/>
              <a:gd name="connsiteY100" fmla="*/ 843280 h 1402080"/>
              <a:gd name="connsiteX101" fmla="*/ 233680 w 5648960"/>
              <a:gd name="connsiteY101" fmla="*/ 873760 h 1402080"/>
              <a:gd name="connsiteX102" fmla="*/ 162560 w 5648960"/>
              <a:gd name="connsiteY102" fmla="*/ 944880 h 1402080"/>
              <a:gd name="connsiteX103" fmla="*/ 121920 w 5648960"/>
              <a:gd name="connsiteY103" fmla="*/ 975360 h 1402080"/>
              <a:gd name="connsiteX104" fmla="*/ 101600 w 5648960"/>
              <a:gd name="connsiteY104" fmla="*/ 1005840 h 1402080"/>
              <a:gd name="connsiteX105" fmla="*/ 71120 w 5648960"/>
              <a:gd name="connsiteY105" fmla="*/ 1036320 h 1402080"/>
              <a:gd name="connsiteX106" fmla="*/ 20320 w 5648960"/>
              <a:gd name="connsiteY106" fmla="*/ 1127760 h 1402080"/>
              <a:gd name="connsiteX107" fmla="*/ 0 w 5648960"/>
              <a:gd name="connsiteY107" fmla="*/ 1188720 h 1402080"/>
              <a:gd name="connsiteX108" fmla="*/ 10160 w 5648960"/>
              <a:gd name="connsiteY108" fmla="*/ 1300480 h 1402080"/>
              <a:gd name="connsiteX109" fmla="*/ 71120 w 5648960"/>
              <a:gd name="connsiteY109" fmla="*/ 1341120 h 1402080"/>
              <a:gd name="connsiteX110" fmla="*/ 101600 w 5648960"/>
              <a:gd name="connsiteY110" fmla="*/ 1361440 h 1402080"/>
              <a:gd name="connsiteX111" fmla="*/ 172720 w 5648960"/>
              <a:gd name="connsiteY111" fmla="*/ 1381760 h 1402080"/>
              <a:gd name="connsiteX112" fmla="*/ 203200 w 5648960"/>
              <a:gd name="connsiteY112" fmla="*/ 1391920 h 1402080"/>
              <a:gd name="connsiteX113" fmla="*/ 264160 w 5648960"/>
              <a:gd name="connsiteY113" fmla="*/ 1402080 h 1402080"/>
              <a:gd name="connsiteX114" fmla="*/ 548640 w 5648960"/>
              <a:gd name="connsiteY114" fmla="*/ 1391920 h 1402080"/>
              <a:gd name="connsiteX115" fmla="*/ 660400 w 5648960"/>
              <a:gd name="connsiteY115" fmla="*/ 1361440 h 1402080"/>
              <a:gd name="connsiteX116" fmla="*/ 721360 w 5648960"/>
              <a:gd name="connsiteY116" fmla="*/ 1351280 h 1402080"/>
              <a:gd name="connsiteX117" fmla="*/ 863600 w 5648960"/>
              <a:gd name="connsiteY117" fmla="*/ 1330960 h 1402080"/>
              <a:gd name="connsiteX118" fmla="*/ 924560 w 5648960"/>
              <a:gd name="connsiteY118" fmla="*/ 1320800 h 1402080"/>
              <a:gd name="connsiteX119" fmla="*/ 1016000 w 5648960"/>
              <a:gd name="connsiteY119" fmla="*/ 1310640 h 1402080"/>
              <a:gd name="connsiteX120" fmla="*/ 1127760 w 5648960"/>
              <a:gd name="connsiteY120" fmla="*/ 1290320 h 1402080"/>
              <a:gd name="connsiteX121" fmla="*/ 1209040 w 5648960"/>
              <a:gd name="connsiteY121" fmla="*/ 1270000 h 1402080"/>
              <a:gd name="connsiteX122" fmla="*/ 1249680 w 5648960"/>
              <a:gd name="connsiteY122" fmla="*/ 1249680 h 1402080"/>
              <a:gd name="connsiteX123" fmla="*/ 1249680 w 5648960"/>
              <a:gd name="connsiteY123" fmla="*/ 1249680 h 140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648960" h="1402080">
                <a:moveTo>
                  <a:pt x="1168400" y="1249680"/>
                </a:moveTo>
                <a:lnTo>
                  <a:pt x="1168400" y="1249680"/>
                </a:lnTo>
                <a:cubicBezTo>
                  <a:pt x="1225973" y="1246293"/>
                  <a:pt x="1283753" y="1245454"/>
                  <a:pt x="1341120" y="1239520"/>
                </a:cubicBezTo>
                <a:cubicBezTo>
                  <a:pt x="1383144" y="1235173"/>
                  <a:pt x="1454816" y="1223001"/>
                  <a:pt x="1503680" y="1209040"/>
                </a:cubicBezTo>
                <a:cubicBezTo>
                  <a:pt x="1513978" y="1206098"/>
                  <a:pt x="1523658" y="1200980"/>
                  <a:pt x="1534160" y="1198880"/>
                </a:cubicBezTo>
                <a:cubicBezTo>
                  <a:pt x="1557642" y="1194184"/>
                  <a:pt x="1581573" y="1192107"/>
                  <a:pt x="1605280" y="1188720"/>
                </a:cubicBezTo>
                <a:cubicBezTo>
                  <a:pt x="1615440" y="1181947"/>
                  <a:pt x="1624537" y="1173210"/>
                  <a:pt x="1635760" y="1168400"/>
                </a:cubicBezTo>
                <a:cubicBezTo>
                  <a:pt x="1648595" y="1162899"/>
                  <a:pt x="1662928" y="1161914"/>
                  <a:pt x="1676400" y="1158240"/>
                </a:cubicBezTo>
                <a:cubicBezTo>
                  <a:pt x="1700187" y="1151753"/>
                  <a:pt x="1723905" y="1145005"/>
                  <a:pt x="1747520" y="1137920"/>
                </a:cubicBezTo>
                <a:cubicBezTo>
                  <a:pt x="1863642" y="1103083"/>
                  <a:pt x="1655821" y="1160845"/>
                  <a:pt x="1828800" y="1117600"/>
                </a:cubicBezTo>
                <a:cubicBezTo>
                  <a:pt x="1916608" y="1095648"/>
                  <a:pt x="1782756" y="1119749"/>
                  <a:pt x="1910080" y="1097280"/>
                </a:cubicBezTo>
                <a:cubicBezTo>
                  <a:pt x="2267189" y="1034261"/>
                  <a:pt x="1838506" y="1109540"/>
                  <a:pt x="2123440" y="1066800"/>
                </a:cubicBezTo>
                <a:cubicBezTo>
                  <a:pt x="2160885" y="1061183"/>
                  <a:pt x="2197611" y="1051036"/>
                  <a:pt x="2235200" y="1046480"/>
                </a:cubicBezTo>
                <a:cubicBezTo>
                  <a:pt x="2309470" y="1037478"/>
                  <a:pt x="2384332" y="1034130"/>
                  <a:pt x="2458720" y="1026160"/>
                </a:cubicBezTo>
                <a:cubicBezTo>
                  <a:pt x="2479203" y="1023965"/>
                  <a:pt x="2499125" y="1017370"/>
                  <a:pt x="2519680" y="1016000"/>
                </a:cubicBezTo>
                <a:cubicBezTo>
                  <a:pt x="2600850" y="1010589"/>
                  <a:pt x="2682240" y="1009227"/>
                  <a:pt x="2763520" y="1005840"/>
                </a:cubicBezTo>
                <a:cubicBezTo>
                  <a:pt x="2909592" y="957149"/>
                  <a:pt x="2772938" y="996459"/>
                  <a:pt x="3068320" y="975360"/>
                </a:cubicBezTo>
                <a:cubicBezTo>
                  <a:pt x="3129499" y="970990"/>
                  <a:pt x="3190190" y="961351"/>
                  <a:pt x="3251200" y="955040"/>
                </a:cubicBezTo>
                <a:cubicBezTo>
                  <a:pt x="3288408" y="951191"/>
                  <a:pt x="3325707" y="948267"/>
                  <a:pt x="3362960" y="944880"/>
                </a:cubicBezTo>
                <a:cubicBezTo>
                  <a:pt x="3379893" y="938107"/>
                  <a:pt x="3396007" y="928737"/>
                  <a:pt x="3413760" y="924560"/>
                </a:cubicBezTo>
                <a:cubicBezTo>
                  <a:pt x="3453865" y="915123"/>
                  <a:pt x="3495106" y="911400"/>
                  <a:pt x="3535680" y="904240"/>
                </a:cubicBezTo>
                <a:cubicBezTo>
                  <a:pt x="3552686" y="901239"/>
                  <a:pt x="3569490" y="897169"/>
                  <a:pt x="3586480" y="894080"/>
                </a:cubicBezTo>
                <a:cubicBezTo>
                  <a:pt x="3606748" y="890395"/>
                  <a:pt x="3627330" y="888389"/>
                  <a:pt x="3647440" y="883920"/>
                </a:cubicBezTo>
                <a:cubicBezTo>
                  <a:pt x="3657895" y="881597"/>
                  <a:pt x="3667588" y="876578"/>
                  <a:pt x="3677920" y="873760"/>
                </a:cubicBezTo>
                <a:cubicBezTo>
                  <a:pt x="3747293" y="854840"/>
                  <a:pt x="3808187" y="841224"/>
                  <a:pt x="3881120" y="833120"/>
                </a:cubicBezTo>
                <a:cubicBezTo>
                  <a:pt x="4223022" y="795131"/>
                  <a:pt x="3963916" y="829267"/>
                  <a:pt x="4114800" y="802640"/>
                </a:cubicBezTo>
                <a:lnTo>
                  <a:pt x="4236720" y="782320"/>
                </a:lnTo>
                <a:cubicBezTo>
                  <a:pt x="4246880" y="775547"/>
                  <a:pt x="4255354" y="764962"/>
                  <a:pt x="4267200" y="762000"/>
                </a:cubicBezTo>
                <a:cubicBezTo>
                  <a:pt x="4296952" y="754562"/>
                  <a:pt x="4328241" y="755893"/>
                  <a:pt x="4358640" y="751840"/>
                </a:cubicBezTo>
                <a:cubicBezTo>
                  <a:pt x="4379060" y="749117"/>
                  <a:pt x="4399332" y="745365"/>
                  <a:pt x="4419600" y="741680"/>
                </a:cubicBezTo>
                <a:cubicBezTo>
                  <a:pt x="4432096" y="739408"/>
                  <a:pt x="4495692" y="727116"/>
                  <a:pt x="4511040" y="721360"/>
                </a:cubicBezTo>
                <a:cubicBezTo>
                  <a:pt x="4525221" y="716042"/>
                  <a:pt x="4537068" y="705025"/>
                  <a:pt x="4551680" y="701040"/>
                </a:cubicBezTo>
                <a:cubicBezTo>
                  <a:pt x="4574784" y="694739"/>
                  <a:pt x="4599093" y="694267"/>
                  <a:pt x="4622800" y="690880"/>
                </a:cubicBezTo>
                <a:cubicBezTo>
                  <a:pt x="4691415" y="668008"/>
                  <a:pt x="4606954" y="694401"/>
                  <a:pt x="4714240" y="670560"/>
                </a:cubicBezTo>
                <a:cubicBezTo>
                  <a:pt x="4724695" y="668237"/>
                  <a:pt x="4734876" y="664619"/>
                  <a:pt x="4744720" y="660400"/>
                </a:cubicBezTo>
                <a:cubicBezTo>
                  <a:pt x="4758641" y="654434"/>
                  <a:pt x="4770602" y="643486"/>
                  <a:pt x="4785360" y="640080"/>
                </a:cubicBezTo>
                <a:cubicBezTo>
                  <a:pt x="4815242" y="633184"/>
                  <a:pt x="4846258" y="632697"/>
                  <a:pt x="4876800" y="629920"/>
                </a:cubicBezTo>
                <a:cubicBezTo>
                  <a:pt x="4972459" y="621224"/>
                  <a:pt x="5019172" y="621013"/>
                  <a:pt x="5110480" y="609600"/>
                </a:cubicBezTo>
                <a:cubicBezTo>
                  <a:pt x="5134491" y="606599"/>
                  <a:pt x="5185836" y="598028"/>
                  <a:pt x="5212080" y="589280"/>
                </a:cubicBezTo>
                <a:cubicBezTo>
                  <a:pt x="5229382" y="583513"/>
                  <a:pt x="5245449" y="574323"/>
                  <a:pt x="5262880" y="568960"/>
                </a:cubicBezTo>
                <a:cubicBezTo>
                  <a:pt x="5341326" y="544823"/>
                  <a:pt x="5352187" y="547748"/>
                  <a:pt x="5435600" y="538480"/>
                </a:cubicBezTo>
                <a:cubicBezTo>
                  <a:pt x="5534695" y="472417"/>
                  <a:pt x="5380698" y="575895"/>
                  <a:pt x="5506720" y="487680"/>
                </a:cubicBezTo>
                <a:cubicBezTo>
                  <a:pt x="5526727" y="473675"/>
                  <a:pt x="5567680" y="447040"/>
                  <a:pt x="5567680" y="447040"/>
                </a:cubicBezTo>
                <a:cubicBezTo>
                  <a:pt x="5581227" y="426720"/>
                  <a:pt x="5600597" y="409248"/>
                  <a:pt x="5608320" y="386080"/>
                </a:cubicBezTo>
                <a:cubicBezTo>
                  <a:pt x="5611707" y="375920"/>
                  <a:pt x="5615538" y="365898"/>
                  <a:pt x="5618480" y="355600"/>
                </a:cubicBezTo>
                <a:cubicBezTo>
                  <a:pt x="5622316" y="342174"/>
                  <a:pt x="5623737" y="328035"/>
                  <a:pt x="5628640" y="314960"/>
                </a:cubicBezTo>
                <a:cubicBezTo>
                  <a:pt x="5633958" y="300779"/>
                  <a:pt x="5642187" y="287867"/>
                  <a:pt x="5648960" y="274320"/>
                </a:cubicBezTo>
                <a:cubicBezTo>
                  <a:pt x="5642187" y="230293"/>
                  <a:pt x="5636849" y="186022"/>
                  <a:pt x="5628640" y="142240"/>
                </a:cubicBezTo>
                <a:cubicBezTo>
                  <a:pt x="5626666" y="131714"/>
                  <a:pt x="5627391" y="117701"/>
                  <a:pt x="5618480" y="111760"/>
                </a:cubicBezTo>
                <a:cubicBezTo>
                  <a:pt x="5604112" y="102181"/>
                  <a:pt x="5584613" y="104987"/>
                  <a:pt x="5567680" y="101600"/>
                </a:cubicBezTo>
                <a:cubicBezTo>
                  <a:pt x="5557520" y="94827"/>
                  <a:pt x="5546581" y="89097"/>
                  <a:pt x="5537200" y="81280"/>
                </a:cubicBezTo>
                <a:cubicBezTo>
                  <a:pt x="5526162" y="72082"/>
                  <a:pt x="5520603" y="54502"/>
                  <a:pt x="5506720" y="50800"/>
                </a:cubicBezTo>
                <a:cubicBezTo>
                  <a:pt x="5467316" y="40292"/>
                  <a:pt x="5425440" y="44027"/>
                  <a:pt x="5384800" y="40640"/>
                </a:cubicBezTo>
                <a:cubicBezTo>
                  <a:pt x="5361093" y="33867"/>
                  <a:pt x="5338109" y="23651"/>
                  <a:pt x="5313680" y="20320"/>
                </a:cubicBezTo>
                <a:cubicBezTo>
                  <a:pt x="5263234" y="13441"/>
                  <a:pt x="5212017" y="14388"/>
                  <a:pt x="5161280" y="10160"/>
                </a:cubicBezTo>
                <a:cubicBezTo>
                  <a:pt x="5130718" y="7613"/>
                  <a:pt x="5100320" y="3387"/>
                  <a:pt x="5069840" y="0"/>
                </a:cubicBezTo>
                <a:lnTo>
                  <a:pt x="4531360" y="10160"/>
                </a:lnTo>
                <a:cubicBezTo>
                  <a:pt x="4497342" y="11240"/>
                  <a:pt x="4463656" y="17239"/>
                  <a:pt x="4429760" y="20320"/>
                </a:cubicBezTo>
                <a:lnTo>
                  <a:pt x="4307840" y="30480"/>
                </a:lnTo>
                <a:cubicBezTo>
                  <a:pt x="4290907" y="33867"/>
                  <a:pt x="4274074" y="37801"/>
                  <a:pt x="4257040" y="40640"/>
                </a:cubicBezTo>
                <a:cubicBezTo>
                  <a:pt x="4233418" y="44577"/>
                  <a:pt x="4209254" y="45415"/>
                  <a:pt x="4185920" y="50800"/>
                </a:cubicBezTo>
                <a:cubicBezTo>
                  <a:pt x="4165049" y="55616"/>
                  <a:pt x="4145624" y="65484"/>
                  <a:pt x="4124960" y="71120"/>
                </a:cubicBezTo>
                <a:cubicBezTo>
                  <a:pt x="4108300" y="75664"/>
                  <a:pt x="4090820" y="76736"/>
                  <a:pt x="4074160" y="81280"/>
                </a:cubicBezTo>
                <a:cubicBezTo>
                  <a:pt x="4053496" y="86916"/>
                  <a:pt x="4033716" y="95445"/>
                  <a:pt x="4013200" y="101600"/>
                </a:cubicBezTo>
                <a:cubicBezTo>
                  <a:pt x="3999825" y="105612"/>
                  <a:pt x="3985986" y="107924"/>
                  <a:pt x="3972560" y="111760"/>
                </a:cubicBezTo>
                <a:cubicBezTo>
                  <a:pt x="3962262" y="114702"/>
                  <a:pt x="3951659" y="117131"/>
                  <a:pt x="3942080" y="121920"/>
                </a:cubicBezTo>
                <a:cubicBezTo>
                  <a:pt x="3883126" y="151397"/>
                  <a:pt x="3942209" y="135842"/>
                  <a:pt x="3870960" y="162560"/>
                </a:cubicBezTo>
                <a:cubicBezTo>
                  <a:pt x="3857885" y="167463"/>
                  <a:pt x="3843695" y="168708"/>
                  <a:pt x="3830320" y="172720"/>
                </a:cubicBezTo>
                <a:cubicBezTo>
                  <a:pt x="3812292" y="178128"/>
                  <a:pt x="3753515" y="200445"/>
                  <a:pt x="3728720" y="203200"/>
                </a:cubicBezTo>
                <a:cubicBezTo>
                  <a:pt x="3681477" y="208449"/>
                  <a:pt x="3633893" y="209973"/>
                  <a:pt x="3586480" y="213360"/>
                </a:cubicBezTo>
                <a:cubicBezTo>
                  <a:pt x="3258373" y="268045"/>
                  <a:pt x="3648152" y="205814"/>
                  <a:pt x="3362960" y="243840"/>
                </a:cubicBezTo>
                <a:cubicBezTo>
                  <a:pt x="3345843" y="246122"/>
                  <a:pt x="3329194" y="251161"/>
                  <a:pt x="3312160" y="254000"/>
                </a:cubicBezTo>
                <a:cubicBezTo>
                  <a:pt x="3288538" y="257937"/>
                  <a:pt x="3264522" y="259464"/>
                  <a:pt x="3241040" y="264160"/>
                </a:cubicBezTo>
                <a:cubicBezTo>
                  <a:pt x="3213655" y="269637"/>
                  <a:pt x="3187209" y="279333"/>
                  <a:pt x="3159760" y="284480"/>
                </a:cubicBezTo>
                <a:cubicBezTo>
                  <a:pt x="3132923" y="289512"/>
                  <a:pt x="3105573" y="291253"/>
                  <a:pt x="3078480" y="294640"/>
                </a:cubicBezTo>
                <a:cubicBezTo>
                  <a:pt x="3003969" y="331896"/>
                  <a:pt x="3073700" y="301485"/>
                  <a:pt x="2987040" y="325120"/>
                </a:cubicBezTo>
                <a:cubicBezTo>
                  <a:pt x="2966376" y="330756"/>
                  <a:pt x="2946596" y="339285"/>
                  <a:pt x="2926080" y="345440"/>
                </a:cubicBezTo>
                <a:cubicBezTo>
                  <a:pt x="2888189" y="356807"/>
                  <a:pt x="2865674" y="358894"/>
                  <a:pt x="2824480" y="365760"/>
                </a:cubicBezTo>
                <a:cubicBezTo>
                  <a:pt x="2771437" y="401122"/>
                  <a:pt x="2817563" y="375959"/>
                  <a:pt x="2743200" y="396240"/>
                </a:cubicBezTo>
                <a:cubicBezTo>
                  <a:pt x="2601405" y="434911"/>
                  <a:pt x="2755206" y="401967"/>
                  <a:pt x="2631440" y="426720"/>
                </a:cubicBezTo>
                <a:cubicBezTo>
                  <a:pt x="2556929" y="463976"/>
                  <a:pt x="2626660" y="433565"/>
                  <a:pt x="2540000" y="457200"/>
                </a:cubicBezTo>
                <a:cubicBezTo>
                  <a:pt x="2519336" y="462836"/>
                  <a:pt x="2500197" y="474179"/>
                  <a:pt x="2479040" y="477520"/>
                </a:cubicBezTo>
                <a:cubicBezTo>
                  <a:pt x="2459363" y="480627"/>
                  <a:pt x="2202888" y="497377"/>
                  <a:pt x="2194560" y="497840"/>
                </a:cubicBezTo>
                <a:cubicBezTo>
                  <a:pt x="2025757" y="507218"/>
                  <a:pt x="1990775" y="504959"/>
                  <a:pt x="1838960" y="518160"/>
                </a:cubicBezTo>
                <a:cubicBezTo>
                  <a:pt x="1808408" y="520817"/>
                  <a:pt x="1777848" y="523771"/>
                  <a:pt x="1747520" y="528320"/>
                </a:cubicBezTo>
                <a:cubicBezTo>
                  <a:pt x="1710075" y="533937"/>
                  <a:pt x="1672889" y="541214"/>
                  <a:pt x="1635760" y="548640"/>
                </a:cubicBezTo>
                <a:cubicBezTo>
                  <a:pt x="1622068" y="551378"/>
                  <a:pt x="1608858" y="556302"/>
                  <a:pt x="1595120" y="558800"/>
                </a:cubicBezTo>
                <a:cubicBezTo>
                  <a:pt x="1571559" y="563084"/>
                  <a:pt x="1547707" y="565573"/>
                  <a:pt x="1524000" y="568960"/>
                </a:cubicBezTo>
                <a:cubicBezTo>
                  <a:pt x="1497212" y="582354"/>
                  <a:pt x="1461099" y="601817"/>
                  <a:pt x="1432560" y="609600"/>
                </a:cubicBezTo>
                <a:cubicBezTo>
                  <a:pt x="1412686" y="615020"/>
                  <a:pt x="1391710" y="615291"/>
                  <a:pt x="1371600" y="619760"/>
                </a:cubicBezTo>
                <a:cubicBezTo>
                  <a:pt x="1300702" y="635515"/>
                  <a:pt x="1391838" y="629927"/>
                  <a:pt x="1280160" y="640080"/>
                </a:cubicBezTo>
                <a:cubicBezTo>
                  <a:pt x="1226091" y="644995"/>
                  <a:pt x="1171719" y="645910"/>
                  <a:pt x="1117600" y="650240"/>
                </a:cubicBezTo>
                <a:cubicBezTo>
                  <a:pt x="986104" y="660760"/>
                  <a:pt x="1069564" y="656645"/>
                  <a:pt x="965200" y="670560"/>
                </a:cubicBezTo>
                <a:cubicBezTo>
                  <a:pt x="934801" y="674613"/>
                  <a:pt x="904218" y="677137"/>
                  <a:pt x="873760" y="680720"/>
                </a:cubicBezTo>
                <a:lnTo>
                  <a:pt x="792480" y="690880"/>
                </a:lnTo>
                <a:cubicBezTo>
                  <a:pt x="685007" y="733869"/>
                  <a:pt x="786123" y="699489"/>
                  <a:pt x="589280" y="721360"/>
                </a:cubicBezTo>
                <a:cubicBezTo>
                  <a:pt x="578636" y="722543"/>
                  <a:pt x="569098" y="728578"/>
                  <a:pt x="558800" y="731520"/>
                </a:cubicBezTo>
                <a:cubicBezTo>
                  <a:pt x="545374" y="735356"/>
                  <a:pt x="531898" y="739182"/>
                  <a:pt x="518160" y="741680"/>
                </a:cubicBezTo>
                <a:cubicBezTo>
                  <a:pt x="494599" y="745964"/>
                  <a:pt x="470662" y="747903"/>
                  <a:pt x="447040" y="751840"/>
                </a:cubicBezTo>
                <a:cubicBezTo>
                  <a:pt x="430006" y="754679"/>
                  <a:pt x="413173" y="758613"/>
                  <a:pt x="396240" y="762000"/>
                </a:cubicBezTo>
                <a:cubicBezTo>
                  <a:pt x="325309" y="797466"/>
                  <a:pt x="367717" y="773233"/>
                  <a:pt x="274320" y="843280"/>
                </a:cubicBezTo>
                <a:cubicBezTo>
                  <a:pt x="260773" y="853440"/>
                  <a:pt x="245654" y="861786"/>
                  <a:pt x="233680" y="873760"/>
                </a:cubicBezTo>
                <a:cubicBezTo>
                  <a:pt x="209973" y="897467"/>
                  <a:pt x="189381" y="924764"/>
                  <a:pt x="162560" y="944880"/>
                </a:cubicBezTo>
                <a:cubicBezTo>
                  <a:pt x="149013" y="955040"/>
                  <a:pt x="133894" y="963386"/>
                  <a:pt x="121920" y="975360"/>
                </a:cubicBezTo>
                <a:cubicBezTo>
                  <a:pt x="113286" y="983994"/>
                  <a:pt x="109417" y="996459"/>
                  <a:pt x="101600" y="1005840"/>
                </a:cubicBezTo>
                <a:cubicBezTo>
                  <a:pt x="92402" y="1016878"/>
                  <a:pt x="80471" y="1025411"/>
                  <a:pt x="71120" y="1036320"/>
                </a:cubicBezTo>
                <a:cubicBezTo>
                  <a:pt x="37959" y="1075008"/>
                  <a:pt x="38031" y="1079054"/>
                  <a:pt x="20320" y="1127760"/>
                </a:cubicBezTo>
                <a:cubicBezTo>
                  <a:pt x="13000" y="1147890"/>
                  <a:pt x="0" y="1188720"/>
                  <a:pt x="0" y="1188720"/>
                </a:cubicBezTo>
                <a:cubicBezTo>
                  <a:pt x="3387" y="1225973"/>
                  <a:pt x="-5659" y="1266582"/>
                  <a:pt x="10160" y="1300480"/>
                </a:cubicBezTo>
                <a:cubicBezTo>
                  <a:pt x="20488" y="1322610"/>
                  <a:pt x="50800" y="1327573"/>
                  <a:pt x="71120" y="1341120"/>
                </a:cubicBezTo>
                <a:cubicBezTo>
                  <a:pt x="81280" y="1347893"/>
                  <a:pt x="90016" y="1357579"/>
                  <a:pt x="101600" y="1361440"/>
                </a:cubicBezTo>
                <a:cubicBezTo>
                  <a:pt x="174681" y="1385800"/>
                  <a:pt x="83418" y="1356245"/>
                  <a:pt x="172720" y="1381760"/>
                </a:cubicBezTo>
                <a:cubicBezTo>
                  <a:pt x="183018" y="1384702"/>
                  <a:pt x="192745" y="1389597"/>
                  <a:pt x="203200" y="1391920"/>
                </a:cubicBezTo>
                <a:cubicBezTo>
                  <a:pt x="223310" y="1396389"/>
                  <a:pt x="243840" y="1398693"/>
                  <a:pt x="264160" y="1402080"/>
                </a:cubicBezTo>
                <a:cubicBezTo>
                  <a:pt x="358987" y="1398693"/>
                  <a:pt x="453907" y="1397333"/>
                  <a:pt x="548640" y="1391920"/>
                </a:cubicBezTo>
                <a:cubicBezTo>
                  <a:pt x="685169" y="1384118"/>
                  <a:pt x="566455" y="1389623"/>
                  <a:pt x="660400" y="1361440"/>
                </a:cubicBezTo>
                <a:cubicBezTo>
                  <a:pt x="680131" y="1355521"/>
                  <a:pt x="700988" y="1354336"/>
                  <a:pt x="721360" y="1351280"/>
                </a:cubicBezTo>
                <a:cubicBezTo>
                  <a:pt x="768725" y="1344175"/>
                  <a:pt x="816357" y="1338834"/>
                  <a:pt x="863600" y="1330960"/>
                </a:cubicBezTo>
                <a:cubicBezTo>
                  <a:pt x="883920" y="1327573"/>
                  <a:pt x="904140" y="1323523"/>
                  <a:pt x="924560" y="1320800"/>
                </a:cubicBezTo>
                <a:cubicBezTo>
                  <a:pt x="954959" y="1316747"/>
                  <a:pt x="985672" y="1315189"/>
                  <a:pt x="1016000" y="1310640"/>
                </a:cubicBezTo>
                <a:cubicBezTo>
                  <a:pt x="1053445" y="1305023"/>
                  <a:pt x="1090708" y="1298120"/>
                  <a:pt x="1127760" y="1290320"/>
                </a:cubicBezTo>
                <a:cubicBezTo>
                  <a:pt x="1155088" y="1284567"/>
                  <a:pt x="1209040" y="1270000"/>
                  <a:pt x="1209040" y="1270000"/>
                </a:cubicBezTo>
                <a:cubicBezTo>
                  <a:pt x="1242338" y="1247801"/>
                  <a:pt x="1227309" y="1249680"/>
                  <a:pt x="1249680" y="1249680"/>
                </a:cubicBezTo>
                <a:lnTo>
                  <a:pt x="1249680" y="1249680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943600" y="3707591"/>
            <a:ext cx="1178560" cy="712009"/>
          </a:xfrm>
          <a:custGeom>
            <a:avLst/>
            <a:gdLst>
              <a:gd name="connsiteX0" fmla="*/ 579120 w 1178560"/>
              <a:gd name="connsiteY0" fmla="*/ 41449 h 712009"/>
              <a:gd name="connsiteX1" fmla="*/ 579120 w 1178560"/>
              <a:gd name="connsiteY1" fmla="*/ 41449 h 712009"/>
              <a:gd name="connsiteX2" fmla="*/ 457200 w 1178560"/>
              <a:gd name="connsiteY2" fmla="*/ 10969 h 712009"/>
              <a:gd name="connsiteX3" fmla="*/ 162560 w 1178560"/>
              <a:gd name="connsiteY3" fmla="*/ 41449 h 712009"/>
              <a:gd name="connsiteX4" fmla="*/ 111760 w 1178560"/>
              <a:gd name="connsiteY4" fmla="*/ 61769 h 712009"/>
              <a:gd name="connsiteX5" fmla="*/ 81280 w 1178560"/>
              <a:gd name="connsiteY5" fmla="*/ 82089 h 712009"/>
              <a:gd name="connsiteX6" fmla="*/ 40640 w 1178560"/>
              <a:gd name="connsiteY6" fmla="*/ 153209 h 712009"/>
              <a:gd name="connsiteX7" fmla="*/ 20320 w 1178560"/>
              <a:gd name="connsiteY7" fmla="*/ 244649 h 712009"/>
              <a:gd name="connsiteX8" fmla="*/ 0 w 1178560"/>
              <a:gd name="connsiteY8" fmla="*/ 336089 h 712009"/>
              <a:gd name="connsiteX9" fmla="*/ 20320 w 1178560"/>
              <a:gd name="connsiteY9" fmla="*/ 508809 h 712009"/>
              <a:gd name="connsiteX10" fmla="*/ 60960 w 1178560"/>
              <a:gd name="connsiteY10" fmla="*/ 579929 h 712009"/>
              <a:gd name="connsiteX11" fmla="*/ 91440 w 1178560"/>
              <a:gd name="connsiteY11" fmla="*/ 590089 h 712009"/>
              <a:gd name="connsiteX12" fmla="*/ 121920 w 1178560"/>
              <a:gd name="connsiteY12" fmla="*/ 610409 h 712009"/>
              <a:gd name="connsiteX13" fmla="*/ 152400 w 1178560"/>
              <a:gd name="connsiteY13" fmla="*/ 620569 h 712009"/>
              <a:gd name="connsiteX14" fmla="*/ 182880 w 1178560"/>
              <a:gd name="connsiteY14" fmla="*/ 640889 h 712009"/>
              <a:gd name="connsiteX15" fmla="*/ 274320 w 1178560"/>
              <a:gd name="connsiteY15" fmla="*/ 671369 h 712009"/>
              <a:gd name="connsiteX16" fmla="*/ 406400 w 1178560"/>
              <a:gd name="connsiteY16" fmla="*/ 681529 h 712009"/>
              <a:gd name="connsiteX17" fmla="*/ 436880 w 1178560"/>
              <a:gd name="connsiteY17" fmla="*/ 691689 h 712009"/>
              <a:gd name="connsiteX18" fmla="*/ 640080 w 1178560"/>
              <a:gd name="connsiteY18" fmla="*/ 712009 h 712009"/>
              <a:gd name="connsiteX19" fmla="*/ 894080 w 1178560"/>
              <a:gd name="connsiteY19" fmla="*/ 701849 h 712009"/>
              <a:gd name="connsiteX20" fmla="*/ 995680 w 1178560"/>
              <a:gd name="connsiteY20" fmla="*/ 691689 h 712009"/>
              <a:gd name="connsiteX21" fmla="*/ 1026160 w 1178560"/>
              <a:gd name="connsiteY21" fmla="*/ 671369 h 712009"/>
              <a:gd name="connsiteX22" fmla="*/ 1087120 w 1178560"/>
              <a:gd name="connsiteY22" fmla="*/ 651049 h 712009"/>
              <a:gd name="connsiteX23" fmla="*/ 1107440 w 1178560"/>
              <a:gd name="connsiteY23" fmla="*/ 620569 h 712009"/>
              <a:gd name="connsiteX24" fmla="*/ 1137920 w 1178560"/>
              <a:gd name="connsiteY24" fmla="*/ 590089 h 712009"/>
              <a:gd name="connsiteX25" fmla="*/ 1148080 w 1178560"/>
              <a:gd name="connsiteY25" fmla="*/ 549449 h 712009"/>
              <a:gd name="connsiteX26" fmla="*/ 1168400 w 1178560"/>
              <a:gd name="connsiteY26" fmla="*/ 488489 h 712009"/>
              <a:gd name="connsiteX27" fmla="*/ 1178560 w 1178560"/>
              <a:gd name="connsiteY27" fmla="*/ 458009 h 712009"/>
              <a:gd name="connsiteX28" fmla="*/ 1158240 w 1178560"/>
              <a:gd name="connsiteY28" fmla="*/ 264969 h 712009"/>
              <a:gd name="connsiteX29" fmla="*/ 1148080 w 1178560"/>
              <a:gd name="connsiteY29" fmla="*/ 224329 h 712009"/>
              <a:gd name="connsiteX30" fmla="*/ 1107440 w 1178560"/>
              <a:gd name="connsiteY30" fmla="*/ 163369 h 712009"/>
              <a:gd name="connsiteX31" fmla="*/ 1056640 w 1178560"/>
              <a:gd name="connsiteY31" fmla="*/ 112569 h 712009"/>
              <a:gd name="connsiteX32" fmla="*/ 1026160 w 1178560"/>
              <a:gd name="connsiteY32" fmla="*/ 102409 h 712009"/>
              <a:gd name="connsiteX33" fmla="*/ 965200 w 1178560"/>
              <a:gd name="connsiteY33" fmla="*/ 61769 h 712009"/>
              <a:gd name="connsiteX34" fmla="*/ 894080 w 1178560"/>
              <a:gd name="connsiteY34" fmla="*/ 41449 h 712009"/>
              <a:gd name="connsiteX35" fmla="*/ 833120 w 1178560"/>
              <a:gd name="connsiteY35" fmla="*/ 31289 h 712009"/>
              <a:gd name="connsiteX36" fmla="*/ 782320 w 1178560"/>
              <a:gd name="connsiteY36" fmla="*/ 21129 h 712009"/>
              <a:gd name="connsiteX37" fmla="*/ 558800 w 1178560"/>
              <a:gd name="connsiteY37" fmla="*/ 809 h 712009"/>
              <a:gd name="connsiteX38" fmla="*/ 416560 w 1178560"/>
              <a:gd name="connsiteY38" fmla="*/ 809 h 712009"/>
              <a:gd name="connsiteX39" fmla="*/ 416560 w 1178560"/>
              <a:gd name="connsiteY39" fmla="*/ 809 h 71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78560" h="712009">
                <a:moveTo>
                  <a:pt x="579120" y="41449"/>
                </a:moveTo>
                <a:lnTo>
                  <a:pt x="579120" y="41449"/>
                </a:lnTo>
                <a:cubicBezTo>
                  <a:pt x="538480" y="31289"/>
                  <a:pt x="499076" y="12071"/>
                  <a:pt x="457200" y="10969"/>
                </a:cubicBezTo>
                <a:cubicBezTo>
                  <a:pt x="350891" y="8171"/>
                  <a:pt x="256384" y="6265"/>
                  <a:pt x="162560" y="41449"/>
                </a:cubicBezTo>
                <a:cubicBezTo>
                  <a:pt x="145483" y="47853"/>
                  <a:pt x="128072" y="53613"/>
                  <a:pt x="111760" y="61769"/>
                </a:cubicBezTo>
                <a:cubicBezTo>
                  <a:pt x="100838" y="67230"/>
                  <a:pt x="91440" y="75316"/>
                  <a:pt x="81280" y="82089"/>
                </a:cubicBezTo>
                <a:cubicBezTo>
                  <a:pt x="60873" y="112700"/>
                  <a:pt x="56109" y="117116"/>
                  <a:pt x="40640" y="153209"/>
                </a:cubicBezTo>
                <a:cubicBezTo>
                  <a:pt x="25810" y="187812"/>
                  <a:pt x="28692" y="202787"/>
                  <a:pt x="20320" y="244649"/>
                </a:cubicBezTo>
                <a:cubicBezTo>
                  <a:pt x="14197" y="275266"/>
                  <a:pt x="6773" y="305609"/>
                  <a:pt x="0" y="336089"/>
                </a:cubicBezTo>
                <a:cubicBezTo>
                  <a:pt x="4534" y="399562"/>
                  <a:pt x="-3432" y="453387"/>
                  <a:pt x="20320" y="508809"/>
                </a:cubicBezTo>
                <a:cubicBezTo>
                  <a:pt x="24233" y="517939"/>
                  <a:pt x="49869" y="571056"/>
                  <a:pt x="60960" y="579929"/>
                </a:cubicBezTo>
                <a:cubicBezTo>
                  <a:pt x="69323" y="586619"/>
                  <a:pt x="81861" y="585300"/>
                  <a:pt x="91440" y="590089"/>
                </a:cubicBezTo>
                <a:cubicBezTo>
                  <a:pt x="102362" y="595550"/>
                  <a:pt x="110998" y="604948"/>
                  <a:pt x="121920" y="610409"/>
                </a:cubicBezTo>
                <a:cubicBezTo>
                  <a:pt x="131499" y="615198"/>
                  <a:pt x="142821" y="615780"/>
                  <a:pt x="152400" y="620569"/>
                </a:cubicBezTo>
                <a:cubicBezTo>
                  <a:pt x="163322" y="626030"/>
                  <a:pt x="171958" y="635428"/>
                  <a:pt x="182880" y="640889"/>
                </a:cubicBezTo>
                <a:cubicBezTo>
                  <a:pt x="203595" y="651246"/>
                  <a:pt x="248948" y="668384"/>
                  <a:pt x="274320" y="671369"/>
                </a:cubicBezTo>
                <a:cubicBezTo>
                  <a:pt x="318174" y="676528"/>
                  <a:pt x="362373" y="678142"/>
                  <a:pt x="406400" y="681529"/>
                </a:cubicBezTo>
                <a:cubicBezTo>
                  <a:pt x="416560" y="684916"/>
                  <a:pt x="426490" y="689092"/>
                  <a:pt x="436880" y="691689"/>
                </a:cubicBezTo>
                <a:cubicBezTo>
                  <a:pt x="510134" y="710002"/>
                  <a:pt x="551439" y="706100"/>
                  <a:pt x="640080" y="712009"/>
                </a:cubicBezTo>
                <a:lnTo>
                  <a:pt x="894080" y="701849"/>
                </a:lnTo>
                <a:cubicBezTo>
                  <a:pt x="928060" y="699907"/>
                  <a:pt x="962516" y="699342"/>
                  <a:pt x="995680" y="691689"/>
                </a:cubicBezTo>
                <a:cubicBezTo>
                  <a:pt x="1007578" y="688943"/>
                  <a:pt x="1015002" y="676328"/>
                  <a:pt x="1026160" y="671369"/>
                </a:cubicBezTo>
                <a:cubicBezTo>
                  <a:pt x="1045733" y="662670"/>
                  <a:pt x="1087120" y="651049"/>
                  <a:pt x="1087120" y="651049"/>
                </a:cubicBezTo>
                <a:cubicBezTo>
                  <a:pt x="1093893" y="640889"/>
                  <a:pt x="1099623" y="629950"/>
                  <a:pt x="1107440" y="620569"/>
                </a:cubicBezTo>
                <a:cubicBezTo>
                  <a:pt x="1116638" y="609531"/>
                  <a:pt x="1130791" y="602564"/>
                  <a:pt x="1137920" y="590089"/>
                </a:cubicBezTo>
                <a:cubicBezTo>
                  <a:pt x="1144848" y="577965"/>
                  <a:pt x="1144068" y="562824"/>
                  <a:pt x="1148080" y="549449"/>
                </a:cubicBezTo>
                <a:cubicBezTo>
                  <a:pt x="1154235" y="528933"/>
                  <a:pt x="1161627" y="508809"/>
                  <a:pt x="1168400" y="488489"/>
                </a:cubicBezTo>
                <a:lnTo>
                  <a:pt x="1178560" y="458009"/>
                </a:lnTo>
                <a:cubicBezTo>
                  <a:pt x="1171787" y="393662"/>
                  <a:pt x="1166609" y="329128"/>
                  <a:pt x="1158240" y="264969"/>
                </a:cubicBezTo>
                <a:cubicBezTo>
                  <a:pt x="1156434" y="251123"/>
                  <a:pt x="1154325" y="236818"/>
                  <a:pt x="1148080" y="224329"/>
                </a:cubicBezTo>
                <a:cubicBezTo>
                  <a:pt x="1137158" y="202486"/>
                  <a:pt x="1120987" y="183689"/>
                  <a:pt x="1107440" y="163369"/>
                </a:cubicBezTo>
                <a:cubicBezTo>
                  <a:pt x="1087120" y="132889"/>
                  <a:pt x="1090507" y="129502"/>
                  <a:pt x="1056640" y="112569"/>
                </a:cubicBezTo>
                <a:cubicBezTo>
                  <a:pt x="1047061" y="107780"/>
                  <a:pt x="1035522" y="107610"/>
                  <a:pt x="1026160" y="102409"/>
                </a:cubicBezTo>
                <a:cubicBezTo>
                  <a:pt x="1004812" y="90549"/>
                  <a:pt x="988368" y="69492"/>
                  <a:pt x="965200" y="61769"/>
                </a:cubicBezTo>
                <a:cubicBezTo>
                  <a:pt x="936150" y="52086"/>
                  <a:pt x="925974" y="47828"/>
                  <a:pt x="894080" y="41449"/>
                </a:cubicBezTo>
                <a:cubicBezTo>
                  <a:pt x="873880" y="37409"/>
                  <a:pt x="853388" y="34974"/>
                  <a:pt x="833120" y="31289"/>
                </a:cubicBezTo>
                <a:cubicBezTo>
                  <a:pt x="816130" y="28200"/>
                  <a:pt x="799437" y="23411"/>
                  <a:pt x="782320" y="21129"/>
                </a:cubicBezTo>
                <a:cubicBezTo>
                  <a:pt x="751612" y="17035"/>
                  <a:pt x="581076" y="1666"/>
                  <a:pt x="558800" y="809"/>
                </a:cubicBezTo>
                <a:cubicBezTo>
                  <a:pt x="511422" y="-1013"/>
                  <a:pt x="463973" y="809"/>
                  <a:pt x="416560" y="809"/>
                </a:cubicBezTo>
                <a:lnTo>
                  <a:pt x="416560" y="809"/>
                </a:ln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80373" y="2763520"/>
            <a:ext cx="78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Target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450013" y="3132852"/>
            <a:ext cx="438467" cy="9006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386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Handling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</a:t>
            </a:r>
            <a:r>
              <a:rPr lang="en-US" dirty="0" smtClean="0"/>
              <a:t>Mu2e </a:t>
            </a:r>
            <a:r>
              <a:rPr lang="en-US" dirty="0"/>
              <a:t>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8600" y="1454150"/>
            <a:ext cx="4805236" cy="4076700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908328" y="1049772"/>
            <a:ext cx="4007072" cy="4987867"/>
          </a:xfrm>
        </p:spPr>
        <p:txBody>
          <a:bodyPr/>
          <a:lstStyle/>
          <a:p>
            <a:r>
              <a:rPr lang="en-US" dirty="0" smtClean="0"/>
              <a:t>~210 R/</a:t>
            </a:r>
            <a:r>
              <a:rPr lang="en-US" dirty="0" err="1" smtClean="0"/>
              <a:t>hr</a:t>
            </a:r>
            <a:r>
              <a:rPr lang="en-US" dirty="0" smtClean="0"/>
              <a:t> @ </a:t>
            </a:r>
            <a:r>
              <a:rPr lang="en-US" dirty="0" err="1" smtClean="0"/>
              <a:t>ft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Design lifetime of 1 year</a:t>
            </a:r>
          </a:p>
          <a:p>
            <a:endParaRPr lang="en-US" dirty="0"/>
          </a:p>
          <a:p>
            <a:r>
              <a:rPr lang="en-US" dirty="0" err="1" smtClean="0"/>
              <a:t>Radiatively</a:t>
            </a:r>
            <a:r>
              <a:rPr lang="en-US" dirty="0" smtClean="0"/>
              <a:t> cooled:</a:t>
            </a:r>
          </a:p>
          <a:p>
            <a:pPr lvl="1"/>
            <a:r>
              <a:rPr lang="en-US" dirty="0" smtClean="0"/>
              <a:t>higher temps, corrosion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Convectively cooled:</a:t>
            </a:r>
          </a:p>
          <a:p>
            <a:pPr lvl="1"/>
            <a:r>
              <a:rPr lang="en-US" dirty="0" smtClean="0"/>
              <a:t>cooler temps</a:t>
            </a:r>
          </a:p>
          <a:p>
            <a:pPr lvl="1"/>
            <a:r>
              <a:rPr lang="en-US" dirty="0" smtClean="0"/>
              <a:t>higher complexity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3/3/15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29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789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Handling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fld id="{46E7FEE9-2E67-449B-AD8C-4B97904C279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06689" y="1229088"/>
            <a:ext cx="830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23934" y="1629198"/>
            <a:ext cx="1883906" cy="17947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3/3/15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7520" y="3500722"/>
            <a:ext cx="3913190" cy="42103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52086" y="3921760"/>
            <a:ext cx="573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8000"/>
                </a:solidFill>
              </a:rPr>
              <a:t>10’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5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Handling 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3/3/15</a:t>
            </a:r>
            <a:endParaRPr lang="en-US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95032"/>
            <a:ext cx="8323262" cy="52517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20760000">
            <a:off x="4164013" y="2770247"/>
            <a:ext cx="1188246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200000" rev="0"/>
              </a:camera>
              <a:lightRig rig="threePt" dir="t"/>
            </a:scene3d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M4 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333" y="5458767"/>
            <a:ext cx="2466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Overhead Scheme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49120" y="5720080"/>
            <a:ext cx="528320" cy="1016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700000">
            <a:off x="5708622" y="2187669"/>
            <a:ext cx="27707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Horizontal Scheme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V="1">
            <a:off x="5334611" y="2777057"/>
            <a:ext cx="421216" cy="13109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371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Handling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05354"/>
          </a:xfrm>
        </p:spPr>
        <p:txBody>
          <a:bodyPr/>
          <a:lstStyle/>
          <a:p>
            <a:r>
              <a:rPr lang="en-US" dirty="0" smtClean="0"/>
              <a:t>Technical Design Report (2014)</a:t>
            </a:r>
          </a:p>
          <a:p>
            <a:pPr lvl="1"/>
            <a:r>
              <a:rPr lang="en-US" dirty="0" smtClean="0"/>
              <a:t>Leave used components in cask within Target Hall</a:t>
            </a:r>
          </a:p>
          <a:p>
            <a:pPr lvl="2"/>
            <a:r>
              <a:rPr lang="en-US" dirty="0" smtClean="0"/>
              <a:t>targets, windows, etc.</a:t>
            </a:r>
          </a:p>
          <a:p>
            <a:pPr lvl="2"/>
            <a:r>
              <a:rPr lang="en-US" dirty="0" smtClean="0"/>
              <a:t>finite capacity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Used Components:</a:t>
            </a:r>
          </a:p>
          <a:p>
            <a:pPr lvl="1"/>
            <a:r>
              <a:rPr lang="en-US" dirty="0" smtClean="0"/>
              <a:t>will be removed from the Target Hall in a cask</a:t>
            </a:r>
          </a:p>
          <a:p>
            <a:pPr lvl="1"/>
            <a:r>
              <a:rPr lang="en-US" dirty="0" smtClean="0"/>
              <a:t>Horizontal Scheme cask removed </a:t>
            </a:r>
            <a:r>
              <a:rPr lang="en-US" dirty="0"/>
              <a:t>via M4 </a:t>
            </a:r>
            <a:r>
              <a:rPr lang="en-US" dirty="0" smtClean="0"/>
              <a:t>line</a:t>
            </a:r>
          </a:p>
          <a:p>
            <a:pPr lvl="1"/>
            <a:r>
              <a:rPr lang="en-US" dirty="0" smtClean="0"/>
              <a:t>Overhead Scheme cask removed </a:t>
            </a:r>
            <a:r>
              <a:rPr lang="en-US" smtClean="0"/>
              <a:t>via PS Hatch</a:t>
            </a:r>
            <a:endParaRPr lang="en-US" dirty="0" smtClean="0"/>
          </a:p>
          <a:p>
            <a:pPr lvl="4"/>
            <a:endParaRPr lang="en-US" dirty="0"/>
          </a:p>
          <a:p>
            <a:r>
              <a:rPr lang="en-US" dirty="0" smtClean="0"/>
              <a:t>Advantages of removing components from target hall:</a:t>
            </a:r>
          </a:p>
          <a:p>
            <a:pPr lvl="1"/>
            <a:r>
              <a:rPr lang="en-US" dirty="0" smtClean="0"/>
              <a:t>Simplifies cask designs, reduces failure probability</a:t>
            </a:r>
          </a:p>
          <a:p>
            <a:pPr lvl="1"/>
            <a:r>
              <a:rPr lang="en-US" dirty="0" smtClean="0"/>
              <a:t>Allows for infinite target change-outs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03713" y="1384607"/>
            <a:ext cx="1697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&lt;- Outdated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0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Remote Handling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Production Solenoid is a cryostat under vacuum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General Target Replacement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Vent and remove the window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Remove target – reaching in 10’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Place target into cask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Remove cask from area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Install new target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Install new window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Achieve appropriate vacuum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8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Scheme</a:t>
            </a:r>
          </a:p>
        </p:txBody>
      </p:sp>
      <p:pic>
        <p:nvPicPr>
          <p:cNvPr id="7" name="Content Placeholder 6" descr="TargetHall_PS-Cav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b="5563"/>
          <a:stretch>
            <a:fillRect/>
          </a:stretch>
        </p:blipFill>
        <p:spPr>
          <a:xfrm>
            <a:off x="-914400" y="842435"/>
            <a:ext cx="10494725" cy="603588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6450" y="3312160"/>
            <a:ext cx="16277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Remote Handling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&amp; Vacuum Room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4500000">
            <a:off x="2692399" y="1845380"/>
            <a:ext cx="112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M4 line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3173" y="3204270"/>
            <a:ext cx="78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Target</a:t>
            </a:r>
            <a:endParaRPr lang="en-US" sz="18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888008" y="822115"/>
            <a:ext cx="129512" cy="64885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48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00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949" y="751841"/>
            <a:ext cx="10815389" cy="6552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Scheme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753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Scheme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3/3/15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R. Schultz – Mu2e Remote Handling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picture showing M4 line components, maybe in place of previous</a:t>
            </a:r>
            <a:endParaRPr lang="en-US" dirty="0"/>
          </a:p>
        </p:txBody>
      </p:sp>
      <p:pic>
        <p:nvPicPr>
          <p:cNvPr id="3" name="Picture 2" descr="ryans_super_expensive_pi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366"/>
            <a:ext cx="9144000" cy="611229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6037942" y="5334002"/>
            <a:ext cx="87086" cy="210458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197531" y="4632959"/>
            <a:ext cx="1942011" cy="71120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103233" y="4625702"/>
            <a:ext cx="94298" cy="251097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335280" y="3139440"/>
            <a:ext cx="6908800" cy="2682240"/>
          </a:xfrm>
          <a:custGeom>
            <a:avLst/>
            <a:gdLst>
              <a:gd name="connsiteX0" fmla="*/ 6908800 w 6908800"/>
              <a:gd name="connsiteY0" fmla="*/ 2682240 h 2682240"/>
              <a:gd name="connsiteX1" fmla="*/ 6797040 w 6908800"/>
              <a:gd name="connsiteY1" fmla="*/ 2600960 h 2682240"/>
              <a:gd name="connsiteX2" fmla="*/ 6766560 w 6908800"/>
              <a:gd name="connsiteY2" fmla="*/ 2580640 h 2682240"/>
              <a:gd name="connsiteX3" fmla="*/ 6736080 w 6908800"/>
              <a:gd name="connsiteY3" fmla="*/ 2570480 h 2682240"/>
              <a:gd name="connsiteX4" fmla="*/ 6705600 w 6908800"/>
              <a:gd name="connsiteY4" fmla="*/ 2550160 h 2682240"/>
              <a:gd name="connsiteX5" fmla="*/ 6644640 w 6908800"/>
              <a:gd name="connsiteY5" fmla="*/ 2489200 h 2682240"/>
              <a:gd name="connsiteX6" fmla="*/ 6573520 w 6908800"/>
              <a:gd name="connsiteY6" fmla="*/ 2458720 h 2682240"/>
              <a:gd name="connsiteX7" fmla="*/ 6502400 w 6908800"/>
              <a:gd name="connsiteY7" fmla="*/ 2387600 h 2682240"/>
              <a:gd name="connsiteX8" fmla="*/ 6441440 w 6908800"/>
              <a:gd name="connsiteY8" fmla="*/ 2367280 h 2682240"/>
              <a:gd name="connsiteX9" fmla="*/ 6380480 w 6908800"/>
              <a:gd name="connsiteY9" fmla="*/ 2306320 h 2682240"/>
              <a:gd name="connsiteX10" fmla="*/ 6360160 w 6908800"/>
              <a:gd name="connsiteY10" fmla="*/ 2275840 h 2682240"/>
              <a:gd name="connsiteX11" fmla="*/ 6299200 w 6908800"/>
              <a:gd name="connsiteY11" fmla="*/ 2235200 h 2682240"/>
              <a:gd name="connsiteX12" fmla="*/ 6228080 w 6908800"/>
              <a:gd name="connsiteY12" fmla="*/ 2194560 h 2682240"/>
              <a:gd name="connsiteX13" fmla="*/ 6197600 w 6908800"/>
              <a:gd name="connsiteY13" fmla="*/ 2174240 h 2682240"/>
              <a:gd name="connsiteX14" fmla="*/ 6136640 w 6908800"/>
              <a:gd name="connsiteY14" fmla="*/ 2153920 h 2682240"/>
              <a:gd name="connsiteX15" fmla="*/ 6106160 w 6908800"/>
              <a:gd name="connsiteY15" fmla="*/ 2143760 h 2682240"/>
              <a:gd name="connsiteX16" fmla="*/ 6075680 w 6908800"/>
              <a:gd name="connsiteY16" fmla="*/ 2133600 h 2682240"/>
              <a:gd name="connsiteX17" fmla="*/ 6045200 w 6908800"/>
              <a:gd name="connsiteY17" fmla="*/ 2113280 h 2682240"/>
              <a:gd name="connsiteX18" fmla="*/ 5984240 w 6908800"/>
              <a:gd name="connsiteY18" fmla="*/ 2103120 h 2682240"/>
              <a:gd name="connsiteX19" fmla="*/ 5933440 w 6908800"/>
              <a:gd name="connsiteY19" fmla="*/ 2092960 h 2682240"/>
              <a:gd name="connsiteX20" fmla="*/ 5892800 w 6908800"/>
              <a:gd name="connsiteY20" fmla="*/ 2072640 h 2682240"/>
              <a:gd name="connsiteX21" fmla="*/ 5760720 w 6908800"/>
              <a:gd name="connsiteY21" fmla="*/ 2052320 h 2682240"/>
              <a:gd name="connsiteX22" fmla="*/ 5679440 w 6908800"/>
              <a:gd name="connsiteY22" fmla="*/ 2032000 h 2682240"/>
              <a:gd name="connsiteX23" fmla="*/ 5648960 w 6908800"/>
              <a:gd name="connsiteY23" fmla="*/ 2021840 h 2682240"/>
              <a:gd name="connsiteX24" fmla="*/ 5547360 w 6908800"/>
              <a:gd name="connsiteY24" fmla="*/ 2001520 h 2682240"/>
              <a:gd name="connsiteX25" fmla="*/ 5435600 w 6908800"/>
              <a:gd name="connsiteY25" fmla="*/ 1981200 h 2682240"/>
              <a:gd name="connsiteX26" fmla="*/ 5374640 w 6908800"/>
              <a:gd name="connsiteY26" fmla="*/ 1940560 h 2682240"/>
              <a:gd name="connsiteX27" fmla="*/ 5354320 w 6908800"/>
              <a:gd name="connsiteY27" fmla="*/ 1910080 h 2682240"/>
              <a:gd name="connsiteX28" fmla="*/ 5293360 w 6908800"/>
              <a:gd name="connsiteY28" fmla="*/ 1889760 h 2682240"/>
              <a:gd name="connsiteX29" fmla="*/ 5262880 w 6908800"/>
              <a:gd name="connsiteY29" fmla="*/ 1879600 h 2682240"/>
              <a:gd name="connsiteX30" fmla="*/ 5232400 w 6908800"/>
              <a:gd name="connsiteY30" fmla="*/ 1869440 h 2682240"/>
              <a:gd name="connsiteX31" fmla="*/ 5130800 w 6908800"/>
              <a:gd name="connsiteY31" fmla="*/ 1849120 h 2682240"/>
              <a:gd name="connsiteX32" fmla="*/ 5090160 w 6908800"/>
              <a:gd name="connsiteY32" fmla="*/ 1838960 h 2682240"/>
              <a:gd name="connsiteX33" fmla="*/ 5019040 w 6908800"/>
              <a:gd name="connsiteY33" fmla="*/ 1798320 h 2682240"/>
              <a:gd name="connsiteX34" fmla="*/ 4988560 w 6908800"/>
              <a:gd name="connsiteY34" fmla="*/ 1788160 h 2682240"/>
              <a:gd name="connsiteX35" fmla="*/ 4917440 w 6908800"/>
              <a:gd name="connsiteY35" fmla="*/ 1747520 h 2682240"/>
              <a:gd name="connsiteX36" fmla="*/ 4866640 w 6908800"/>
              <a:gd name="connsiteY36" fmla="*/ 1737360 h 2682240"/>
              <a:gd name="connsiteX37" fmla="*/ 4836160 w 6908800"/>
              <a:gd name="connsiteY37" fmla="*/ 1727200 h 2682240"/>
              <a:gd name="connsiteX38" fmla="*/ 4754880 w 6908800"/>
              <a:gd name="connsiteY38" fmla="*/ 1717040 h 2682240"/>
              <a:gd name="connsiteX39" fmla="*/ 4704080 w 6908800"/>
              <a:gd name="connsiteY39" fmla="*/ 1706880 h 2682240"/>
              <a:gd name="connsiteX40" fmla="*/ 4612640 w 6908800"/>
              <a:gd name="connsiteY40" fmla="*/ 1676400 h 2682240"/>
              <a:gd name="connsiteX41" fmla="*/ 4551680 w 6908800"/>
              <a:gd name="connsiteY41" fmla="*/ 1635760 h 2682240"/>
              <a:gd name="connsiteX42" fmla="*/ 4460240 w 6908800"/>
              <a:gd name="connsiteY42" fmla="*/ 1605280 h 2682240"/>
              <a:gd name="connsiteX43" fmla="*/ 4429760 w 6908800"/>
              <a:gd name="connsiteY43" fmla="*/ 1595120 h 2682240"/>
              <a:gd name="connsiteX44" fmla="*/ 4368800 w 6908800"/>
              <a:gd name="connsiteY44" fmla="*/ 1564640 h 2682240"/>
              <a:gd name="connsiteX45" fmla="*/ 4297680 w 6908800"/>
              <a:gd name="connsiteY45" fmla="*/ 1554480 h 2682240"/>
              <a:gd name="connsiteX46" fmla="*/ 4267200 w 6908800"/>
              <a:gd name="connsiteY46" fmla="*/ 1524000 h 2682240"/>
              <a:gd name="connsiteX47" fmla="*/ 4206240 w 6908800"/>
              <a:gd name="connsiteY47" fmla="*/ 1503680 h 2682240"/>
              <a:gd name="connsiteX48" fmla="*/ 4135120 w 6908800"/>
              <a:gd name="connsiteY48" fmla="*/ 1452880 h 2682240"/>
              <a:gd name="connsiteX49" fmla="*/ 3992880 w 6908800"/>
              <a:gd name="connsiteY49" fmla="*/ 1412240 h 2682240"/>
              <a:gd name="connsiteX50" fmla="*/ 3962400 w 6908800"/>
              <a:gd name="connsiteY50" fmla="*/ 1391920 h 2682240"/>
              <a:gd name="connsiteX51" fmla="*/ 3891280 w 6908800"/>
              <a:gd name="connsiteY51" fmla="*/ 1371600 h 2682240"/>
              <a:gd name="connsiteX52" fmla="*/ 3860800 w 6908800"/>
              <a:gd name="connsiteY52" fmla="*/ 1361440 h 2682240"/>
              <a:gd name="connsiteX53" fmla="*/ 3810000 w 6908800"/>
              <a:gd name="connsiteY53" fmla="*/ 1351280 h 2682240"/>
              <a:gd name="connsiteX54" fmla="*/ 3698240 w 6908800"/>
              <a:gd name="connsiteY54" fmla="*/ 1320800 h 2682240"/>
              <a:gd name="connsiteX55" fmla="*/ 3657600 w 6908800"/>
              <a:gd name="connsiteY55" fmla="*/ 1300480 h 2682240"/>
              <a:gd name="connsiteX56" fmla="*/ 3627120 w 6908800"/>
              <a:gd name="connsiteY56" fmla="*/ 1290320 h 2682240"/>
              <a:gd name="connsiteX57" fmla="*/ 3596640 w 6908800"/>
              <a:gd name="connsiteY57" fmla="*/ 1270000 h 2682240"/>
              <a:gd name="connsiteX58" fmla="*/ 3545840 w 6908800"/>
              <a:gd name="connsiteY58" fmla="*/ 1259840 h 2682240"/>
              <a:gd name="connsiteX59" fmla="*/ 3484880 w 6908800"/>
              <a:gd name="connsiteY59" fmla="*/ 1219200 h 2682240"/>
              <a:gd name="connsiteX60" fmla="*/ 3403600 w 6908800"/>
              <a:gd name="connsiteY60" fmla="*/ 1188720 h 2682240"/>
              <a:gd name="connsiteX61" fmla="*/ 3373120 w 6908800"/>
              <a:gd name="connsiteY61" fmla="*/ 1178560 h 2682240"/>
              <a:gd name="connsiteX62" fmla="*/ 3342640 w 6908800"/>
              <a:gd name="connsiteY62" fmla="*/ 1158240 h 2682240"/>
              <a:gd name="connsiteX63" fmla="*/ 3312160 w 6908800"/>
              <a:gd name="connsiteY63" fmla="*/ 1148080 h 2682240"/>
              <a:gd name="connsiteX64" fmla="*/ 3281680 w 6908800"/>
              <a:gd name="connsiteY64" fmla="*/ 1127760 h 2682240"/>
              <a:gd name="connsiteX65" fmla="*/ 3230880 w 6908800"/>
              <a:gd name="connsiteY65" fmla="*/ 1117600 h 2682240"/>
              <a:gd name="connsiteX66" fmla="*/ 3169920 w 6908800"/>
              <a:gd name="connsiteY66" fmla="*/ 1097280 h 2682240"/>
              <a:gd name="connsiteX67" fmla="*/ 3088640 w 6908800"/>
              <a:gd name="connsiteY67" fmla="*/ 1076960 h 2682240"/>
              <a:gd name="connsiteX68" fmla="*/ 3037840 w 6908800"/>
              <a:gd name="connsiteY68" fmla="*/ 1066800 h 2682240"/>
              <a:gd name="connsiteX69" fmla="*/ 2976880 w 6908800"/>
              <a:gd name="connsiteY69" fmla="*/ 1046480 h 2682240"/>
              <a:gd name="connsiteX70" fmla="*/ 2946400 w 6908800"/>
              <a:gd name="connsiteY70" fmla="*/ 1026160 h 2682240"/>
              <a:gd name="connsiteX71" fmla="*/ 2905760 w 6908800"/>
              <a:gd name="connsiteY71" fmla="*/ 1016000 h 2682240"/>
              <a:gd name="connsiteX72" fmla="*/ 2824480 w 6908800"/>
              <a:gd name="connsiteY72" fmla="*/ 975360 h 2682240"/>
              <a:gd name="connsiteX73" fmla="*/ 2722880 w 6908800"/>
              <a:gd name="connsiteY73" fmla="*/ 944880 h 2682240"/>
              <a:gd name="connsiteX74" fmla="*/ 2641600 w 6908800"/>
              <a:gd name="connsiteY74" fmla="*/ 904240 h 2682240"/>
              <a:gd name="connsiteX75" fmla="*/ 2590800 w 6908800"/>
              <a:gd name="connsiteY75" fmla="*/ 894080 h 2682240"/>
              <a:gd name="connsiteX76" fmla="*/ 2550160 w 6908800"/>
              <a:gd name="connsiteY76" fmla="*/ 883920 h 2682240"/>
              <a:gd name="connsiteX77" fmla="*/ 2367280 w 6908800"/>
              <a:gd name="connsiteY77" fmla="*/ 863600 h 2682240"/>
              <a:gd name="connsiteX78" fmla="*/ 2296160 w 6908800"/>
              <a:gd name="connsiteY78" fmla="*/ 833120 h 2682240"/>
              <a:gd name="connsiteX79" fmla="*/ 2265680 w 6908800"/>
              <a:gd name="connsiteY79" fmla="*/ 822960 h 2682240"/>
              <a:gd name="connsiteX80" fmla="*/ 2235200 w 6908800"/>
              <a:gd name="connsiteY80" fmla="*/ 802640 h 2682240"/>
              <a:gd name="connsiteX81" fmla="*/ 2194560 w 6908800"/>
              <a:gd name="connsiteY81" fmla="*/ 792480 h 2682240"/>
              <a:gd name="connsiteX82" fmla="*/ 2133600 w 6908800"/>
              <a:gd name="connsiteY82" fmla="*/ 772160 h 2682240"/>
              <a:gd name="connsiteX83" fmla="*/ 2042160 w 6908800"/>
              <a:gd name="connsiteY83" fmla="*/ 741680 h 2682240"/>
              <a:gd name="connsiteX84" fmla="*/ 1950720 w 6908800"/>
              <a:gd name="connsiteY84" fmla="*/ 711200 h 2682240"/>
              <a:gd name="connsiteX85" fmla="*/ 1920240 w 6908800"/>
              <a:gd name="connsiteY85" fmla="*/ 701040 h 2682240"/>
              <a:gd name="connsiteX86" fmla="*/ 1889760 w 6908800"/>
              <a:gd name="connsiteY86" fmla="*/ 690880 h 2682240"/>
              <a:gd name="connsiteX87" fmla="*/ 1849120 w 6908800"/>
              <a:gd name="connsiteY87" fmla="*/ 660400 h 2682240"/>
              <a:gd name="connsiteX88" fmla="*/ 1788160 w 6908800"/>
              <a:gd name="connsiteY88" fmla="*/ 650240 h 2682240"/>
              <a:gd name="connsiteX89" fmla="*/ 1727200 w 6908800"/>
              <a:gd name="connsiteY89" fmla="*/ 629920 h 2682240"/>
              <a:gd name="connsiteX90" fmla="*/ 1686560 w 6908800"/>
              <a:gd name="connsiteY90" fmla="*/ 619760 h 2682240"/>
              <a:gd name="connsiteX91" fmla="*/ 1615440 w 6908800"/>
              <a:gd name="connsiteY91" fmla="*/ 589280 h 2682240"/>
              <a:gd name="connsiteX92" fmla="*/ 1544320 w 6908800"/>
              <a:gd name="connsiteY92" fmla="*/ 568960 h 2682240"/>
              <a:gd name="connsiteX93" fmla="*/ 1513840 w 6908800"/>
              <a:gd name="connsiteY93" fmla="*/ 548640 h 2682240"/>
              <a:gd name="connsiteX94" fmla="*/ 1452880 w 6908800"/>
              <a:gd name="connsiteY94" fmla="*/ 538480 h 2682240"/>
              <a:gd name="connsiteX95" fmla="*/ 1422400 w 6908800"/>
              <a:gd name="connsiteY95" fmla="*/ 518160 h 2682240"/>
              <a:gd name="connsiteX96" fmla="*/ 1351280 w 6908800"/>
              <a:gd name="connsiteY96" fmla="*/ 497840 h 2682240"/>
              <a:gd name="connsiteX97" fmla="*/ 1290320 w 6908800"/>
              <a:gd name="connsiteY97" fmla="*/ 477520 h 2682240"/>
              <a:gd name="connsiteX98" fmla="*/ 1209040 w 6908800"/>
              <a:gd name="connsiteY98" fmla="*/ 436880 h 2682240"/>
              <a:gd name="connsiteX99" fmla="*/ 1178560 w 6908800"/>
              <a:gd name="connsiteY99" fmla="*/ 406400 h 2682240"/>
              <a:gd name="connsiteX100" fmla="*/ 1117600 w 6908800"/>
              <a:gd name="connsiteY100" fmla="*/ 386080 h 2682240"/>
              <a:gd name="connsiteX101" fmla="*/ 1087120 w 6908800"/>
              <a:gd name="connsiteY101" fmla="*/ 375920 h 2682240"/>
              <a:gd name="connsiteX102" fmla="*/ 1056640 w 6908800"/>
              <a:gd name="connsiteY102" fmla="*/ 365760 h 2682240"/>
              <a:gd name="connsiteX103" fmla="*/ 975360 w 6908800"/>
              <a:gd name="connsiteY103" fmla="*/ 355600 h 2682240"/>
              <a:gd name="connsiteX104" fmla="*/ 944880 w 6908800"/>
              <a:gd name="connsiteY104" fmla="*/ 325120 h 2682240"/>
              <a:gd name="connsiteX105" fmla="*/ 904240 w 6908800"/>
              <a:gd name="connsiteY105" fmla="*/ 314960 h 2682240"/>
              <a:gd name="connsiteX106" fmla="*/ 873760 w 6908800"/>
              <a:gd name="connsiteY106" fmla="*/ 304800 h 2682240"/>
              <a:gd name="connsiteX107" fmla="*/ 843280 w 6908800"/>
              <a:gd name="connsiteY107" fmla="*/ 284480 h 2682240"/>
              <a:gd name="connsiteX108" fmla="*/ 782320 w 6908800"/>
              <a:gd name="connsiteY108" fmla="*/ 264160 h 2682240"/>
              <a:gd name="connsiteX109" fmla="*/ 751840 w 6908800"/>
              <a:gd name="connsiteY109" fmla="*/ 233680 h 2682240"/>
              <a:gd name="connsiteX110" fmla="*/ 670560 w 6908800"/>
              <a:gd name="connsiteY110" fmla="*/ 213360 h 2682240"/>
              <a:gd name="connsiteX111" fmla="*/ 640080 w 6908800"/>
              <a:gd name="connsiteY111" fmla="*/ 203200 h 2682240"/>
              <a:gd name="connsiteX112" fmla="*/ 579120 w 6908800"/>
              <a:gd name="connsiteY112" fmla="*/ 172720 h 2682240"/>
              <a:gd name="connsiteX113" fmla="*/ 548640 w 6908800"/>
              <a:gd name="connsiteY113" fmla="*/ 142240 h 2682240"/>
              <a:gd name="connsiteX114" fmla="*/ 467360 w 6908800"/>
              <a:gd name="connsiteY114" fmla="*/ 111760 h 2682240"/>
              <a:gd name="connsiteX115" fmla="*/ 416560 w 6908800"/>
              <a:gd name="connsiteY115" fmla="*/ 81280 h 2682240"/>
              <a:gd name="connsiteX116" fmla="*/ 264160 w 6908800"/>
              <a:gd name="connsiteY116" fmla="*/ 50800 h 2682240"/>
              <a:gd name="connsiteX117" fmla="*/ 213360 w 6908800"/>
              <a:gd name="connsiteY117" fmla="*/ 40640 h 2682240"/>
              <a:gd name="connsiteX118" fmla="*/ 152400 w 6908800"/>
              <a:gd name="connsiteY118" fmla="*/ 30480 h 2682240"/>
              <a:gd name="connsiteX119" fmla="*/ 111760 w 6908800"/>
              <a:gd name="connsiteY119" fmla="*/ 20320 h 2682240"/>
              <a:gd name="connsiteX120" fmla="*/ 50800 w 6908800"/>
              <a:gd name="connsiteY120" fmla="*/ 0 h 2682240"/>
              <a:gd name="connsiteX121" fmla="*/ 0 w 6908800"/>
              <a:gd name="connsiteY121" fmla="*/ 0 h 26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908800" h="2682240">
                <a:moveTo>
                  <a:pt x="6908800" y="2682240"/>
                </a:moveTo>
                <a:cubicBezTo>
                  <a:pt x="6838930" y="2626344"/>
                  <a:pt x="6876043" y="2653629"/>
                  <a:pt x="6797040" y="2600960"/>
                </a:cubicBezTo>
                <a:cubicBezTo>
                  <a:pt x="6786880" y="2594187"/>
                  <a:pt x="6778144" y="2584501"/>
                  <a:pt x="6766560" y="2580640"/>
                </a:cubicBezTo>
                <a:cubicBezTo>
                  <a:pt x="6756400" y="2577253"/>
                  <a:pt x="6745659" y="2575269"/>
                  <a:pt x="6736080" y="2570480"/>
                </a:cubicBezTo>
                <a:cubicBezTo>
                  <a:pt x="6725158" y="2565019"/>
                  <a:pt x="6714726" y="2558272"/>
                  <a:pt x="6705600" y="2550160"/>
                </a:cubicBezTo>
                <a:cubicBezTo>
                  <a:pt x="6684122" y="2531068"/>
                  <a:pt x="6671902" y="2498287"/>
                  <a:pt x="6644640" y="2489200"/>
                </a:cubicBezTo>
                <a:cubicBezTo>
                  <a:pt x="6599792" y="2474251"/>
                  <a:pt x="6623739" y="2483829"/>
                  <a:pt x="6573520" y="2458720"/>
                </a:cubicBezTo>
                <a:cubicBezTo>
                  <a:pt x="6559467" y="2416562"/>
                  <a:pt x="6563537" y="2407979"/>
                  <a:pt x="6502400" y="2387600"/>
                </a:cubicBezTo>
                <a:lnTo>
                  <a:pt x="6441440" y="2367280"/>
                </a:lnTo>
                <a:cubicBezTo>
                  <a:pt x="6421120" y="2346960"/>
                  <a:pt x="6396420" y="2330230"/>
                  <a:pt x="6380480" y="2306320"/>
                </a:cubicBezTo>
                <a:cubicBezTo>
                  <a:pt x="6373707" y="2296160"/>
                  <a:pt x="6369350" y="2283881"/>
                  <a:pt x="6360160" y="2275840"/>
                </a:cubicBezTo>
                <a:cubicBezTo>
                  <a:pt x="6341781" y="2259758"/>
                  <a:pt x="6316469" y="2252469"/>
                  <a:pt x="6299200" y="2235200"/>
                </a:cubicBezTo>
                <a:cubicBezTo>
                  <a:pt x="6258846" y="2194846"/>
                  <a:pt x="6282659" y="2208205"/>
                  <a:pt x="6228080" y="2194560"/>
                </a:cubicBezTo>
                <a:cubicBezTo>
                  <a:pt x="6217920" y="2187787"/>
                  <a:pt x="6208758" y="2179199"/>
                  <a:pt x="6197600" y="2174240"/>
                </a:cubicBezTo>
                <a:cubicBezTo>
                  <a:pt x="6178027" y="2165541"/>
                  <a:pt x="6156960" y="2160693"/>
                  <a:pt x="6136640" y="2153920"/>
                </a:cubicBezTo>
                <a:lnTo>
                  <a:pt x="6106160" y="2143760"/>
                </a:lnTo>
                <a:cubicBezTo>
                  <a:pt x="6096000" y="2140373"/>
                  <a:pt x="6084591" y="2139541"/>
                  <a:pt x="6075680" y="2133600"/>
                </a:cubicBezTo>
                <a:cubicBezTo>
                  <a:pt x="6065520" y="2126827"/>
                  <a:pt x="6056784" y="2117141"/>
                  <a:pt x="6045200" y="2113280"/>
                </a:cubicBezTo>
                <a:cubicBezTo>
                  <a:pt x="6025657" y="2106766"/>
                  <a:pt x="6004508" y="2106805"/>
                  <a:pt x="5984240" y="2103120"/>
                </a:cubicBezTo>
                <a:cubicBezTo>
                  <a:pt x="5967250" y="2100031"/>
                  <a:pt x="5950373" y="2096347"/>
                  <a:pt x="5933440" y="2092960"/>
                </a:cubicBezTo>
                <a:cubicBezTo>
                  <a:pt x="5919893" y="2086187"/>
                  <a:pt x="5907168" y="2077429"/>
                  <a:pt x="5892800" y="2072640"/>
                </a:cubicBezTo>
                <a:cubicBezTo>
                  <a:pt x="5859475" y="2061532"/>
                  <a:pt x="5789171" y="2057655"/>
                  <a:pt x="5760720" y="2052320"/>
                </a:cubicBezTo>
                <a:cubicBezTo>
                  <a:pt x="5733271" y="2047173"/>
                  <a:pt x="5705934" y="2040831"/>
                  <a:pt x="5679440" y="2032000"/>
                </a:cubicBezTo>
                <a:cubicBezTo>
                  <a:pt x="5669280" y="2028613"/>
                  <a:pt x="5659395" y="2024248"/>
                  <a:pt x="5648960" y="2021840"/>
                </a:cubicBezTo>
                <a:cubicBezTo>
                  <a:pt x="5615307" y="2014074"/>
                  <a:pt x="5581550" y="2006404"/>
                  <a:pt x="5547360" y="2001520"/>
                </a:cubicBezTo>
                <a:cubicBezTo>
                  <a:pt x="5462417" y="1989385"/>
                  <a:pt x="5499472" y="1997168"/>
                  <a:pt x="5435600" y="1981200"/>
                </a:cubicBezTo>
                <a:cubicBezTo>
                  <a:pt x="5415280" y="1967653"/>
                  <a:pt x="5388187" y="1960880"/>
                  <a:pt x="5374640" y="1940560"/>
                </a:cubicBezTo>
                <a:cubicBezTo>
                  <a:pt x="5367867" y="1930400"/>
                  <a:pt x="5364675" y="1916552"/>
                  <a:pt x="5354320" y="1910080"/>
                </a:cubicBezTo>
                <a:cubicBezTo>
                  <a:pt x="5336157" y="1898728"/>
                  <a:pt x="5313680" y="1896533"/>
                  <a:pt x="5293360" y="1889760"/>
                </a:cubicBezTo>
                <a:lnTo>
                  <a:pt x="5262880" y="1879600"/>
                </a:lnTo>
                <a:cubicBezTo>
                  <a:pt x="5252720" y="1876213"/>
                  <a:pt x="5242902" y="1871540"/>
                  <a:pt x="5232400" y="1869440"/>
                </a:cubicBezTo>
                <a:cubicBezTo>
                  <a:pt x="5198533" y="1862667"/>
                  <a:pt x="5164306" y="1857497"/>
                  <a:pt x="5130800" y="1849120"/>
                </a:cubicBezTo>
                <a:cubicBezTo>
                  <a:pt x="5117253" y="1845733"/>
                  <a:pt x="5103235" y="1843863"/>
                  <a:pt x="5090160" y="1838960"/>
                </a:cubicBezTo>
                <a:cubicBezTo>
                  <a:pt x="5018911" y="1812242"/>
                  <a:pt x="5077994" y="1827797"/>
                  <a:pt x="5019040" y="1798320"/>
                </a:cubicBezTo>
                <a:cubicBezTo>
                  <a:pt x="5009461" y="1793531"/>
                  <a:pt x="4998139" y="1792949"/>
                  <a:pt x="4988560" y="1788160"/>
                </a:cubicBezTo>
                <a:cubicBezTo>
                  <a:pt x="4943966" y="1765863"/>
                  <a:pt x="4970877" y="1765332"/>
                  <a:pt x="4917440" y="1747520"/>
                </a:cubicBezTo>
                <a:cubicBezTo>
                  <a:pt x="4901057" y="1742059"/>
                  <a:pt x="4883393" y="1741548"/>
                  <a:pt x="4866640" y="1737360"/>
                </a:cubicBezTo>
                <a:cubicBezTo>
                  <a:pt x="4856250" y="1734763"/>
                  <a:pt x="4846697" y="1729116"/>
                  <a:pt x="4836160" y="1727200"/>
                </a:cubicBezTo>
                <a:cubicBezTo>
                  <a:pt x="4809296" y="1722316"/>
                  <a:pt x="4781867" y="1721192"/>
                  <a:pt x="4754880" y="1717040"/>
                </a:cubicBezTo>
                <a:cubicBezTo>
                  <a:pt x="4737812" y="1714414"/>
                  <a:pt x="4721013" y="1710267"/>
                  <a:pt x="4704080" y="1706880"/>
                </a:cubicBezTo>
                <a:cubicBezTo>
                  <a:pt x="4613186" y="1646284"/>
                  <a:pt x="4758649" y="1737237"/>
                  <a:pt x="4612640" y="1676400"/>
                </a:cubicBezTo>
                <a:cubicBezTo>
                  <a:pt x="4590097" y="1667007"/>
                  <a:pt x="4574848" y="1643483"/>
                  <a:pt x="4551680" y="1635760"/>
                </a:cubicBezTo>
                <a:lnTo>
                  <a:pt x="4460240" y="1605280"/>
                </a:lnTo>
                <a:cubicBezTo>
                  <a:pt x="4450080" y="1601893"/>
                  <a:pt x="4438671" y="1601061"/>
                  <a:pt x="4429760" y="1595120"/>
                </a:cubicBezTo>
                <a:cubicBezTo>
                  <a:pt x="4404072" y="1577995"/>
                  <a:pt x="4398846" y="1570649"/>
                  <a:pt x="4368800" y="1564640"/>
                </a:cubicBezTo>
                <a:cubicBezTo>
                  <a:pt x="4345318" y="1559944"/>
                  <a:pt x="4321387" y="1557867"/>
                  <a:pt x="4297680" y="1554480"/>
                </a:cubicBezTo>
                <a:cubicBezTo>
                  <a:pt x="4287520" y="1544320"/>
                  <a:pt x="4279760" y="1530978"/>
                  <a:pt x="4267200" y="1524000"/>
                </a:cubicBezTo>
                <a:cubicBezTo>
                  <a:pt x="4248476" y="1513598"/>
                  <a:pt x="4206240" y="1503680"/>
                  <a:pt x="4206240" y="1503680"/>
                </a:cubicBezTo>
                <a:cubicBezTo>
                  <a:pt x="4204307" y="1502230"/>
                  <a:pt x="4144733" y="1456376"/>
                  <a:pt x="4135120" y="1452880"/>
                </a:cubicBezTo>
                <a:cubicBezTo>
                  <a:pt x="4120217" y="1447461"/>
                  <a:pt x="4013488" y="1425979"/>
                  <a:pt x="3992880" y="1412240"/>
                </a:cubicBezTo>
                <a:cubicBezTo>
                  <a:pt x="3982720" y="1405467"/>
                  <a:pt x="3973322" y="1397381"/>
                  <a:pt x="3962400" y="1391920"/>
                </a:cubicBezTo>
                <a:cubicBezTo>
                  <a:pt x="3946160" y="1383800"/>
                  <a:pt x="3906471" y="1375940"/>
                  <a:pt x="3891280" y="1371600"/>
                </a:cubicBezTo>
                <a:cubicBezTo>
                  <a:pt x="3880982" y="1368658"/>
                  <a:pt x="3871190" y="1364037"/>
                  <a:pt x="3860800" y="1361440"/>
                </a:cubicBezTo>
                <a:cubicBezTo>
                  <a:pt x="3844047" y="1357252"/>
                  <a:pt x="3826660" y="1355824"/>
                  <a:pt x="3810000" y="1351280"/>
                </a:cubicBezTo>
                <a:cubicBezTo>
                  <a:pt x="3668205" y="1312609"/>
                  <a:pt x="3822006" y="1345553"/>
                  <a:pt x="3698240" y="1320800"/>
                </a:cubicBezTo>
                <a:cubicBezTo>
                  <a:pt x="3684693" y="1314027"/>
                  <a:pt x="3671521" y="1306446"/>
                  <a:pt x="3657600" y="1300480"/>
                </a:cubicBezTo>
                <a:cubicBezTo>
                  <a:pt x="3647756" y="1296261"/>
                  <a:pt x="3636699" y="1295109"/>
                  <a:pt x="3627120" y="1290320"/>
                </a:cubicBezTo>
                <a:cubicBezTo>
                  <a:pt x="3616198" y="1284859"/>
                  <a:pt x="3608073" y="1274287"/>
                  <a:pt x="3596640" y="1270000"/>
                </a:cubicBezTo>
                <a:cubicBezTo>
                  <a:pt x="3580471" y="1263937"/>
                  <a:pt x="3562773" y="1263227"/>
                  <a:pt x="3545840" y="1259840"/>
                </a:cubicBezTo>
                <a:cubicBezTo>
                  <a:pt x="3525520" y="1246293"/>
                  <a:pt x="3508572" y="1225123"/>
                  <a:pt x="3484880" y="1219200"/>
                </a:cubicBezTo>
                <a:cubicBezTo>
                  <a:pt x="3409953" y="1200468"/>
                  <a:pt x="3477981" y="1220598"/>
                  <a:pt x="3403600" y="1188720"/>
                </a:cubicBezTo>
                <a:cubicBezTo>
                  <a:pt x="3393756" y="1184501"/>
                  <a:pt x="3382699" y="1183349"/>
                  <a:pt x="3373120" y="1178560"/>
                </a:cubicBezTo>
                <a:cubicBezTo>
                  <a:pt x="3362198" y="1173099"/>
                  <a:pt x="3353562" y="1163701"/>
                  <a:pt x="3342640" y="1158240"/>
                </a:cubicBezTo>
                <a:cubicBezTo>
                  <a:pt x="3333061" y="1153451"/>
                  <a:pt x="3321739" y="1152869"/>
                  <a:pt x="3312160" y="1148080"/>
                </a:cubicBezTo>
                <a:cubicBezTo>
                  <a:pt x="3301238" y="1142619"/>
                  <a:pt x="3293113" y="1132047"/>
                  <a:pt x="3281680" y="1127760"/>
                </a:cubicBezTo>
                <a:cubicBezTo>
                  <a:pt x="3265511" y="1121697"/>
                  <a:pt x="3247540" y="1122144"/>
                  <a:pt x="3230880" y="1117600"/>
                </a:cubicBezTo>
                <a:cubicBezTo>
                  <a:pt x="3210216" y="1111964"/>
                  <a:pt x="3190515" y="1103164"/>
                  <a:pt x="3169920" y="1097280"/>
                </a:cubicBezTo>
                <a:cubicBezTo>
                  <a:pt x="3143067" y="1089608"/>
                  <a:pt x="3116025" y="1082437"/>
                  <a:pt x="3088640" y="1076960"/>
                </a:cubicBezTo>
                <a:cubicBezTo>
                  <a:pt x="3071707" y="1073573"/>
                  <a:pt x="3054500" y="1071344"/>
                  <a:pt x="3037840" y="1066800"/>
                </a:cubicBezTo>
                <a:cubicBezTo>
                  <a:pt x="3017176" y="1061164"/>
                  <a:pt x="2994702" y="1058361"/>
                  <a:pt x="2976880" y="1046480"/>
                </a:cubicBezTo>
                <a:cubicBezTo>
                  <a:pt x="2966720" y="1039707"/>
                  <a:pt x="2957623" y="1030970"/>
                  <a:pt x="2946400" y="1026160"/>
                </a:cubicBezTo>
                <a:cubicBezTo>
                  <a:pt x="2933565" y="1020659"/>
                  <a:pt x="2919307" y="1019387"/>
                  <a:pt x="2905760" y="1016000"/>
                </a:cubicBezTo>
                <a:cubicBezTo>
                  <a:pt x="2852271" y="962511"/>
                  <a:pt x="2902347" y="1001316"/>
                  <a:pt x="2824480" y="975360"/>
                </a:cubicBezTo>
                <a:cubicBezTo>
                  <a:pt x="2706349" y="935983"/>
                  <a:pt x="2879117" y="970920"/>
                  <a:pt x="2722880" y="944880"/>
                </a:cubicBezTo>
                <a:cubicBezTo>
                  <a:pt x="2695787" y="931333"/>
                  <a:pt x="2671303" y="910181"/>
                  <a:pt x="2641600" y="904240"/>
                </a:cubicBezTo>
                <a:cubicBezTo>
                  <a:pt x="2624667" y="900853"/>
                  <a:pt x="2607657" y="897826"/>
                  <a:pt x="2590800" y="894080"/>
                </a:cubicBezTo>
                <a:cubicBezTo>
                  <a:pt x="2577169" y="891051"/>
                  <a:pt x="2563934" y="886216"/>
                  <a:pt x="2550160" y="883920"/>
                </a:cubicBezTo>
                <a:cubicBezTo>
                  <a:pt x="2507015" y="876729"/>
                  <a:pt x="2406413" y="867513"/>
                  <a:pt x="2367280" y="863600"/>
                </a:cubicBezTo>
                <a:cubicBezTo>
                  <a:pt x="2282700" y="842455"/>
                  <a:pt x="2366324" y="868202"/>
                  <a:pt x="2296160" y="833120"/>
                </a:cubicBezTo>
                <a:cubicBezTo>
                  <a:pt x="2286581" y="828331"/>
                  <a:pt x="2275259" y="827749"/>
                  <a:pt x="2265680" y="822960"/>
                </a:cubicBezTo>
                <a:cubicBezTo>
                  <a:pt x="2254758" y="817499"/>
                  <a:pt x="2246423" y="807450"/>
                  <a:pt x="2235200" y="802640"/>
                </a:cubicBezTo>
                <a:cubicBezTo>
                  <a:pt x="2222365" y="797139"/>
                  <a:pt x="2207935" y="796492"/>
                  <a:pt x="2194560" y="792480"/>
                </a:cubicBezTo>
                <a:cubicBezTo>
                  <a:pt x="2174044" y="786325"/>
                  <a:pt x="2153920" y="778933"/>
                  <a:pt x="2133600" y="772160"/>
                </a:cubicBezTo>
                <a:lnTo>
                  <a:pt x="2042160" y="741680"/>
                </a:lnTo>
                <a:lnTo>
                  <a:pt x="1950720" y="711200"/>
                </a:lnTo>
                <a:lnTo>
                  <a:pt x="1920240" y="701040"/>
                </a:lnTo>
                <a:lnTo>
                  <a:pt x="1889760" y="690880"/>
                </a:lnTo>
                <a:cubicBezTo>
                  <a:pt x="1876213" y="680720"/>
                  <a:pt x="1864842" y="666689"/>
                  <a:pt x="1849120" y="660400"/>
                </a:cubicBezTo>
                <a:cubicBezTo>
                  <a:pt x="1829993" y="652749"/>
                  <a:pt x="1808145" y="655236"/>
                  <a:pt x="1788160" y="650240"/>
                </a:cubicBezTo>
                <a:cubicBezTo>
                  <a:pt x="1767380" y="645045"/>
                  <a:pt x="1747980" y="635115"/>
                  <a:pt x="1727200" y="629920"/>
                </a:cubicBezTo>
                <a:cubicBezTo>
                  <a:pt x="1713653" y="626533"/>
                  <a:pt x="1699986" y="623596"/>
                  <a:pt x="1686560" y="619760"/>
                </a:cubicBezTo>
                <a:cubicBezTo>
                  <a:pt x="1615917" y="599576"/>
                  <a:pt x="1702139" y="621792"/>
                  <a:pt x="1615440" y="589280"/>
                </a:cubicBezTo>
                <a:cubicBezTo>
                  <a:pt x="1589398" y="579514"/>
                  <a:pt x="1568882" y="581241"/>
                  <a:pt x="1544320" y="568960"/>
                </a:cubicBezTo>
                <a:cubicBezTo>
                  <a:pt x="1533398" y="563499"/>
                  <a:pt x="1525424" y="552501"/>
                  <a:pt x="1513840" y="548640"/>
                </a:cubicBezTo>
                <a:cubicBezTo>
                  <a:pt x="1494297" y="542126"/>
                  <a:pt x="1473200" y="541867"/>
                  <a:pt x="1452880" y="538480"/>
                </a:cubicBezTo>
                <a:cubicBezTo>
                  <a:pt x="1442720" y="531707"/>
                  <a:pt x="1433322" y="523621"/>
                  <a:pt x="1422400" y="518160"/>
                </a:cubicBezTo>
                <a:cubicBezTo>
                  <a:pt x="1405328" y="509624"/>
                  <a:pt x="1367556" y="502723"/>
                  <a:pt x="1351280" y="497840"/>
                </a:cubicBezTo>
                <a:cubicBezTo>
                  <a:pt x="1330764" y="491685"/>
                  <a:pt x="1290320" y="477520"/>
                  <a:pt x="1290320" y="477520"/>
                </a:cubicBezTo>
                <a:cubicBezTo>
                  <a:pt x="1247185" y="412818"/>
                  <a:pt x="1301256" y="477865"/>
                  <a:pt x="1209040" y="436880"/>
                </a:cubicBezTo>
                <a:cubicBezTo>
                  <a:pt x="1195910" y="431044"/>
                  <a:pt x="1191120" y="413378"/>
                  <a:pt x="1178560" y="406400"/>
                </a:cubicBezTo>
                <a:cubicBezTo>
                  <a:pt x="1159836" y="395998"/>
                  <a:pt x="1137920" y="392853"/>
                  <a:pt x="1117600" y="386080"/>
                </a:cubicBezTo>
                <a:lnTo>
                  <a:pt x="1087120" y="375920"/>
                </a:lnTo>
                <a:cubicBezTo>
                  <a:pt x="1076960" y="372533"/>
                  <a:pt x="1067267" y="367088"/>
                  <a:pt x="1056640" y="365760"/>
                </a:cubicBezTo>
                <a:lnTo>
                  <a:pt x="975360" y="355600"/>
                </a:lnTo>
                <a:cubicBezTo>
                  <a:pt x="965200" y="345440"/>
                  <a:pt x="957355" y="332249"/>
                  <a:pt x="944880" y="325120"/>
                </a:cubicBezTo>
                <a:cubicBezTo>
                  <a:pt x="932756" y="318192"/>
                  <a:pt x="917666" y="318796"/>
                  <a:pt x="904240" y="314960"/>
                </a:cubicBezTo>
                <a:cubicBezTo>
                  <a:pt x="893942" y="312018"/>
                  <a:pt x="883339" y="309589"/>
                  <a:pt x="873760" y="304800"/>
                </a:cubicBezTo>
                <a:cubicBezTo>
                  <a:pt x="862838" y="299339"/>
                  <a:pt x="854438" y="289439"/>
                  <a:pt x="843280" y="284480"/>
                </a:cubicBezTo>
                <a:cubicBezTo>
                  <a:pt x="823707" y="275781"/>
                  <a:pt x="782320" y="264160"/>
                  <a:pt x="782320" y="264160"/>
                </a:cubicBezTo>
                <a:cubicBezTo>
                  <a:pt x="772160" y="254000"/>
                  <a:pt x="764921" y="239626"/>
                  <a:pt x="751840" y="233680"/>
                </a:cubicBezTo>
                <a:cubicBezTo>
                  <a:pt x="726416" y="222124"/>
                  <a:pt x="697054" y="222191"/>
                  <a:pt x="670560" y="213360"/>
                </a:cubicBezTo>
                <a:cubicBezTo>
                  <a:pt x="660400" y="209973"/>
                  <a:pt x="649659" y="207989"/>
                  <a:pt x="640080" y="203200"/>
                </a:cubicBezTo>
                <a:cubicBezTo>
                  <a:pt x="561298" y="163809"/>
                  <a:pt x="655732" y="198257"/>
                  <a:pt x="579120" y="172720"/>
                </a:cubicBezTo>
                <a:cubicBezTo>
                  <a:pt x="568960" y="162560"/>
                  <a:pt x="560824" y="149855"/>
                  <a:pt x="548640" y="142240"/>
                </a:cubicBezTo>
                <a:cubicBezTo>
                  <a:pt x="488742" y="104804"/>
                  <a:pt x="514645" y="135403"/>
                  <a:pt x="467360" y="111760"/>
                </a:cubicBezTo>
                <a:cubicBezTo>
                  <a:pt x="449697" y="102929"/>
                  <a:pt x="434991" y="88369"/>
                  <a:pt x="416560" y="81280"/>
                </a:cubicBezTo>
                <a:cubicBezTo>
                  <a:pt x="364017" y="61071"/>
                  <a:pt x="318363" y="59834"/>
                  <a:pt x="264160" y="50800"/>
                </a:cubicBezTo>
                <a:cubicBezTo>
                  <a:pt x="247126" y="47961"/>
                  <a:pt x="230350" y="43729"/>
                  <a:pt x="213360" y="40640"/>
                </a:cubicBezTo>
                <a:cubicBezTo>
                  <a:pt x="193092" y="36955"/>
                  <a:pt x="172600" y="34520"/>
                  <a:pt x="152400" y="30480"/>
                </a:cubicBezTo>
                <a:cubicBezTo>
                  <a:pt x="138708" y="27742"/>
                  <a:pt x="125135" y="24332"/>
                  <a:pt x="111760" y="20320"/>
                </a:cubicBezTo>
                <a:cubicBezTo>
                  <a:pt x="91244" y="14165"/>
                  <a:pt x="72219" y="0"/>
                  <a:pt x="50800" y="0"/>
                </a:cubicBezTo>
                <a:lnTo>
                  <a:pt x="0" y="0"/>
                </a:lnTo>
              </a:path>
            </a:pathLst>
          </a:cu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41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6810</TotalTime>
  <Words>704</Words>
  <Application>Microsoft Macintosh PowerPoint</Application>
  <PresentationFormat>On-screen Show (4:3)</PresentationFormat>
  <Paragraphs>171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FermilabTemplate</vt:lpstr>
      <vt:lpstr>Fermilab: Footer Only</vt:lpstr>
      <vt:lpstr>Mu2e Remote Handling Review Remote Handling Overview</vt:lpstr>
      <vt:lpstr>Remote Handling Overview</vt:lpstr>
      <vt:lpstr>Remote Handling Overview</vt:lpstr>
      <vt:lpstr>Remote Handling Overview</vt:lpstr>
      <vt:lpstr>Remote Handling Overview</vt:lpstr>
      <vt:lpstr>Remote Handling Overview</vt:lpstr>
      <vt:lpstr>Horizontal Scheme</vt:lpstr>
      <vt:lpstr>Horizontal Scheme</vt:lpstr>
      <vt:lpstr>Horizontal Scheme</vt:lpstr>
      <vt:lpstr>Horizontal Scheme</vt:lpstr>
      <vt:lpstr>Overhead Scheme</vt:lpstr>
      <vt:lpstr>Overhead Scheme</vt:lpstr>
      <vt:lpstr>Overhead Scheme</vt:lpstr>
      <vt:lpstr>Overhead Scheme</vt:lpstr>
      <vt:lpstr>Charge to Review Committee</vt:lpstr>
      <vt:lpstr>Backup Slides</vt:lpstr>
      <vt:lpstr>Horizontal Scheme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Ryan Schultz</cp:lastModifiedBy>
  <cp:revision>482</cp:revision>
  <cp:lastPrinted>2014-10-16T16:03:00Z</cp:lastPrinted>
  <dcterms:created xsi:type="dcterms:W3CDTF">2014-01-03T20:18:13Z</dcterms:created>
  <dcterms:modified xsi:type="dcterms:W3CDTF">2015-02-25T20:20:22Z</dcterms:modified>
</cp:coreProperties>
</file>