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82" r:id="rId2"/>
  </p:sldMasterIdLst>
  <p:notesMasterIdLst>
    <p:notesMasterId r:id="rId39"/>
  </p:notesMasterIdLst>
  <p:handoutMasterIdLst>
    <p:handoutMasterId r:id="rId40"/>
  </p:handoutMasterIdLst>
  <p:sldIdLst>
    <p:sldId id="265" r:id="rId3"/>
    <p:sldId id="330" r:id="rId4"/>
    <p:sldId id="331" r:id="rId5"/>
    <p:sldId id="332" r:id="rId6"/>
    <p:sldId id="333" r:id="rId7"/>
    <p:sldId id="335" r:id="rId8"/>
    <p:sldId id="348" r:id="rId9"/>
    <p:sldId id="360" r:id="rId10"/>
    <p:sldId id="361" r:id="rId11"/>
    <p:sldId id="362" r:id="rId12"/>
    <p:sldId id="363" r:id="rId13"/>
    <p:sldId id="364" r:id="rId14"/>
    <p:sldId id="349" r:id="rId15"/>
    <p:sldId id="350" r:id="rId16"/>
    <p:sldId id="341" r:id="rId17"/>
    <p:sldId id="351" r:id="rId18"/>
    <p:sldId id="356" r:id="rId19"/>
    <p:sldId id="357" r:id="rId20"/>
    <p:sldId id="358" r:id="rId21"/>
    <p:sldId id="359" r:id="rId22"/>
    <p:sldId id="365" r:id="rId23"/>
    <p:sldId id="366" r:id="rId24"/>
    <p:sldId id="382" r:id="rId25"/>
    <p:sldId id="337" r:id="rId26"/>
    <p:sldId id="368" r:id="rId27"/>
    <p:sldId id="369" r:id="rId28"/>
    <p:sldId id="370" r:id="rId29"/>
    <p:sldId id="371" r:id="rId30"/>
    <p:sldId id="372" r:id="rId31"/>
    <p:sldId id="378" r:id="rId32"/>
    <p:sldId id="373" r:id="rId33"/>
    <p:sldId id="379" r:id="rId34"/>
    <p:sldId id="375" r:id="rId35"/>
    <p:sldId id="381" r:id="rId36"/>
    <p:sldId id="376" r:id="rId37"/>
    <p:sldId id="374" r:id="rId38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00660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3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244161E7-2406-4EC3-B8B2-84257239CD75}" type="datetimeFigureOut">
              <a:rPr lang="en-US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98DD9270-83BB-4CBE-9253-4D5019DE6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21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3FD35D1E-D958-4192-A37F-94F1CB8CA1FB}" type="datetimeFigureOut">
              <a:rPr lang="en-US"/>
              <a:pPr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FE9DB482-F7AB-4215-9812-F3F0BC0BB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66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defRPr/>
            </a:pPr>
            <a:r>
              <a:rPr lang="en-US" sz="1600">
                <a:latin typeface="Helvetica" charset="0"/>
                <a:cs typeface="Helvetica" charset="0"/>
                <a:sym typeface="Helvetica" charset="0"/>
              </a:rPr>
              <a:t>at limit for increasing beam intensity, what other approaches are available?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6DA20-F5BB-A742-AD47-C5A43140D1E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6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BFF37-6828-4F9D-BB27-E4381412C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764EE-4E15-4CAB-AE86-DECEA60326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26BEA-3101-41B4-ACDC-33E2BF48B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8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EDC5F-450D-4B03-AEB8-070F03DC2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E0B58FB8-77F8-4DF1-9163-175FCAED2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9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49457BD-B036-4A4E-A9E9-E15403461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1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ACB2-5E58-40D2-A329-BD11A7C55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02/10/15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7906-9E3D-4412-B8D2-B86DAFD83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3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858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26FAA0E-EE57-3945-A3AC-4469626D46E5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5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D932D-3474-4361-AB31-0DBE89A83A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1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74DFF-4636-44FF-ACDA-282280AAD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3A206709-516E-4117-B6C3-FDCB7C4A398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8" r:id="rId6"/>
    <p:sldLayoutId id="2147484089" r:id="rId7"/>
    <p:sldLayoutId id="2147484090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6FD52ECC-EF0D-41A9-B644-01C316FE08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x-docdb.fnal.gov/cgi-bin/ShowDocument?docid=123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Accelerator Program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Sergei </a:t>
            </a:r>
            <a:r>
              <a:rPr lang="en-US" dirty="0" err="1" smtClean="0">
                <a:latin typeface="Helvetica" pitchFamily="34" charset="0"/>
              </a:rPr>
              <a:t>Nagaitsev</a:t>
            </a:r>
            <a:endParaRPr lang="en-US" dirty="0">
              <a:latin typeface="Helvetica" pitchFamily="34" charset="0"/>
            </a:endParaRPr>
          </a:p>
          <a:p>
            <a:r>
              <a:rPr lang="en-US" dirty="0" err="1" smtClean="0">
                <a:latin typeface="Helvetica" pitchFamily="34" charset="0"/>
              </a:rPr>
              <a:t>Fermilab</a:t>
            </a:r>
            <a:r>
              <a:rPr lang="en-US" dirty="0" smtClean="0">
                <a:latin typeface="Helvetica" pitchFamily="34" charset="0"/>
              </a:rPr>
              <a:t> Institutional Review</a:t>
            </a:r>
          </a:p>
          <a:p>
            <a:r>
              <a:rPr lang="en-US" dirty="0" smtClean="0">
                <a:latin typeface="Helvetica" pitchFamily="34" charset="0"/>
              </a:rPr>
              <a:t>10 February 2015</a:t>
            </a:r>
          </a:p>
          <a:p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1538"/>
            <a:ext cx="8672513" cy="5429250"/>
          </a:xfrm>
        </p:spPr>
        <p:txBody>
          <a:bodyPr/>
          <a:lstStyle/>
          <a:p>
            <a:r>
              <a:rPr lang="en-US" dirty="0"/>
              <a:t>Injection and Slip Stacking in Recycler </a:t>
            </a:r>
            <a:r>
              <a:rPr lang="en-US" dirty="0" smtClean="0"/>
              <a:t>Ring</a:t>
            </a:r>
          </a:p>
          <a:p>
            <a:pPr lvl="1"/>
            <a:r>
              <a:rPr lang="en-US" dirty="0" smtClean="0"/>
              <a:t>Cut 2/3 second </a:t>
            </a:r>
            <a:r>
              <a:rPr lang="en-US" dirty="0"/>
              <a:t>for injection from cycle </a:t>
            </a:r>
            <a:r>
              <a:rPr lang="en-US" dirty="0" smtClean="0"/>
              <a:t>time;</a:t>
            </a:r>
          </a:p>
          <a:p>
            <a:pPr lvl="1"/>
            <a:r>
              <a:rPr lang="en-US" dirty="0"/>
              <a:t>12 batches from Booster instead of </a:t>
            </a:r>
            <a:r>
              <a:rPr lang="en-US" dirty="0" smtClean="0"/>
              <a:t>11</a:t>
            </a:r>
          </a:p>
          <a:p>
            <a:r>
              <a:rPr lang="en-US" dirty="0"/>
              <a:t>Single turn transfer to MI</a:t>
            </a:r>
          </a:p>
          <a:p>
            <a:r>
              <a:rPr lang="en-US" dirty="0"/>
              <a:t>Ramp to 120 </a:t>
            </a:r>
            <a:r>
              <a:rPr lang="en-US" dirty="0" smtClean="0"/>
              <a:t>GeV</a:t>
            </a:r>
          </a:p>
          <a:p>
            <a:pPr lvl="1"/>
            <a:r>
              <a:rPr lang="en-US" dirty="0"/>
              <a:t>Faster ramp: 1.333 second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12 to </a:t>
            </a:r>
            <a:r>
              <a:rPr lang="en-US" dirty="0" err="1"/>
              <a:t>NOvA</a:t>
            </a:r>
            <a:r>
              <a:rPr lang="en-US" dirty="0"/>
              <a:t> target: </a:t>
            </a:r>
            <a:r>
              <a:rPr lang="en-US" dirty="0" smtClean="0"/>
              <a:t>~4.9e13, </a:t>
            </a:r>
            <a:r>
              <a:rPr lang="en-US" dirty="0"/>
              <a:t>706 kW </a:t>
            </a:r>
          </a:p>
          <a:p>
            <a:r>
              <a:rPr lang="en-US" dirty="0"/>
              <a:t>1.333 second cycle </a:t>
            </a:r>
            <a:endParaRPr lang="en-US" dirty="0" smtClean="0"/>
          </a:p>
          <a:p>
            <a:pPr lvl="1"/>
            <a:r>
              <a:rPr lang="en-US" dirty="0"/>
              <a:t>9 Hz demand on Booster </a:t>
            </a:r>
            <a:endParaRPr lang="en-US" dirty="0" smtClean="0"/>
          </a:p>
          <a:p>
            <a:pPr lvl="1"/>
            <a:r>
              <a:rPr lang="en-US" dirty="0"/>
              <a:t>12 consecutive </a:t>
            </a:r>
            <a:r>
              <a:rPr lang="en-US" dirty="0" smtClean="0"/>
              <a:t>pulses</a:t>
            </a:r>
          </a:p>
          <a:p>
            <a:pPr lvl="1"/>
            <a:r>
              <a:rPr lang="en-US" dirty="0" smtClean="0"/>
              <a:t>1.4e17/hour</a:t>
            </a:r>
          </a:p>
          <a:p>
            <a:r>
              <a:rPr lang="en-US" dirty="0"/>
              <a:t>Target Station</a:t>
            </a:r>
            <a:r>
              <a:rPr lang="en-US" dirty="0" smtClean="0"/>
              <a:t>: new horn configuration and new target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Before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NOvA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5131" y="904875"/>
            <a:ext cx="8320882" cy="2420938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Previous operation:</a:t>
            </a:r>
          </a:p>
          <a:p>
            <a:pPr marL="892175" lvl="1"/>
            <a:r>
              <a:rPr lang="en-US" dirty="0">
                <a:latin typeface="Times New Roman" charset="0"/>
                <a:ea typeface="ＭＳ Ｐゴシック" charset="0"/>
              </a:rPr>
              <a:t>H- linac at ~35 mA </a:t>
            </a:r>
          </a:p>
          <a:p>
            <a:pPr marL="892175" lvl="1"/>
            <a:r>
              <a:rPr lang="en-US" dirty="0">
                <a:latin typeface="Times New Roman" charset="0"/>
                <a:ea typeface="ＭＳ Ｐゴシック" charset="0"/>
              </a:rPr>
              <a:t>Charge exchange injection into Booster 10-11 turns:  4.3e12</a:t>
            </a:r>
          </a:p>
          <a:p>
            <a:pPr marL="892175" lvl="1"/>
            <a:r>
              <a:rPr lang="en-US" dirty="0" smtClean="0">
                <a:latin typeface="Times New Roman" charset="0"/>
                <a:ea typeface="ＭＳ Ｐゴシック" charset="0"/>
              </a:rPr>
              <a:t>11 </a:t>
            </a:r>
            <a:r>
              <a:rPr lang="en-US" dirty="0">
                <a:latin typeface="Times New Roman" charset="0"/>
                <a:ea typeface="ＭＳ Ｐゴシック" charset="0"/>
              </a:rPr>
              <a:t>pulses (at 15 Hz) into Main Injector with RF slip stacking</a:t>
            </a:r>
          </a:p>
          <a:p>
            <a:pPr marL="892175" lvl="1"/>
            <a:r>
              <a:rPr lang="en-US" dirty="0" smtClean="0">
                <a:latin typeface="Times New Roman" charset="0"/>
                <a:ea typeface="ＭＳ Ｐゴシック" charset="0"/>
              </a:rPr>
              <a:t>Ramp to 120 GeV </a:t>
            </a:r>
            <a:r>
              <a:rPr lang="en-US" dirty="0">
                <a:latin typeface="Times New Roman" charset="0"/>
                <a:ea typeface="ＭＳ Ｐゴシック" charset="0"/>
              </a:rPr>
              <a:t>at 204 GeV/s and extract to </a:t>
            </a:r>
            <a:r>
              <a:rPr lang="en-US" dirty="0" err="1">
                <a:latin typeface="Times New Roman" charset="0"/>
                <a:ea typeface="ＭＳ Ｐゴシック" charset="0"/>
              </a:rPr>
              <a:t>NuMI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target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6" y="344805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6" y="3602038"/>
            <a:ext cx="7620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1" y="3590925"/>
            <a:ext cx="762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6" y="3602038"/>
            <a:ext cx="128111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1" y="3590925"/>
            <a:ext cx="130968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57539" y="6515100"/>
            <a:ext cx="4368800" cy="2413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S. Nagaitsev | Accelerators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11</a:t>
            </a:fld>
            <a:endParaRPr lang="en-US" smtClean="0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91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700088" y="100011"/>
            <a:ext cx="7715250" cy="600075"/>
          </a:xfrm>
        </p:spPr>
        <p:txBody>
          <a:bodyPr lIns="26788" tIns="26788" rIns="26788" bIns="26788"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Increasing Beam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Power to 700 kW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3581400"/>
            <a:ext cx="45720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3736975"/>
            <a:ext cx="762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3725863"/>
            <a:ext cx="7620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36975"/>
            <a:ext cx="127952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725863"/>
            <a:ext cx="13112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357505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27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15912" y="1692274"/>
            <a:ext cx="3414713" cy="3355975"/>
          </a:xfrm>
        </p:spPr>
        <p:txBody>
          <a:bodyPr lIns="26788" tIns="26788" rIns="26788" bIns="26788"/>
          <a:lstStyle/>
          <a:p>
            <a:pPr marL="330200" indent="-330200">
              <a:lnSpc>
                <a:spcPct val="80000"/>
              </a:lnSpc>
            </a:pP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Move slip-stacking to recycler</a:t>
            </a:r>
          </a:p>
          <a:p>
            <a:pPr marL="330200" indent="-330200">
              <a:lnSpc>
                <a:spcPct val="80000"/>
              </a:lnSpc>
              <a:spcBef>
                <a:spcPts val="700"/>
              </a:spcBef>
            </a:pP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11 batch -&gt; 12 batch</a:t>
            </a:r>
          </a:p>
          <a:p>
            <a:pPr marL="330200" indent="-330200">
              <a:lnSpc>
                <a:spcPct val="80000"/>
              </a:lnSpc>
              <a:spcBef>
                <a:spcPts val="700"/>
              </a:spcBef>
            </a:pP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Increase Main Injector ramp rate (204 GeV/s -&gt; 240 GeV/s)</a:t>
            </a:r>
          </a:p>
          <a:p>
            <a:pPr marL="330200" indent="-330200">
              <a:lnSpc>
                <a:spcPct val="80000"/>
              </a:lnSpc>
              <a:spcBef>
                <a:spcPts val="700"/>
              </a:spcBef>
            </a:pPr>
            <a:r>
              <a:rPr lang="en-US" sz="2200" dirty="0" smtClean="0">
                <a:latin typeface="Times New Roman" charset="0"/>
                <a:ea typeface="ＭＳ Ｐゴシック" charset="0"/>
                <a:cs typeface="ＭＳ Ｐゴシック" charset="0"/>
              </a:rPr>
              <a:t>380 </a:t>
            </a: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-&gt; 700kW with only ~10% increase in per-pulse intensity</a:t>
            </a:r>
          </a:p>
          <a:p>
            <a:pPr marL="330200" indent="-330200">
              <a:lnSpc>
                <a:spcPct val="80000"/>
              </a:lnSpc>
              <a:spcBef>
                <a:spcPts val="700"/>
              </a:spcBef>
            </a:pP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Peak intensity 10% just more frequent</a:t>
            </a: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 rot="-5400000">
            <a:off x="7981950" y="4665662"/>
            <a:ext cx="17986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r>
              <a:rPr lang="en-US" sz="2400" dirty="0">
                <a:cs typeface="Cochin" charset="0"/>
              </a:rPr>
              <a:t>Main</a:t>
            </a:r>
            <a:r>
              <a:rPr lang="en-US" dirty="0">
                <a:cs typeface="Cochin" charset="0"/>
              </a:rPr>
              <a:t> </a:t>
            </a:r>
            <a:r>
              <a:rPr lang="en-US" sz="2400" dirty="0">
                <a:cs typeface="Cochin" charset="0"/>
              </a:rPr>
              <a:t>Injector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 rot="-5400000">
            <a:off x="8130382" y="2085181"/>
            <a:ext cx="1447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2400" dirty="0">
                <a:cs typeface="Cochin" charset="0"/>
              </a:rPr>
              <a:t>Recycler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71775" y="6515100"/>
            <a:ext cx="4754563" cy="2413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S. Nagaitsev | Accelerators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12</a:t>
            </a:fld>
            <a:endParaRPr lang="en-US" smtClean="0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41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96608"/>
            <a:ext cx="8229600" cy="473726"/>
          </a:xfrm>
        </p:spPr>
        <p:txBody>
          <a:bodyPr/>
          <a:lstStyle/>
          <a:p>
            <a:r>
              <a:rPr lang="en-US" sz="2400" dirty="0" smtClean="0"/>
              <a:t>MI Beam power with and without slow extraction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37813-0E09-4CF2-9ACE-4DDC2C50A1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267200" cy="4186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4019550" cy="4186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741" y="1257300"/>
            <a:ext cx="317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kW with ½ intensity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Current MI operation and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88324"/>
            <a:ext cx="8672513" cy="5569614"/>
          </a:xfrm>
        </p:spPr>
        <p:txBody>
          <a:bodyPr/>
          <a:lstStyle/>
          <a:p>
            <a:r>
              <a:rPr lang="en-US" dirty="0" smtClean="0"/>
              <a:t>We are delivering ~2.5E13 </a:t>
            </a:r>
            <a:r>
              <a:rPr lang="en-US" dirty="0" err="1" smtClean="0"/>
              <a:t>ppp</a:t>
            </a:r>
            <a:r>
              <a:rPr lang="en-US" dirty="0" smtClean="0"/>
              <a:t> every 1.333sec by using the Recycler as a proton stacker (6 Booster batches, no slip stacking)</a:t>
            </a:r>
          </a:p>
          <a:p>
            <a:pPr lvl="1"/>
            <a:r>
              <a:rPr lang="en-US" dirty="0" smtClean="0"/>
              <a:t>350 kW beam power (320 kW with slow extraction)</a:t>
            </a:r>
          </a:p>
          <a:p>
            <a:pPr lvl="1"/>
            <a:r>
              <a:rPr lang="en-US" dirty="0" smtClean="0"/>
              <a:t>No instability under normal operating conditions.</a:t>
            </a:r>
            <a:endParaRPr lang="en-US" dirty="0"/>
          </a:p>
          <a:p>
            <a:r>
              <a:rPr lang="en-US" dirty="0" smtClean="0"/>
              <a:t>Working on commissioning the 2+6 operation, achieving 450 kW of beam power (within one month).</a:t>
            </a:r>
          </a:p>
          <a:p>
            <a:pPr lvl="1"/>
            <a:r>
              <a:rPr lang="en-US" dirty="0" smtClean="0"/>
              <a:t>Requires 6 Hz Booster operation (achievable today).</a:t>
            </a:r>
          </a:p>
          <a:p>
            <a:r>
              <a:rPr lang="en-US" dirty="0" smtClean="0"/>
              <a:t>Gradually increase the number of the slipped stacked batches.</a:t>
            </a:r>
          </a:p>
          <a:p>
            <a:pPr lvl="1"/>
            <a:r>
              <a:rPr lang="en-US" dirty="0" smtClean="0"/>
              <a:t>We can test 4+6 operation, with the current Booster rep rate (7.5 Hz, achievable as a test with no beam to </a:t>
            </a:r>
            <a:r>
              <a:rPr lang="en-US" dirty="0" err="1" smtClean="0"/>
              <a:t>MicroBooNE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Identify any show stoppers.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It’s all about beam losses.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7849" y="6515100"/>
            <a:ext cx="4621939" cy="2413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S. Nagaitsev | Accelerators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14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Booster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F91-17CE-4B00-8B80-4DCB96E6DFF2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498" y="860612"/>
            <a:ext cx="8646740" cy="3402106"/>
          </a:xfrm>
          <a:prstGeom prst="rect">
            <a:avLst/>
          </a:prstGeom>
          <a:ln/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0546">
              <a:tabLst>
                <a:tab pos="1065944" algn="l"/>
                <a:tab pos="1065944" algn="l"/>
                <a:tab pos="1387401" algn="l"/>
                <a:tab pos="1387401" algn="l"/>
                <a:tab pos="1387401" algn="l"/>
                <a:tab pos="1065944" algn="l"/>
              </a:tabLst>
            </a:pPr>
            <a:r>
              <a:rPr lang="en-US" dirty="0" smtClean="0"/>
              <a:t>Booster is a resonant machine running  at 15 Hz </a:t>
            </a:r>
          </a:p>
          <a:p>
            <a:pPr marL="610546">
              <a:tabLst>
                <a:tab pos="1065944" algn="l"/>
                <a:tab pos="1065944" algn="l"/>
                <a:tab pos="1387401" algn="l"/>
                <a:tab pos="1387401" algn="l"/>
                <a:tab pos="1387401" algn="l"/>
                <a:tab pos="1065944" algn="l"/>
              </a:tabLst>
            </a:pPr>
            <a:r>
              <a:rPr lang="en-US" dirty="0" smtClean="0"/>
              <a:t>RF is pulsed, limited to ~7.5 Hz </a:t>
            </a:r>
          </a:p>
          <a:p>
            <a:pPr marL="932003" lvl="1">
              <a:tabLst>
                <a:tab pos="1065944" algn="l"/>
                <a:tab pos="1065944" algn="l"/>
                <a:tab pos="1387401" algn="l"/>
                <a:tab pos="1387401" algn="l"/>
                <a:tab pos="1387401" algn="l"/>
                <a:tab pos="1065944" algn="l"/>
              </a:tabLst>
            </a:pPr>
            <a:r>
              <a:rPr lang="en-US" dirty="0" smtClean="0"/>
              <a:t>at higher frequencies the cavities spark</a:t>
            </a:r>
          </a:p>
          <a:p>
            <a:pPr marL="932003" lvl="1">
              <a:tabLst>
                <a:tab pos="1065944" algn="l"/>
                <a:tab pos="1065944" algn="l"/>
                <a:tab pos="1387401" algn="l"/>
                <a:tab pos="1387401" algn="l"/>
                <a:tab pos="1387401" algn="l"/>
                <a:tab pos="1065944" algn="l"/>
              </a:tabLst>
            </a:pPr>
            <a:r>
              <a:rPr lang="en-US" dirty="0" smtClean="0"/>
              <a:t>at higher frequencies the tuners overheat</a:t>
            </a:r>
          </a:p>
          <a:p>
            <a:pPr marL="932003" lvl="1">
              <a:tabLst>
                <a:tab pos="1065944" algn="l"/>
                <a:tab pos="1065944" algn="l"/>
                <a:tab pos="1387401" algn="l"/>
                <a:tab pos="1387401" algn="l"/>
                <a:tab pos="1387401" algn="l"/>
                <a:tab pos="1065944" algn="l"/>
              </a:tabLst>
            </a:pPr>
            <a:r>
              <a:rPr lang="en-US" dirty="0" smtClean="0"/>
              <a:t>Refurbishment plan to achieve 15 Hz is part of PIP</a:t>
            </a:r>
          </a:p>
          <a:p>
            <a:pPr marL="610546">
              <a:tabLst>
                <a:tab pos="1065944" algn="l"/>
                <a:tab pos="1065944" algn="l"/>
                <a:tab pos="1387401" algn="l"/>
                <a:tab pos="1387401" algn="l"/>
                <a:tab pos="1387401" algn="l"/>
                <a:tab pos="1065944" algn="l"/>
              </a:tabLst>
            </a:pPr>
            <a:r>
              <a:rPr lang="en-US" dirty="0" smtClean="0"/>
              <a:t>There is an RF pre-pulse associated with beam cycles</a:t>
            </a:r>
          </a:p>
          <a:p>
            <a:pPr marL="1010596" lvl="1">
              <a:tabLst>
                <a:tab pos="1065944" algn="l"/>
                <a:tab pos="1065944" algn="l"/>
                <a:tab pos="1387401" algn="l"/>
                <a:tab pos="1387401" algn="l"/>
                <a:tab pos="1387401" algn="l"/>
                <a:tab pos="1065944" algn="l"/>
              </a:tabLst>
            </a:pPr>
            <a:r>
              <a:rPr lang="en-US" dirty="0" smtClean="0"/>
              <a:t>It means that the actual beam pulse rate is less than 7.5 Hz</a:t>
            </a:r>
          </a:p>
          <a:p>
            <a:pPr marL="1010596" lvl="1">
              <a:tabLst>
                <a:tab pos="1065944" algn="l"/>
                <a:tab pos="1065944" algn="l"/>
                <a:tab pos="1387401" algn="l"/>
                <a:tab pos="1387401" algn="l"/>
                <a:tab pos="1387401" algn="l"/>
                <a:tab pos="1065944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Need at least 9 Hz for </a:t>
            </a:r>
            <a:r>
              <a:rPr lang="en-US" dirty="0" err="1" smtClean="0">
                <a:solidFill>
                  <a:srgbClr val="FF0000"/>
                </a:solidFill>
              </a:rPr>
              <a:t>NOvA</a:t>
            </a:r>
            <a:r>
              <a:rPr lang="en-US" dirty="0" smtClean="0">
                <a:solidFill>
                  <a:srgbClr val="FF0000"/>
                </a:solidFill>
              </a:rPr>
              <a:t> 12-batch slip-stacking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-boone.fnal.gov/public/introduction/pics/booster1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4159810"/>
            <a:ext cx="24193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nal.gov/pub/news04/images/20041022imag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05" y="4239986"/>
            <a:ext cx="2608729" cy="19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5219" y="85411"/>
            <a:ext cx="8418007" cy="4797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500" dirty="0" smtClean="0"/>
              <a:t>PIP Goals and Scope </a:t>
            </a:r>
            <a:r>
              <a:rPr lang="en-US" sz="2200" b="0" dirty="0" smtClean="0"/>
              <a:t>(Established in </a:t>
            </a:r>
            <a:r>
              <a:rPr lang="en-US" sz="2200" b="0" dirty="0" smtClean="0"/>
              <a:t>2011)</a:t>
            </a:r>
            <a:endParaRPr lang="en-US" sz="2200" b="0" dirty="0"/>
          </a:p>
        </p:txBody>
      </p:sp>
      <p:sp>
        <p:nvSpPr>
          <p:cNvPr id="4" name="Rectangle 3"/>
          <p:cNvSpPr/>
          <p:nvPr/>
        </p:nvSpPr>
        <p:spPr>
          <a:xfrm>
            <a:off x="103031" y="720030"/>
            <a:ext cx="90409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="1" dirty="0" smtClean="0"/>
              <a:t>Goals</a:t>
            </a:r>
            <a:r>
              <a:rPr lang="en-US" dirty="0" smtClean="0"/>
              <a:t>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Increase </a:t>
            </a:r>
            <a:r>
              <a:rPr lang="en-US" dirty="0"/>
              <a:t>the beam repetition rate from the present ~7 Hz to 15 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Eliminate </a:t>
            </a:r>
            <a:r>
              <a:rPr lang="en-US" dirty="0"/>
              <a:t>major reliability vulnerabilities and maintain reliability at present levels (&gt;85</a:t>
            </a:r>
            <a:r>
              <a:rPr lang="en-US" dirty="0" smtClean="0"/>
              <a:t>%) at </a:t>
            </a:r>
            <a:r>
              <a:rPr lang="en-US" dirty="0"/>
              <a:t>the full repetition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Eliminate </a:t>
            </a:r>
            <a:r>
              <a:rPr lang="en-US" dirty="0"/>
              <a:t>major obsolescence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Increase </a:t>
            </a:r>
            <a:r>
              <a:rPr lang="en-US" dirty="0"/>
              <a:t>the proton source throughput, with a </a:t>
            </a:r>
            <a:r>
              <a:rPr lang="en-US" i="1" dirty="0"/>
              <a:t>goal </a:t>
            </a:r>
            <a:r>
              <a:rPr lang="en-US" dirty="0"/>
              <a:t>of reaching </a:t>
            </a:r>
            <a:r>
              <a:rPr lang="en-US" dirty="0" smtClean="0"/>
              <a:t> &gt;2E17 protons/hour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Presently operating at &lt;1E17 protons/hour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Ensure </a:t>
            </a:r>
            <a:r>
              <a:rPr lang="en-US" dirty="0">
                <a:solidFill>
                  <a:schemeClr val="tx2"/>
                </a:solidFill>
              </a:rPr>
              <a:t>a useful operating life of the proton source through at least </a:t>
            </a:r>
            <a:r>
              <a:rPr lang="en-US" dirty="0" smtClean="0">
                <a:solidFill>
                  <a:schemeClr val="tx2"/>
                </a:solidFill>
              </a:rPr>
              <a:t>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Now extended to 2030 to accommodate the PIP-II schedule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PIP is NOT a Project but a campaign of many activities scheduled around the on-going 24/7 operations by the same people (by lab and DOE choice)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It is managed like a project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budget, schedule, WBS, milestones, project controls..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5D932D-3474-4361-AB31-0DBE89A83A5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2" y="68179"/>
            <a:ext cx="8099612" cy="676835"/>
          </a:xfrm>
        </p:spPr>
        <p:txBody>
          <a:bodyPr/>
          <a:lstStyle/>
          <a:p>
            <a:r>
              <a:rPr lang="en-US" dirty="0" smtClean="0"/>
              <a:t>15 Hz operations: Booster </a:t>
            </a:r>
            <a:r>
              <a:rPr lang="en-US" dirty="0" err="1" smtClean="0"/>
              <a:t>rf</a:t>
            </a:r>
            <a:r>
              <a:rPr lang="en-US" dirty="0" smtClean="0"/>
              <a:t>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29" y="856130"/>
            <a:ext cx="7906871" cy="4876800"/>
          </a:xfrm>
        </p:spPr>
        <p:txBody>
          <a:bodyPr/>
          <a:lstStyle/>
          <a:p>
            <a:r>
              <a:rPr lang="en-US" dirty="0" smtClean="0"/>
              <a:t>Booster has 22 slots for </a:t>
            </a:r>
            <a:r>
              <a:rPr lang="en-US" dirty="0" err="1" smtClean="0"/>
              <a:t>rf</a:t>
            </a:r>
            <a:r>
              <a:rPr lang="en-US" dirty="0" smtClean="0"/>
              <a:t> cavities</a:t>
            </a:r>
          </a:p>
          <a:p>
            <a:r>
              <a:rPr lang="en-US" dirty="0" smtClean="0"/>
              <a:t>We can not run (4.3e12) beam with fewer than 17 cavities.</a:t>
            </a:r>
          </a:p>
          <a:p>
            <a:r>
              <a:rPr lang="en-US" dirty="0" smtClean="0"/>
              <a:t>We now have 20 cavities on hand</a:t>
            </a:r>
          </a:p>
          <a:p>
            <a:pPr lvl="1"/>
            <a:r>
              <a:rPr lang="en-US" dirty="0" smtClean="0"/>
              <a:t>At any given time: 17 are installed, 2 are out for repair</a:t>
            </a:r>
          </a:p>
          <a:p>
            <a:pPr lvl="1"/>
            <a:r>
              <a:rPr lang="en-US" dirty="0" smtClean="0"/>
              <a:t>each cavity requires 3 tuners. Tuners require 3 weeks to rebuild during the 10-week refurbishment process. </a:t>
            </a:r>
          </a:p>
          <a:p>
            <a:r>
              <a:rPr lang="en-US" dirty="0" smtClean="0"/>
              <a:t>Our plan is to have 17 refurbished cavities before this summer’s shutdown (July 2015).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85785" y="6515100"/>
            <a:ext cx="261640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17</a:t>
            </a:fld>
            <a:endParaRPr lang="en-US" smtClean="0"/>
          </a:p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RF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138" y="1043046"/>
            <a:ext cx="2720975" cy="4987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July 1970 Flatbed semi delivering  Booster RF cavity </a:t>
            </a:r>
            <a:r>
              <a:rPr lang="en-US" dirty="0" smtClean="0"/>
              <a:t>pair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Cavities built by 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F91-17CE-4B00-8B80-4DCB96E6DFF2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1" y="1043046"/>
            <a:ext cx="6078537" cy="4800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5D932D-3474-4361-AB31-0DBE89A83A5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" name="Picture 2" descr="http://www-bd.fnal.gov/cgi-mach/machlog.pl?nb=pip&amp;action=view&amp;page=-2790&amp;button=y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1" r="14266" b="17485"/>
          <a:stretch/>
        </p:blipFill>
        <p:spPr bwMode="auto">
          <a:xfrm>
            <a:off x="5187355" y="3962398"/>
            <a:ext cx="3956645" cy="225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Y:\public\PIP- Booster RF Cavites\Tuners\Tuner #119\DSCN0083 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320"/>
            <a:ext cx="2701058" cy="1939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-bd.fnal.gov/cgi-mach/machlog.pl?nb=pip&amp;action=view&amp;page=-977&amp;button=y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" y="4500062"/>
            <a:ext cx="2633422" cy="1885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Y:\public\PIP- Booster RF Cavites\Tuners\Tuner #9\DSCN1416 smal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" b="12978"/>
          <a:stretch/>
        </p:blipFill>
        <p:spPr bwMode="auto">
          <a:xfrm>
            <a:off x="-83983" y="769357"/>
            <a:ext cx="2816671" cy="182880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10" y="825362"/>
            <a:ext cx="3870156" cy="254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87354" y="5791198"/>
            <a:ext cx="3956645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First new tuner – built &amp; tested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2161580" y="871302"/>
            <a:ext cx="311863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Cavity work: 2 – 4 weeks</a:t>
            </a:r>
          </a:p>
          <a:p>
            <a:r>
              <a:rPr lang="en-US" sz="1600" dirty="0"/>
              <a:t>Tuner work: 4 weeks</a:t>
            </a:r>
          </a:p>
          <a:p>
            <a:r>
              <a:rPr lang="en-US" sz="1600" dirty="0"/>
              <a:t>Tuner installation: 1+ week</a:t>
            </a:r>
          </a:p>
          <a:p>
            <a:r>
              <a:rPr lang="en-US" sz="1600" dirty="0"/>
              <a:t>RF testing: 1+ week</a:t>
            </a:r>
          </a:p>
          <a:p>
            <a:pPr lvl="1"/>
            <a:r>
              <a:rPr lang="en-US" sz="1600" dirty="0"/>
              <a:t>Potential delays: vacuum and </a:t>
            </a:r>
            <a:r>
              <a:rPr lang="en-US" sz="1600" dirty="0" smtClean="0"/>
              <a:t>water complications</a:t>
            </a:r>
            <a:endParaRPr lang="en-US" sz="1600" dirty="0"/>
          </a:p>
          <a:p>
            <a:r>
              <a:rPr lang="en-US" sz="1600" b="1" dirty="0" smtClean="0"/>
              <a:t>Rate of repair improved by 1.5 </a:t>
            </a:r>
            <a:r>
              <a:rPr lang="en-US" sz="1600" b="1" dirty="0" err="1" smtClean="0"/>
              <a:t>wk</a:t>
            </a:r>
            <a:endParaRPr lang="en-US" sz="1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187354" y="3373352"/>
            <a:ext cx="396301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After 2+ years vendor able to produce suitable ferrite for new tuners 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43806" y="185772"/>
            <a:ext cx="458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 – Booster Cavity Refurbishment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06327" y="3763761"/>
            <a:ext cx="2581027" cy="1661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Old cavities had many problems - especially the tuners: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Water Leaks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Burnt RF Fingers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Connection Flange</a:t>
            </a:r>
            <a:endParaRPr lang="en-US" sz="17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871831" y="4980791"/>
            <a:ext cx="829227" cy="355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118795" y="3941378"/>
            <a:ext cx="1587444" cy="951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7353" y="2727021"/>
            <a:ext cx="395664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Additional 20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cavity being tested 15 Hz (</a:t>
            </a:r>
            <a:r>
              <a:rPr lang="en-US" sz="1800" dirty="0"/>
              <a:t>salvaged </a:t>
            </a:r>
            <a:r>
              <a:rPr lang="en-US" sz="1800" dirty="0" smtClean="0"/>
              <a:t>original cavity – major rebuild)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30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after the </a:t>
            </a:r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err="1">
                <a:solidFill>
                  <a:srgbClr val="003399"/>
                </a:solidFill>
              </a:rPr>
              <a:t>Fermilab</a:t>
            </a:r>
            <a:r>
              <a:rPr lang="en-US" altLang="en-US" i="1" dirty="0">
                <a:solidFill>
                  <a:srgbClr val="003399"/>
                </a:solidFill>
              </a:rPr>
              <a:t> operates the largest accelerator complex in the U.S., 2</a:t>
            </a:r>
            <a:r>
              <a:rPr lang="en-US" altLang="en-US" i="1" baseline="30000" dirty="0">
                <a:solidFill>
                  <a:srgbClr val="003399"/>
                </a:solidFill>
              </a:rPr>
              <a:t>nd</a:t>
            </a:r>
            <a:r>
              <a:rPr lang="en-US" altLang="en-US" i="1" dirty="0">
                <a:solidFill>
                  <a:srgbClr val="003399"/>
                </a:solidFill>
              </a:rPr>
              <a:t> largest in the world (even after termination of the </a:t>
            </a:r>
            <a:r>
              <a:rPr lang="en-US" altLang="en-US" i="1" dirty="0" err="1">
                <a:solidFill>
                  <a:srgbClr val="003399"/>
                </a:solidFill>
              </a:rPr>
              <a:t>Tevatron</a:t>
            </a:r>
            <a:r>
              <a:rPr lang="en-US" altLang="en-US" i="1" dirty="0">
                <a:solidFill>
                  <a:srgbClr val="003399"/>
                </a:solidFill>
              </a:rPr>
              <a:t>)</a:t>
            </a:r>
            <a:endParaRPr lang="en-US" altLang="en-US" dirty="0">
              <a:solidFill>
                <a:srgbClr val="003399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Apr </a:t>
            </a:r>
            <a:r>
              <a:rPr lang="en-US" dirty="0"/>
              <a:t>2012 – Sep 2013, ~18 months have been spent in shutdown and commissioning, adapting the accelerator complex after the end of the </a:t>
            </a:r>
            <a:r>
              <a:rPr lang="en-US" dirty="0" err="1"/>
              <a:t>Tevatron</a:t>
            </a:r>
            <a:r>
              <a:rPr lang="en-US" dirty="0"/>
              <a:t> era</a:t>
            </a: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Present mission: deliver high-intensity proton beams to explore the Neutrino Sector and rare decays</a:t>
            </a:r>
          </a:p>
          <a:p>
            <a:pPr marL="0" indent="0">
              <a:buNone/>
            </a:pPr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F91-17CE-4B00-8B80-4DCB96E6DFF2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0840" y="6606540"/>
            <a:ext cx="2292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Updated January 8, 2015 by </a:t>
            </a:r>
            <a:r>
              <a:rPr lang="en-US" sz="1000" dirty="0" smtClean="0"/>
              <a:t>K Gollwitzer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905115"/>
            <a:ext cx="7373554" cy="5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4828" y="2039796"/>
            <a:ext cx="313579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Additional Labor Added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66283" y="2501461"/>
            <a:ext cx="0" cy="557049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199" y="1597103"/>
            <a:ext cx="481584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East Gallery Completed - running 15 Hz tests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06932" y="1997213"/>
            <a:ext cx="53788" cy="46166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60720" y="1987667"/>
            <a:ext cx="256392" cy="34064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8224" y="6181"/>
            <a:ext cx="3655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Goal is to have all installed stations (17) refurbished and operated at 15 Hz before summer shutdown.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8785" y="190846"/>
            <a:ext cx="458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 – Booster Cavity Refurbishment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04993" y="3406078"/>
            <a:ext cx="2039007" cy="14003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When PIP completed, Booster will have 22 stations capable of 15 Hz operations.</a:t>
            </a:r>
            <a:endParaRPr lang="en-US" sz="17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947338" y="1797158"/>
            <a:ext cx="10510" cy="982827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47338" y="2288571"/>
            <a:ext cx="2181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Summer Shutdown</a:t>
            </a:r>
          </a:p>
          <a:p>
            <a:r>
              <a:rPr lang="en-US" sz="2000" dirty="0" smtClean="0"/>
              <a:t>Starts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5D932D-3474-4361-AB31-0DBE89A83A5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9932" y="818367"/>
            <a:ext cx="8572472" cy="5421874"/>
            <a:chOff x="298146" y="978926"/>
            <a:chExt cx="8572472" cy="5421874"/>
          </a:xfrm>
        </p:grpSpPr>
        <p:pic>
          <p:nvPicPr>
            <p:cNvPr id="6" name="image" descr="site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9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5"/>
            <a:stretch/>
          </p:blipFill>
          <p:spPr>
            <a:xfrm>
              <a:off x="298146" y="990600"/>
              <a:ext cx="8312453" cy="5410200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381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7" name="NuMIBL"/>
            <p:cNvCxnSpPr/>
            <p:nvPr/>
          </p:nvCxnSpPr>
          <p:spPr>
            <a:xfrm flipH="1" flipV="1">
              <a:off x="3505200" y="1321194"/>
              <a:ext cx="2971265" cy="2865060"/>
            </a:xfrm>
            <a:prstGeom prst="line">
              <a:avLst/>
            </a:prstGeom>
            <a:ln w="38100" cap="rnd" cmpd="sng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8"/>
            <p:cNvGrpSpPr/>
            <p:nvPr/>
          </p:nvGrpSpPr>
          <p:grpSpPr>
            <a:xfrm>
              <a:off x="6425727" y="1397394"/>
              <a:ext cx="2086772" cy="2982542"/>
              <a:chOff x="6425727" y="1371600"/>
              <a:chExt cx="2086772" cy="2982542"/>
            </a:xfrm>
          </p:grpSpPr>
          <p:cxnSp>
            <p:nvCxnSpPr>
              <p:cNvPr id="36" name="SY120Acc"/>
              <p:cNvCxnSpPr/>
              <p:nvPr/>
            </p:nvCxnSpPr>
            <p:spPr>
              <a:xfrm flipV="1">
                <a:off x="7556501" y="1371600"/>
                <a:ext cx="955998" cy="590221"/>
              </a:xfrm>
              <a:prstGeom prst="straightConnector1">
                <a:avLst/>
              </a:prstGeom>
              <a:ln w="38100" cap="rnd">
                <a:solidFill>
                  <a:srgbClr val="FF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Freeform 4"/>
              <p:cNvSpPr/>
              <p:nvPr/>
            </p:nvSpPr>
            <p:spPr>
              <a:xfrm>
                <a:off x="6425727" y="1962150"/>
                <a:ext cx="1130774" cy="2391992"/>
              </a:xfrm>
              <a:custGeom>
                <a:avLst/>
                <a:gdLst>
                  <a:gd name="connsiteX0" fmla="*/ 1130931 w 1130931"/>
                  <a:gd name="connsiteY0" fmla="*/ 0 h 2348198"/>
                  <a:gd name="connsiteX1" fmla="*/ 800731 w 1130931"/>
                  <a:gd name="connsiteY1" fmla="*/ 203200 h 2348198"/>
                  <a:gd name="connsiteX2" fmla="*/ 597531 w 1130931"/>
                  <a:gd name="connsiteY2" fmla="*/ 349250 h 2348198"/>
                  <a:gd name="connsiteX3" fmla="*/ 356231 w 1130931"/>
                  <a:gd name="connsiteY3" fmla="*/ 577850 h 2348198"/>
                  <a:gd name="connsiteX4" fmla="*/ 95881 w 1130931"/>
                  <a:gd name="connsiteY4" fmla="*/ 1066800 h 2348198"/>
                  <a:gd name="connsiteX5" fmla="*/ 631 w 1130931"/>
                  <a:gd name="connsiteY5" fmla="*/ 1403350 h 2348198"/>
                  <a:gd name="connsiteX6" fmla="*/ 64131 w 1130931"/>
                  <a:gd name="connsiteY6" fmla="*/ 1854200 h 2348198"/>
                  <a:gd name="connsiteX7" fmla="*/ 241931 w 1130931"/>
                  <a:gd name="connsiteY7" fmla="*/ 2298700 h 2348198"/>
                  <a:gd name="connsiteX8" fmla="*/ 286381 w 1130931"/>
                  <a:gd name="connsiteY8" fmla="*/ 2317750 h 2348198"/>
                  <a:gd name="connsiteX0" fmla="*/ 1130730 w 1130730"/>
                  <a:gd name="connsiteY0" fmla="*/ 0 h 2348198"/>
                  <a:gd name="connsiteX1" fmla="*/ 800530 w 1130730"/>
                  <a:gd name="connsiteY1" fmla="*/ 203200 h 2348198"/>
                  <a:gd name="connsiteX2" fmla="*/ 597330 w 1130730"/>
                  <a:gd name="connsiteY2" fmla="*/ 349250 h 2348198"/>
                  <a:gd name="connsiteX3" fmla="*/ 356030 w 1130730"/>
                  <a:gd name="connsiteY3" fmla="*/ 577850 h 2348198"/>
                  <a:gd name="connsiteX4" fmla="*/ 89330 w 1130730"/>
                  <a:gd name="connsiteY4" fmla="*/ 1035050 h 2348198"/>
                  <a:gd name="connsiteX5" fmla="*/ 430 w 1130730"/>
                  <a:gd name="connsiteY5" fmla="*/ 1403350 h 2348198"/>
                  <a:gd name="connsiteX6" fmla="*/ 63930 w 1130730"/>
                  <a:gd name="connsiteY6" fmla="*/ 1854200 h 2348198"/>
                  <a:gd name="connsiteX7" fmla="*/ 241730 w 1130730"/>
                  <a:gd name="connsiteY7" fmla="*/ 2298700 h 2348198"/>
                  <a:gd name="connsiteX8" fmla="*/ 286180 w 1130730"/>
                  <a:gd name="connsiteY8" fmla="*/ 2317750 h 2348198"/>
                  <a:gd name="connsiteX0" fmla="*/ 1130730 w 1130730"/>
                  <a:gd name="connsiteY0" fmla="*/ 0 h 2393033"/>
                  <a:gd name="connsiteX1" fmla="*/ 800530 w 1130730"/>
                  <a:gd name="connsiteY1" fmla="*/ 203200 h 2393033"/>
                  <a:gd name="connsiteX2" fmla="*/ 597330 w 1130730"/>
                  <a:gd name="connsiteY2" fmla="*/ 349250 h 2393033"/>
                  <a:gd name="connsiteX3" fmla="*/ 356030 w 1130730"/>
                  <a:gd name="connsiteY3" fmla="*/ 577850 h 2393033"/>
                  <a:gd name="connsiteX4" fmla="*/ 89330 w 1130730"/>
                  <a:gd name="connsiteY4" fmla="*/ 1035050 h 2393033"/>
                  <a:gd name="connsiteX5" fmla="*/ 430 w 1130730"/>
                  <a:gd name="connsiteY5" fmla="*/ 1403350 h 2393033"/>
                  <a:gd name="connsiteX6" fmla="*/ 63930 w 1130730"/>
                  <a:gd name="connsiteY6" fmla="*/ 1854200 h 2393033"/>
                  <a:gd name="connsiteX7" fmla="*/ 241730 w 1130730"/>
                  <a:gd name="connsiteY7" fmla="*/ 2298700 h 2393033"/>
                  <a:gd name="connsiteX8" fmla="*/ 324280 w 1130730"/>
                  <a:gd name="connsiteY8" fmla="*/ 2381250 h 2393033"/>
                  <a:gd name="connsiteX0" fmla="*/ 1130774 w 1130774"/>
                  <a:gd name="connsiteY0" fmla="*/ 0 h 2391992"/>
                  <a:gd name="connsiteX1" fmla="*/ 800574 w 1130774"/>
                  <a:gd name="connsiteY1" fmla="*/ 203200 h 2391992"/>
                  <a:gd name="connsiteX2" fmla="*/ 597374 w 1130774"/>
                  <a:gd name="connsiteY2" fmla="*/ 349250 h 2391992"/>
                  <a:gd name="connsiteX3" fmla="*/ 356074 w 1130774"/>
                  <a:gd name="connsiteY3" fmla="*/ 577850 h 2391992"/>
                  <a:gd name="connsiteX4" fmla="*/ 89374 w 1130774"/>
                  <a:gd name="connsiteY4" fmla="*/ 1035050 h 2391992"/>
                  <a:gd name="connsiteX5" fmla="*/ 474 w 1130774"/>
                  <a:gd name="connsiteY5" fmla="*/ 1403350 h 2391992"/>
                  <a:gd name="connsiteX6" fmla="*/ 63974 w 1130774"/>
                  <a:gd name="connsiteY6" fmla="*/ 1854200 h 2391992"/>
                  <a:gd name="connsiteX7" fmla="*/ 260824 w 1130774"/>
                  <a:gd name="connsiteY7" fmla="*/ 2292350 h 2391992"/>
                  <a:gd name="connsiteX8" fmla="*/ 324324 w 1130774"/>
                  <a:gd name="connsiteY8" fmla="*/ 2381250 h 239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0774" h="2391992">
                    <a:moveTo>
                      <a:pt x="1130774" y="0"/>
                    </a:moveTo>
                    <a:cubicBezTo>
                      <a:pt x="1010124" y="72496"/>
                      <a:pt x="889474" y="144992"/>
                      <a:pt x="800574" y="203200"/>
                    </a:cubicBezTo>
                    <a:cubicBezTo>
                      <a:pt x="711674" y="261408"/>
                      <a:pt x="671457" y="286808"/>
                      <a:pt x="597374" y="349250"/>
                    </a:cubicBezTo>
                    <a:cubicBezTo>
                      <a:pt x="523291" y="411692"/>
                      <a:pt x="440741" y="463550"/>
                      <a:pt x="356074" y="577850"/>
                    </a:cubicBezTo>
                    <a:cubicBezTo>
                      <a:pt x="271407" y="692150"/>
                      <a:pt x="148641" y="897467"/>
                      <a:pt x="89374" y="1035050"/>
                    </a:cubicBezTo>
                    <a:cubicBezTo>
                      <a:pt x="30107" y="1172633"/>
                      <a:pt x="4707" y="1266825"/>
                      <a:pt x="474" y="1403350"/>
                    </a:cubicBezTo>
                    <a:cubicBezTo>
                      <a:pt x="-3759" y="1539875"/>
                      <a:pt x="20582" y="1706033"/>
                      <a:pt x="63974" y="1854200"/>
                    </a:cubicBezTo>
                    <a:cubicBezTo>
                      <a:pt x="107366" y="2002367"/>
                      <a:pt x="217432" y="2204508"/>
                      <a:pt x="260824" y="2292350"/>
                    </a:cubicBezTo>
                    <a:cubicBezTo>
                      <a:pt x="304216" y="2380192"/>
                      <a:pt x="320620" y="2410354"/>
                      <a:pt x="324324" y="2381250"/>
                    </a:cubicBezTo>
                  </a:path>
                </a:pathLst>
              </a:custGeom>
              <a:noFill/>
              <a:ln w="38100" cap="rnd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AP1"/>
            <p:cNvCxnSpPr>
              <a:stCxn id="13" idx="6"/>
            </p:cNvCxnSpPr>
            <p:nvPr/>
          </p:nvCxnSpPr>
          <p:spPr>
            <a:xfrm flipH="1" flipV="1">
              <a:off x="6324602" y="3571694"/>
              <a:ext cx="581024" cy="1121348"/>
            </a:xfrm>
            <a:prstGeom prst="line">
              <a:avLst/>
            </a:prstGeom>
            <a:ln w="38100" cap="rnd">
              <a:solidFill>
                <a:srgbClr val="9900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NBL"/>
            <p:cNvSpPr/>
            <p:nvPr/>
          </p:nvSpPr>
          <p:spPr>
            <a:xfrm>
              <a:off x="3890574" y="1778395"/>
              <a:ext cx="462354" cy="1593495"/>
            </a:xfrm>
            <a:custGeom>
              <a:avLst/>
              <a:gdLst>
                <a:gd name="connsiteX0" fmla="*/ 252413 w 252413"/>
                <a:gd name="connsiteY0" fmla="*/ 1071563 h 1071563"/>
                <a:gd name="connsiteX1" fmla="*/ 119063 w 252413"/>
                <a:gd name="connsiteY1" fmla="*/ 1019175 h 1071563"/>
                <a:gd name="connsiteX2" fmla="*/ 61913 w 252413"/>
                <a:gd name="connsiteY2" fmla="*/ 976313 h 1071563"/>
                <a:gd name="connsiteX3" fmla="*/ 61913 w 252413"/>
                <a:gd name="connsiteY3" fmla="*/ 976313 h 1071563"/>
                <a:gd name="connsiteX4" fmla="*/ 0 w 252413"/>
                <a:gd name="connsiteY4" fmla="*/ 0 h 1071563"/>
                <a:gd name="connsiteX5" fmla="*/ 0 w 252413"/>
                <a:gd name="connsiteY5" fmla="*/ 0 h 1071563"/>
                <a:gd name="connsiteX0" fmla="*/ 252413 w 252413"/>
                <a:gd name="connsiteY0" fmla="*/ 1071563 h 1104663"/>
                <a:gd name="connsiteX1" fmla="*/ 81240 w 252413"/>
                <a:gd name="connsiteY1" fmla="*/ 1102132 h 1104663"/>
                <a:gd name="connsiteX2" fmla="*/ 61913 w 252413"/>
                <a:gd name="connsiteY2" fmla="*/ 976313 h 1104663"/>
                <a:gd name="connsiteX3" fmla="*/ 61913 w 252413"/>
                <a:gd name="connsiteY3" fmla="*/ 976313 h 1104663"/>
                <a:gd name="connsiteX4" fmla="*/ 0 w 252413"/>
                <a:gd name="connsiteY4" fmla="*/ 0 h 1104663"/>
                <a:gd name="connsiteX5" fmla="*/ 0 w 252413"/>
                <a:gd name="connsiteY5" fmla="*/ 0 h 1104663"/>
                <a:gd name="connsiteX0" fmla="*/ 363854 w 363854"/>
                <a:gd name="connsiteY0" fmla="*/ 1071563 h 1104663"/>
                <a:gd name="connsiteX1" fmla="*/ 192681 w 363854"/>
                <a:gd name="connsiteY1" fmla="*/ 1102132 h 1104663"/>
                <a:gd name="connsiteX2" fmla="*/ 173354 w 363854"/>
                <a:gd name="connsiteY2" fmla="*/ 976313 h 1104663"/>
                <a:gd name="connsiteX3" fmla="*/ 0 w 363854"/>
                <a:gd name="connsiteY3" fmla="*/ 961673 h 1104663"/>
                <a:gd name="connsiteX4" fmla="*/ 111441 w 363854"/>
                <a:gd name="connsiteY4" fmla="*/ 0 h 1104663"/>
                <a:gd name="connsiteX5" fmla="*/ 111441 w 363854"/>
                <a:gd name="connsiteY5" fmla="*/ 0 h 1104663"/>
                <a:gd name="connsiteX0" fmla="*/ 363854 w 363854"/>
                <a:gd name="connsiteY0" fmla="*/ 1071563 h 1102804"/>
                <a:gd name="connsiteX1" fmla="*/ 192681 w 363854"/>
                <a:gd name="connsiteY1" fmla="*/ 1102132 h 1102804"/>
                <a:gd name="connsiteX2" fmla="*/ 107165 w 363854"/>
                <a:gd name="connsiteY2" fmla="*/ 1093428 h 1102804"/>
                <a:gd name="connsiteX3" fmla="*/ 0 w 363854"/>
                <a:gd name="connsiteY3" fmla="*/ 961673 h 1102804"/>
                <a:gd name="connsiteX4" fmla="*/ 111441 w 363854"/>
                <a:gd name="connsiteY4" fmla="*/ 0 h 1102804"/>
                <a:gd name="connsiteX5" fmla="*/ 111441 w 363854"/>
                <a:gd name="connsiteY5" fmla="*/ 0 h 1102804"/>
                <a:gd name="connsiteX0" fmla="*/ 363854 w 363854"/>
                <a:gd name="connsiteY0" fmla="*/ 1071563 h 1102804"/>
                <a:gd name="connsiteX1" fmla="*/ 236808 w 363854"/>
                <a:gd name="connsiteY1" fmla="*/ 1102132 h 1102804"/>
                <a:gd name="connsiteX2" fmla="*/ 107165 w 363854"/>
                <a:gd name="connsiteY2" fmla="*/ 1093428 h 1102804"/>
                <a:gd name="connsiteX3" fmla="*/ 0 w 363854"/>
                <a:gd name="connsiteY3" fmla="*/ 961673 h 1102804"/>
                <a:gd name="connsiteX4" fmla="*/ 111441 w 363854"/>
                <a:gd name="connsiteY4" fmla="*/ 0 h 1102804"/>
                <a:gd name="connsiteX5" fmla="*/ 111441 w 363854"/>
                <a:gd name="connsiteY5" fmla="*/ 0 h 1102804"/>
                <a:gd name="connsiteX0" fmla="*/ 363854 w 363854"/>
                <a:gd name="connsiteY0" fmla="*/ 1071563 h 1109196"/>
                <a:gd name="connsiteX1" fmla="*/ 236808 w 363854"/>
                <a:gd name="connsiteY1" fmla="*/ 1102132 h 1109196"/>
                <a:gd name="connsiteX2" fmla="*/ 107165 w 363854"/>
                <a:gd name="connsiteY2" fmla="*/ 1093428 h 1109196"/>
                <a:gd name="connsiteX3" fmla="*/ 0 w 363854"/>
                <a:gd name="connsiteY3" fmla="*/ 961673 h 1109196"/>
                <a:gd name="connsiteX4" fmla="*/ 111441 w 363854"/>
                <a:gd name="connsiteY4" fmla="*/ 0 h 1109196"/>
                <a:gd name="connsiteX5" fmla="*/ 111441 w 363854"/>
                <a:gd name="connsiteY5" fmla="*/ 0 h 1109196"/>
                <a:gd name="connsiteX0" fmla="*/ 351246 w 351246"/>
                <a:gd name="connsiteY0" fmla="*/ 1125241 h 1125241"/>
                <a:gd name="connsiteX1" fmla="*/ 236808 w 351246"/>
                <a:gd name="connsiteY1" fmla="*/ 1102132 h 1125241"/>
                <a:gd name="connsiteX2" fmla="*/ 107165 w 351246"/>
                <a:gd name="connsiteY2" fmla="*/ 1093428 h 1125241"/>
                <a:gd name="connsiteX3" fmla="*/ 0 w 351246"/>
                <a:gd name="connsiteY3" fmla="*/ 961673 h 1125241"/>
                <a:gd name="connsiteX4" fmla="*/ 111441 w 351246"/>
                <a:gd name="connsiteY4" fmla="*/ 0 h 1125241"/>
                <a:gd name="connsiteX5" fmla="*/ 111441 w 351246"/>
                <a:gd name="connsiteY5" fmla="*/ 0 h 1125241"/>
                <a:gd name="connsiteX0" fmla="*/ 351246 w 351246"/>
                <a:gd name="connsiteY0" fmla="*/ 1076443 h 1102132"/>
                <a:gd name="connsiteX1" fmla="*/ 236808 w 351246"/>
                <a:gd name="connsiteY1" fmla="*/ 1102132 h 1102132"/>
                <a:gd name="connsiteX2" fmla="*/ 107165 w 351246"/>
                <a:gd name="connsiteY2" fmla="*/ 1093428 h 1102132"/>
                <a:gd name="connsiteX3" fmla="*/ 0 w 351246"/>
                <a:gd name="connsiteY3" fmla="*/ 961673 h 1102132"/>
                <a:gd name="connsiteX4" fmla="*/ 111441 w 351246"/>
                <a:gd name="connsiteY4" fmla="*/ 0 h 1102132"/>
                <a:gd name="connsiteX5" fmla="*/ 111441 w 351246"/>
                <a:gd name="connsiteY5" fmla="*/ 0 h 1102132"/>
                <a:gd name="connsiteX0" fmla="*/ 404828 w 404828"/>
                <a:gd name="connsiteY0" fmla="*/ 1100843 h 1102185"/>
                <a:gd name="connsiteX1" fmla="*/ 236808 w 404828"/>
                <a:gd name="connsiteY1" fmla="*/ 1102132 h 1102185"/>
                <a:gd name="connsiteX2" fmla="*/ 107165 w 404828"/>
                <a:gd name="connsiteY2" fmla="*/ 1093428 h 1102185"/>
                <a:gd name="connsiteX3" fmla="*/ 0 w 404828"/>
                <a:gd name="connsiteY3" fmla="*/ 961673 h 1102185"/>
                <a:gd name="connsiteX4" fmla="*/ 111441 w 404828"/>
                <a:gd name="connsiteY4" fmla="*/ 0 h 1102185"/>
                <a:gd name="connsiteX5" fmla="*/ 111441 w 404828"/>
                <a:gd name="connsiteY5" fmla="*/ 0 h 1102185"/>
                <a:gd name="connsiteX0" fmla="*/ 404828 w 404828"/>
                <a:gd name="connsiteY0" fmla="*/ 1100843 h 1102702"/>
                <a:gd name="connsiteX1" fmla="*/ 236808 w 404828"/>
                <a:gd name="connsiteY1" fmla="*/ 1102132 h 1102702"/>
                <a:gd name="connsiteX2" fmla="*/ 116620 w 404828"/>
                <a:gd name="connsiteY2" fmla="*/ 1073909 h 1102702"/>
                <a:gd name="connsiteX3" fmla="*/ 0 w 404828"/>
                <a:gd name="connsiteY3" fmla="*/ 961673 h 1102702"/>
                <a:gd name="connsiteX4" fmla="*/ 111441 w 404828"/>
                <a:gd name="connsiteY4" fmla="*/ 0 h 1102702"/>
                <a:gd name="connsiteX5" fmla="*/ 111441 w 404828"/>
                <a:gd name="connsiteY5" fmla="*/ 0 h 1102702"/>
                <a:gd name="connsiteX0" fmla="*/ 404828 w 404828"/>
                <a:gd name="connsiteY0" fmla="*/ 1100843 h 1102702"/>
                <a:gd name="connsiteX1" fmla="*/ 236808 w 404828"/>
                <a:gd name="connsiteY1" fmla="*/ 1102132 h 1102702"/>
                <a:gd name="connsiteX2" fmla="*/ 116620 w 404828"/>
                <a:gd name="connsiteY2" fmla="*/ 1073909 h 1102702"/>
                <a:gd name="connsiteX3" fmla="*/ 0 w 404828"/>
                <a:gd name="connsiteY3" fmla="*/ 961673 h 1102702"/>
                <a:gd name="connsiteX4" fmla="*/ 111441 w 404828"/>
                <a:gd name="connsiteY4" fmla="*/ 0 h 1102702"/>
                <a:gd name="connsiteX5" fmla="*/ 111441 w 404828"/>
                <a:gd name="connsiteY5" fmla="*/ 0 h 1102702"/>
                <a:gd name="connsiteX0" fmla="*/ 404828 w 404828"/>
                <a:gd name="connsiteY0" fmla="*/ 1100843 h 1102702"/>
                <a:gd name="connsiteX1" fmla="*/ 236808 w 404828"/>
                <a:gd name="connsiteY1" fmla="*/ 1102132 h 1102702"/>
                <a:gd name="connsiteX2" fmla="*/ 116620 w 404828"/>
                <a:gd name="connsiteY2" fmla="*/ 1073909 h 1102702"/>
                <a:gd name="connsiteX3" fmla="*/ 0 w 404828"/>
                <a:gd name="connsiteY3" fmla="*/ 961673 h 1102702"/>
                <a:gd name="connsiteX4" fmla="*/ 111441 w 404828"/>
                <a:gd name="connsiteY4" fmla="*/ 0 h 1102702"/>
                <a:gd name="connsiteX5" fmla="*/ 111441 w 404828"/>
                <a:gd name="connsiteY5" fmla="*/ 0 h 1102702"/>
                <a:gd name="connsiteX0" fmla="*/ 404828 w 404828"/>
                <a:gd name="connsiteY0" fmla="*/ 1100843 h 1102702"/>
                <a:gd name="connsiteX1" fmla="*/ 258871 w 404828"/>
                <a:gd name="connsiteY1" fmla="*/ 1102132 h 1102702"/>
                <a:gd name="connsiteX2" fmla="*/ 116620 w 404828"/>
                <a:gd name="connsiteY2" fmla="*/ 1073909 h 1102702"/>
                <a:gd name="connsiteX3" fmla="*/ 0 w 404828"/>
                <a:gd name="connsiteY3" fmla="*/ 961673 h 1102702"/>
                <a:gd name="connsiteX4" fmla="*/ 111441 w 404828"/>
                <a:gd name="connsiteY4" fmla="*/ 0 h 1102702"/>
                <a:gd name="connsiteX5" fmla="*/ 111441 w 404828"/>
                <a:gd name="connsiteY5" fmla="*/ 0 h 1102702"/>
                <a:gd name="connsiteX0" fmla="*/ 442651 w 442651"/>
                <a:gd name="connsiteY0" fmla="*/ 1115483 h 1115483"/>
                <a:gd name="connsiteX1" fmla="*/ 258871 w 442651"/>
                <a:gd name="connsiteY1" fmla="*/ 1102132 h 1115483"/>
                <a:gd name="connsiteX2" fmla="*/ 116620 w 442651"/>
                <a:gd name="connsiteY2" fmla="*/ 1073909 h 1115483"/>
                <a:gd name="connsiteX3" fmla="*/ 0 w 442651"/>
                <a:gd name="connsiteY3" fmla="*/ 961673 h 1115483"/>
                <a:gd name="connsiteX4" fmla="*/ 111441 w 442651"/>
                <a:gd name="connsiteY4" fmla="*/ 0 h 1115483"/>
                <a:gd name="connsiteX5" fmla="*/ 111441 w 442651"/>
                <a:gd name="connsiteY5" fmla="*/ 0 h 1115483"/>
                <a:gd name="connsiteX0" fmla="*/ 442651 w 442651"/>
                <a:gd name="connsiteY0" fmla="*/ 1115483 h 1115483"/>
                <a:gd name="connsiteX1" fmla="*/ 258871 w 442651"/>
                <a:gd name="connsiteY1" fmla="*/ 1102132 h 1115483"/>
                <a:gd name="connsiteX2" fmla="*/ 0 w 442651"/>
                <a:gd name="connsiteY2" fmla="*/ 961673 h 1115483"/>
                <a:gd name="connsiteX3" fmla="*/ 111441 w 442651"/>
                <a:gd name="connsiteY3" fmla="*/ 0 h 1115483"/>
                <a:gd name="connsiteX4" fmla="*/ 111441 w 442651"/>
                <a:gd name="connsiteY4" fmla="*/ 0 h 1115483"/>
                <a:gd name="connsiteX0" fmla="*/ 442651 w 442651"/>
                <a:gd name="connsiteY0" fmla="*/ 1115483 h 1115483"/>
                <a:gd name="connsiteX1" fmla="*/ 0 w 442651"/>
                <a:gd name="connsiteY1" fmla="*/ 961673 h 1115483"/>
                <a:gd name="connsiteX2" fmla="*/ 111441 w 442651"/>
                <a:gd name="connsiteY2" fmla="*/ 0 h 1115483"/>
                <a:gd name="connsiteX3" fmla="*/ 111441 w 442651"/>
                <a:gd name="connsiteY3" fmla="*/ 0 h 1115483"/>
                <a:gd name="connsiteX0" fmla="*/ 331210 w 331210"/>
                <a:gd name="connsiteY0" fmla="*/ 1115483 h 1115483"/>
                <a:gd name="connsiteX1" fmla="*/ 206901 w 331210"/>
                <a:gd name="connsiteY1" fmla="*/ 888475 h 1115483"/>
                <a:gd name="connsiteX2" fmla="*/ 0 w 331210"/>
                <a:gd name="connsiteY2" fmla="*/ 0 h 1115483"/>
                <a:gd name="connsiteX3" fmla="*/ 0 w 331210"/>
                <a:gd name="connsiteY3" fmla="*/ 0 h 1115483"/>
                <a:gd name="connsiteX0" fmla="*/ 331210 w 331210"/>
                <a:gd name="connsiteY0" fmla="*/ 1174041 h 1174041"/>
                <a:gd name="connsiteX1" fmla="*/ 206901 w 331210"/>
                <a:gd name="connsiteY1" fmla="*/ 947033 h 1174041"/>
                <a:gd name="connsiteX2" fmla="*/ 0 w 331210"/>
                <a:gd name="connsiteY2" fmla="*/ 58558 h 1174041"/>
                <a:gd name="connsiteX3" fmla="*/ 88253 w 331210"/>
                <a:gd name="connsiteY3" fmla="*/ 0 h 1174041"/>
                <a:gd name="connsiteX0" fmla="*/ 331210 w 331210"/>
                <a:gd name="connsiteY0" fmla="*/ 1174041 h 1174041"/>
                <a:gd name="connsiteX1" fmla="*/ 206901 w 331210"/>
                <a:gd name="connsiteY1" fmla="*/ 947033 h 1174041"/>
                <a:gd name="connsiteX2" fmla="*/ 110575 w 331210"/>
                <a:gd name="connsiteY2" fmla="*/ 375740 h 1174041"/>
                <a:gd name="connsiteX3" fmla="*/ 0 w 331210"/>
                <a:gd name="connsiteY3" fmla="*/ 58558 h 1174041"/>
                <a:gd name="connsiteX4" fmla="*/ 88253 w 331210"/>
                <a:gd name="connsiteY4" fmla="*/ 0 h 1174041"/>
                <a:gd name="connsiteX0" fmla="*/ 331210 w 331210"/>
                <a:gd name="connsiteY0" fmla="*/ 1174041 h 1174041"/>
                <a:gd name="connsiteX1" fmla="*/ 206901 w 331210"/>
                <a:gd name="connsiteY1" fmla="*/ 947033 h 1174041"/>
                <a:gd name="connsiteX2" fmla="*/ 170460 w 331210"/>
                <a:gd name="connsiteY2" fmla="*/ 590451 h 1174041"/>
                <a:gd name="connsiteX3" fmla="*/ 110575 w 331210"/>
                <a:gd name="connsiteY3" fmla="*/ 375740 h 1174041"/>
                <a:gd name="connsiteX4" fmla="*/ 0 w 331210"/>
                <a:gd name="connsiteY4" fmla="*/ 58558 h 1174041"/>
                <a:gd name="connsiteX5" fmla="*/ 88253 w 331210"/>
                <a:gd name="connsiteY5" fmla="*/ 0 h 1174041"/>
                <a:gd name="connsiteX0" fmla="*/ 331210 w 331210"/>
                <a:gd name="connsiteY0" fmla="*/ 1174041 h 1174041"/>
                <a:gd name="connsiteX1" fmla="*/ 232116 w 331210"/>
                <a:gd name="connsiteY1" fmla="*/ 927514 h 1174041"/>
                <a:gd name="connsiteX2" fmla="*/ 170460 w 331210"/>
                <a:gd name="connsiteY2" fmla="*/ 590451 h 1174041"/>
                <a:gd name="connsiteX3" fmla="*/ 110575 w 331210"/>
                <a:gd name="connsiteY3" fmla="*/ 375740 h 1174041"/>
                <a:gd name="connsiteX4" fmla="*/ 0 w 331210"/>
                <a:gd name="connsiteY4" fmla="*/ 58558 h 1174041"/>
                <a:gd name="connsiteX5" fmla="*/ 88253 w 331210"/>
                <a:gd name="connsiteY5" fmla="*/ 0 h 1174041"/>
                <a:gd name="connsiteX0" fmla="*/ 331210 w 331210"/>
                <a:gd name="connsiteY0" fmla="*/ 1174041 h 1174041"/>
                <a:gd name="connsiteX1" fmla="*/ 232116 w 331210"/>
                <a:gd name="connsiteY1" fmla="*/ 927514 h 1174041"/>
                <a:gd name="connsiteX2" fmla="*/ 170460 w 331210"/>
                <a:gd name="connsiteY2" fmla="*/ 590451 h 1174041"/>
                <a:gd name="connsiteX3" fmla="*/ 110575 w 331210"/>
                <a:gd name="connsiteY3" fmla="*/ 375740 h 1174041"/>
                <a:gd name="connsiteX4" fmla="*/ 0 w 331210"/>
                <a:gd name="connsiteY4" fmla="*/ 58558 h 1174041"/>
                <a:gd name="connsiteX5" fmla="*/ 88253 w 331210"/>
                <a:gd name="connsiteY5" fmla="*/ 0 h 1174041"/>
                <a:gd name="connsiteX0" fmla="*/ 416311 w 416311"/>
                <a:gd name="connsiteY0" fmla="*/ 1188680 h 1188680"/>
                <a:gd name="connsiteX1" fmla="*/ 232116 w 416311"/>
                <a:gd name="connsiteY1" fmla="*/ 927514 h 1188680"/>
                <a:gd name="connsiteX2" fmla="*/ 170460 w 416311"/>
                <a:gd name="connsiteY2" fmla="*/ 590451 h 1188680"/>
                <a:gd name="connsiteX3" fmla="*/ 110575 w 416311"/>
                <a:gd name="connsiteY3" fmla="*/ 375740 h 1188680"/>
                <a:gd name="connsiteX4" fmla="*/ 0 w 416311"/>
                <a:gd name="connsiteY4" fmla="*/ 58558 h 1188680"/>
                <a:gd name="connsiteX5" fmla="*/ 88253 w 416311"/>
                <a:gd name="connsiteY5" fmla="*/ 0 h 1188680"/>
                <a:gd name="connsiteX0" fmla="*/ 258716 w 258716"/>
                <a:gd name="connsiteY0" fmla="*/ 1188680 h 1188680"/>
                <a:gd name="connsiteX1" fmla="*/ 232116 w 258716"/>
                <a:gd name="connsiteY1" fmla="*/ 927514 h 1188680"/>
                <a:gd name="connsiteX2" fmla="*/ 170460 w 258716"/>
                <a:gd name="connsiteY2" fmla="*/ 590451 h 1188680"/>
                <a:gd name="connsiteX3" fmla="*/ 110575 w 258716"/>
                <a:gd name="connsiteY3" fmla="*/ 375740 h 1188680"/>
                <a:gd name="connsiteX4" fmla="*/ 0 w 258716"/>
                <a:gd name="connsiteY4" fmla="*/ 58558 h 1188680"/>
                <a:gd name="connsiteX5" fmla="*/ 88253 w 258716"/>
                <a:gd name="connsiteY5" fmla="*/ 0 h 1188680"/>
                <a:gd name="connsiteX0" fmla="*/ 309146 w 309146"/>
                <a:gd name="connsiteY0" fmla="*/ 1178920 h 1178920"/>
                <a:gd name="connsiteX1" fmla="*/ 232116 w 309146"/>
                <a:gd name="connsiteY1" fmla="*/ 927514 h 1178920"/>
                <a:gd name="connsiteX2" fmla="*/ 170460 w 309146"/>
                <a:gd name="connsiteY2" fmla="*/ 590451 h 1178920"/>
                <a:gd name="connsiteX3" fmla="*/ 110575 w 309146"/>
                <a:gd name="connsiteY3" fmla="*/ 375740 h 1178920"/>
                <a:gd name="connsiteX4" fmla="*/ 0 w 309146"/>
                <a:gd name="connsiteY4" fmla="*/ 58558 h 1178920"/>
                <a:gd name="connsiteX5" fmla="*/ 88253 w 309146"/>
                <a:gd name="connsiteY5" fmla="*/ 0 h 1178920"/>
                <a:gd name="connsiteX0" fmla="*/ 309146 w 309146"/>
                <a:gd name="connsiteY0" fmla="*/ 1178920 h 1178920"/>
                <a:gd name="connsiteX1" fmla="*/ 194293 w 309146"/>
                <a:gd name="connsiteY1" fmla="*/ 932393 h 1178920"/>
                <a:gd name="connsiteX2" fmla="*/ 170460 w 309146"/>
                <a:gd name="connsiteY2" fmla="*/ 590451 h 1178920"/>
                <a:gd name="connsiteX3" fmla="*/ 110575 w 309146"/>
                <a:gd name="connsiteY3" fmla="*/ 375740 h 1178920"/>
                <a:gd name="connsiteX4" fmla="*/ 0 w 309146"/>
                <a:gd name="connsiteY4" fmla="*/ 58558 h 1178920"/>
                <a:gd name="connsiteX5" fmla="*/ 88253 w 309146"/>
                <a:gd name="connsiteY5" fmla="*/ 0 h 1178920"/>
                <a:gd name="connsiteX0" fmla="*/ 346969 w 346969"/>
                <a:gd name="connsiteY0" fmla="*/ 1178920 h 1178920"/>
                <a:gd name="connsiteX1" fmla="*/ 194293 w 346969"/>
                <a:gd name="connsiteY1" fmla="*/ 932393 h 1178920"/>
                <a:gd name="connsiteX2" fmla="*/ 170460 w 346969"/>
                <a:gd name="connsiteY2" fmla="*/ 590451 h 1178920"/>
                <a:gd name="connsiteX3" fmla="*/ 110575 w 346969"/>
                <a:gd name="connsiteY3" fmla="*/ 375740 h 1178920"/>
                <a:gd name="connsiteX4" fmla="*/ 0 w 346969"/>
                <a:gd name="connsiteY4" fmla="*/ 58558 h 1178920"/>
                <a:gd name="connsiteX5" fmla="*/ 88253 w 346969"/>
                <a:gd name="connsiteY5" fmla="*/ 0 h 1178920"/>
                <a:gd name="connsiteX0" fmla="*/ 346969 w 346969"/>
                <a:gd name="connsiteY0" fmla="*/ 1178920 h 1178920"/>
                <a:gd name="connsiteX1" fmla="*/ 203748 w 346969"/>
                <a:gd name="connsiteY1" fmla="*/ 937272 h 1178920"/>
                <a:gd name="connsiteX2" fmla="*/ 170460 w 346969"/>
                <a:gd name="connsiteY2" fmla="*/ 590451 h 1178920"/>
                <a:gd name="connsiteX3" fmla="*/ 110575 w 346969"/>
                <a:gd name="connsiteY3" fmla="*/ 375740 h 1178920"/>
                <a:gd name="connsiteX4" fmla="*/ 0 w 346969"/>
                <a:gd name="connsiteY4" fmla="*/ 58558 h 1178920"/>
                <a:gd name="connsiteX5" fmla="*/ 88253 w 346969"/>
                <a:gd name="connsiteY5" fmla="*/ 0 h 1178920"/>
                <a:gd name="connsiteX0" fmla="*/ 346969 w 346969"/>
                <a:gd name="connsiteY0" fmla="*/ 1178920 h 1178920"/>
                <a:gd name="connsiteX1" fmla="*/ 213204 w 346969"/>
                <a:gd name="connsiteY1" fmla="*/ 937272 h 1178920"/>
                <a:gd name="connsiteX2" fmla="*/ 170460 w 346969"/>
                <a:gd name="connsiteY2" fmla="*/ 590451 h 1178920"/>
                <a:gd name="connsiteX3" fmla="*/ 110575 w 346969"/>
                <a:gd name="connsiteY3" fmla="*/ 375740 h 1178920"/>
                <a:gd name="connsiteX4" fmla="*/ 0 w 346969"/>
                <a:gd name="connsiteY4" fmla="*/ 58558 h 1178920"/>
                <a:gd name="connsiteX5" fmla="*/ 88253 w 346969"/>
                <a:gd name="connsiteY5" fmla="*/ 0 h 1178920"/>
                <a:gd name="connsiteX0" fmla="*/ 346969 w 346969"/>
                <a:gd name="connsiteY0" fmla="*/ 1178920 h 1178920"/>
                <a:gd name="connsiteX1" fmla="*/ 213204 w 346969"/>
                <a:gd name="connsiteY1" fmla="*/ 937272 h 1178920"/>
                <a:gd name="connsiteX2" fmla="*/ 170460 w 346969"/>
                <a:gd name="connsiteY2" fmla="*/ 590451 h 1178920"/>
                <a:gd name="connsiteX3" fmla="*/ 110575 w 346969"/>
                <a:gd name="connsiteY3" fmla="*/ 375740 h 1178920"/>
                <a:gd name="connsiteX4" fmla="*/ 0 w 346969"/>
                <a:gd name="connsiteY4" fmla="*/ 58558 h 1178920"/>
                <a:gd name="connsiteX5" fmla="*/ 88253 w 346969"/>
                <a:gd name="connsiteY5" fmla="*/ 0 h 1178920"/>
                <a:gd name="connsiteX0" fmla="*/ 346969 w 346969"/>
                <a:gd name="connsiteY0" fmla="*/ 1178920 h 1178920"/>
                <a:gd name="connsiteX1" fmla="*/ 213204 w 346969"/>
                <a:gd name="connsiteY1" fmla="*/ 937272 h 1178920"/>
                <a:gd name="connsiteX2" fmla="*/ 201979 w 346969"/>
                <a:gd name="connsiteY2" fmla="*/ 771003 h 1178920"/>
                <a:gd name="connsiteX3" fmla="*/ 170460 w 346969"/>
                <a:gd name="connsiteY3" fmla="*/ 590451 h 1178920"/>
                <a:gd name="connsiteX4" fmla="*/ 110575 w 346969"/>
                <a:gd name="connsiteY4" fmla="*/ 375740 h 1178920"/>
                <a:gd name="connsiteX5" fmla="*/ 0 w 346969"/>
                <a:gd name="connsiteY5" fmla="*/ 58558 h 1178920"/>
                <a:gd name="connsiteX6" fmla="*/ 88253 w 346969"/>
                <a:gd name="connsiteY6" fmla="*/ 0 h 1178920"/>
                <a:gd name="connsiteX0" fmla="*/ 346969 w 346969"/>
                <a:gd name="connsiteY0" fmla="*/ 1178920 h 1178920"/>
                <a:gd name="connsiteX1" fmla="*/ 213204 w 346969"/>
                <a:gd name="connsiteY1" fmla="*/ 937272 h 1178920"/>
                <a:gd name="connsiteX2" fmla="*/ 201979 w 346969"/>
                <a:gd name="connsiteY2" fmla="*/ 771003 h 1178920"/>
                <a:gd name="connsiteX3" fmla="*/ 170460 w 346969"/>
                <a:gd name="connsiteY3" fmla="*/ 590451 h 1178920"/>
                <a:gd name="connsiteX4" fmla="*/ 110575 w 346969"/>
                <a:gd name="connsiteY4" fmla="*/ 375740 h 1178920"/>
                <a:gd name="connsiteX5" fmla="*/ 0 w 346969"/>
                <a:gd name="connsiteY5" fmla="*/ 58558 h 1178920"/>
                <a:gd name="connsiteX6" fmla="*/ 88253 w 346969"/>
                <a:gd name="connsiteY6" fmla="*/ 0 h 1178920"/>
                <a:gd name="connsiteX0" fmla="*/ 346969 w 346969"/>
                <a:gd name="connsiteY0" fmla="*/ 1178920 h 1178920"/>
                <a:gd name="connsiteX1" fmla="*/ 213204 w 346969"/>
                <a:gd name="connsiteY1" fmla="*/ 937272 h 1178920"/>
                <a:gd name="connsiteX2" fmla="*/ 201979 w 346969"/>
                <a:gd name="connsiteY2" fmla="*/ 771003 h 1178920"/>
                <a:gd name="connsiteX3" fmla="*/ 161004 w 346969"/>
                <a:gd name="connsiteY3" fmla="*/ 741724 h 1178920"/>
                <a:gd name="connsiteX4" fmla="*/ 170460 w 346969"/>
                <a:gd name="connsiteY4" fmla="*/ 590451 h 1178920"/>
                <a:gd name="connsiteX5" fmla="*/ 110575 w 346969"/>
                <a:gd name="connsiteY5" fmla="*/ 375740 h 1178920"/>
                <a:gd name="connsiteX6" fmla="*/ 0 w 346969"/>
                <a:gd name="connsiteY6" fmla="*/ 58558 h 1178920"/>
                <a:gd name="connsiteX7" fmla="*/ 88253 w 346969"/>
                <a:gd name="connsiteY7" fmla="*/ 0 h 1178920"/>
                <a:gd name="connsiteX0" fmla="*/ 346969 w 346969"/>
                <a:gd name="connsiteY0" fmla="*/ 1178920 h 1178920"/>
                <a:gd name="connsiteX1" fmla="*/ 213204 w 346969"/>
                <a:gd name="connsiteY1" fmla="*/ 937272 h 1178920"/>
                <a:gd name="connsiteX2" fmla="*/ 201979 w 346969"/>
                <a:gd name="connsiteY2" fmla="*/ 771003 h 1178920"/>
                <a:gd name="connsiteX3" fmla="*/ 161004 w 346969"/>
                <a:gd name="connsiteY3" fmla="*/ 741724 h 1178920"/>
                <a:gd name="connsiteX4" fmla="*/ 116878 w 346969"/>
                <a:gd name="connsiteY4" fmla="*/ 575812 h 1178920"/>
                <a:gd name="connsiteX5" fmla="*/ 110575 w 346969"/>
                <a:gd name="connsiteY5" fmla="*/ 375740 h 1178920"/>
                <a:gd name="connsiteX6" fmla="*/ 0 w 346969"/>
                <a:gd name="connsiteY6" fmla="*/ 58558 h 1178920"/>
                <a:gd name="connsiteX7" fmla="*/ 88253 w 346969"/>
                <a:gd name="connsiteY7" fmla="*/ 0 h 1178920"/>
                <a:gd name="connsiteX0" fmla="*/ 346969 w 346969"/>
                <a:gd name="connsiteY0" fmla="*/ 1178920 h 1178920"/>
                <a:gd name="connsiteX1" fmla="*/ 241572 w 346969"/>
                <a:gd name="connsiteY1" fmla="*/ 1025109 h 1178920"/>
                <a:gd name="connsiteX2" fmla="*/ 201979 w 346969"/>
                <a:gd name="connsiteY2" fmla="*/ 771003 h 1178920"/>
                <a:gd name="connsiteX3" fmla="*/ 161004 w 346969"/>
                <a:gd name="connsiteY3" fmla="*/ 741724 h 1178920"/>
                <a:gd name="connsiteX4" fmla="*/ 116878 w 346969"/>
                <a:gd name="connsiteY4" fmla="*/ 575812 h 1178920"/>
                <a:gd name="connsiteX5" fmla="*/ 110575 w 346969"/>
                <a:gd name="connsiteY5" fmla="*/ 375740 h 1178920"/>
                <a:gd name="connsiteX6" fmla="*/ 0 w 346969"/>
                <a:gd name="connsiteY6" fmla="*/ 58558 h 1178920"/>
                <a:gd name="connsiteX7" fmla="*/ 88253 w 346969"/>
                <a:gd name="connsiteY7" fmla="*/ 0 h 1178920"/>
                <a:gd name="connsiteX0" fmla="*/ 346969 w 346969"/>
                <a:gd name="connsiteY0" fmla="*/ 1178920 h 1178920"/>
                <a:gd name="connsiteX1" fmla="*/ 241572 w 346969"/>
                <a:gd name="connsiteY1" fmla="*/ 1025109 h 1178920"/>
                <a:gd name="connsiteX2" fmla="*/ 201979 w 346969"/>
                <a:gd name="connsiteY2" fmla="*/ 771003 h 1178920"/>
                <a:gd name="connsiteX3" fmla="*/ 161004 w 346969"/>
                <a:gd name="connsiteY3" fmla="*/ 741724 h 1178920"/>
                <a:gd name="connsiteX4" fmla="*/ 116878 w 346969"/>
                <a:gd name="connsiteY4" fmla="*/ 575812 h 1178920"/>
                <a:gd name="connsiteX5" fmla="*/ 110575 w 346969"/>
                <a:gd name="connsiteY5" fmla="*/ 375740 h 1178920"/>
                <a:gd name="connsiteX6" fmla="*/ 0 w 346969"/>
                <a:gd name="connsiteY6" fmla="*/ 58558 h 1178920"/>
                <a:gd name="connsiteX7" fmla="*/ 88253 w 346969"/>
                <a:gd name="connsiteY7" fmla="*/ 0 h 1178920"/>
                <a:gd name="connsiteX0" fmla="*/ 346969 w 346969"/>
                <a:gd name="connsiteY0" fmla="*/ 1178920 h 1178920"/>
                <a:gd name="connsiteX1" fmla="*/ 257331 w 346969"/>
                <a:gd name="connsiteY1" fmla="*/ 1010469 h 1178920"/>
                <a:gd name="connsiteX2" fmla="*/ 201979 w 346969"/>
                <a:gd name="connsiteY2" fmla="*/ 771003 h 1178920"/>
                <a:gd name="connsiteX3" fmla="*/ 161004 w 346969"/>
                <a:gd name="connsiteY3" fmla="*/ 741724 h 1178920"/>
                <a:gd name="connsiteX4" fmla="*/ 116878 w 346969"/>
                <a:gd name="connsiteY4" fmla="*/ 575812 h 1178920"/>
                <a:gd name="connsiteX5" fmla="*/ 110575 w 346969"/>
                <a:gd name="connsiteY5" fmla="*/ 375740 h 1178920"/>
                <a:gd name="connsiteX6" fmla="*/ 0 w 346969"/>
                <a:gd name="connsiteY6" fmla="*/ 58558 h 1178920"/>
                <a:gd name="connsiteX7" fmla="*/ 88253 w 346969"/>
                <a:gd name="connsiteY7" fmla="*/ 0 h 1178920"/>
                <a:gd name="connsiteX0" fmla="*/ 346969 w 346969"/>
                <a:gd name="connsiteY0" fmla="*/ 1178920 h 1178920"/>
                <a:gd name="connsiteX1" fmla="*/ 257331 w 346969"/>
                <a:gd name="connsiteY1" fmla="*/ 1010469 h 1178920"/>
                <a:gd name="connsiteX2" fmla="*/ 201979 w 346969"/>
                <a:gd name="connsiteY2" fmla="*/ 771003 h 1178920"/>
                <a:gd name="connsiteX3" fmla="*/ 161004 w 346969"/>
                <a:gd name="connsiteY3" fmla="*/ 741724 h 1178920"/>
                <a:gd name="connsiteX4" fmla="*/ 220890 w 346969"/>
                <a:gd name="connsiteY4" fmla="*/ 551413 h 1178920"/>
                <a:gd name="connsiteX5" fmla="*/ 110575 w 346969"/>
                <a:gd name="connsiteY5" fmla="*/ 375740 h 1178920"/>
                <a:gd name="connsiteX6" fmla="*/ 0 w 346969"/>
                <a:gd name="connsiteY6" fmla="*/ 58558 h 1178920"/>
                <a:gd name="connsiteX7" fmla="*/ 88253 w 346969"/>
                <a:gd name="connsiteY7" fmla="*/ 0 h 1178920"/>
                <a:gd name="connsiteX0" fmla="*/ 346969 w 346969"/>
                <a:gd name="connsiteY0" fmla="*/ 1178920 h 1178920"/>
                <a:gd name="connsiteX1" fmla="*/ 257331 w 346969"/>
                <a:gd name="connsiteY1" fmla="*/ 1010469 h 1178920"/>
                <a:gd name="connsiteX2" fmla="*/ 201979 w 346969"/>
                <a:gd name="connsiteY2" fmla="*/ 771003 h 1178920"/>
                <a:gd name="connsiteX3" fmla="*/ 242954 w 346969"/>
                <a:gd name="connsiteY3" fmla="*/ 741724 h 1178920"/>
                <a:gd name="connsiteX4" fmla="*/ 220890 w 346969"/>
                <a:gd name="connsiteY4" fmla="*/ 551413 h 1178920"/>
                <a:gd name="connsiteX5" fmla="*/ 110575 w 346969"/>
                <a:gd name="connsiteY5" fmla="*/ 375740 h 1178920"/>
                <a:gd name="connsiteX6" fmla="*/ 0 w 346969"/>
                <a:gd name="connsiteY6" fmla="*/ 58558 h 1178920"/>
                <a:gd name="connsiteX7" fmla="*/ 88253 w 346969"/>
                <a:gd name="connsiteY7" fmla="*/ 0 h 1178920"/>
                <a:gd name="connsiteX0" fmla="*/ 346969 w 346969"/>
                <a:gd name="connsiteY0" fmla="*/ 1178920 h 1178920"/>
                <a:gd name="connsiteX1" fmla="*/ 257331 w 346969"/>
                <a:gd name="connsiteY1" fmla="*/ 1010469 h 1178920"/>
                <a:gd name="connsiteX2" fmla="*/ 201979 w 346969"/>
                <a:gd name="connsiteY2" fmla="*/ 771003 h 1178920"/>
                <a:gd name="connsiteX3" fmla="*/ 242954 w 346969"/>
                <a:gd name="connsiteY3" fmla="*/ 741724 h 1178920"/>
                <a:gd name="connsiteX4" fmla="*/ 220890 w 346969"/>
                <a:gd name="connsiteY4" fmla="*/ 551413 h 1178920"/>
                <a:gd name="connsiteX5" fmla="*/ 110575 w 346969"/>
                <a:gd name="connsiteY5" fmla="*/ 375740 h 1178920"/>
                <a:gd name="connsiteX6" fmla="*/ 0 w 346969"/>
                <a:gd name="connsiteY6" fmla="*/ 58558 h 1178920"/>
                <a:gd name="connsiteX7" fmla="*/ 88253 w 346969"/>
                <a:gd name="connsiteY7" fmla="*/ 0 h 1178920"/>
                <a:gd name="connsiteX0" fmla="*/ 346969 w 346969"/>
                <a:gd name="connsiteY0" fmla="*/ 1178920 h 1178920"/>
                <a:gd name="connsiteX1" fmla="*/ 257331 w 346969"/>
                <a:gd name="connsiteY1" fmla="*/ 1010469 h 1178920"/>
                <a:gd name="connsiteX2" fmla="*/ 265017 w 346969"/>
                <a:gd name="connsiteY2" fmla="*/ 849080 h 1178920"/>
                <a:gd name="connsiteX3" fmla="*/ 242954 w 346969"/>
                <a:gd name="connsiteY3" fmla="*/ 741724 h 1178920"/>
                <a:gd name="connsiteX4" fmla="*/ 220890 w 346969"/>
                <a:gd name="connsiteY4" fmla="*/ 551413 h 1178920"/>
                <a:gd name="connsiteX5" fmla="*/ 110575 w 346969"/>
                <a:gd name="connsiteY5" fmla="*/ 375740 h 1178920"/>
                <a:gd name="connsiteX6" fmla="*/ 0 w 346969"/>
                <a:gd name="connsiteY6" fmla="*/ 58558 h 1178920"/>
                <a:gd name="connsiteX7" fmla="*/ 88253 w 346969"/>
                <a:gd name="connsiteY7" fmla="*/ 0 h 1178920"/>
                <a:gd name="connsiteX0" fmla="*/ 346969 w 346969"/>
                <a:gd name="connsiteY0" fmla="*/ 1178920 h 1178920"/>
                <a:gd name="connsiteX1" fmla="*/ 288850 w 346969"/>
                <a:gd name="connsiteY1" fmla="*/ 1015348 h 1178920"/>
                <a:gd name="connsiteX2" fmla="*/ 265017 w 346969"/>
                <a:gd name="connsiteY2" fmla="*/ 849080 h 1178920"/>
                <a:gd name="connsiteX3" fmla="*/ 242954 w 346969"/>
                <a:gd name="connsiteY3" fmla="*/ 741724 h 1178920"/>
                <a:gd name="connsiteX4" fmla="*/ 220890 w 346969"/>
                <a:gd name="connsiteY4" fmla="*/ 551413 h 1178920"/>
                <a:gd name="connsiteX5" fmla="*/ 110575 w 346969"/>
                <a:gd name="connsiteY5" fmla="*/ 375740 h 1178920"/>
                <a:gd name="connsiteX6" fmla="*/ 0 w 346969"/>
                <a:gd name="connsiteY6" fmla="*/ 58558 h 1178920"/>
                <a:gd name="connsiteX7" fmla="*/ 88253 w 346969"/>
                <a:gd name="connsiteY7" fmla="*/ 0 h 1178920"/>
                <a:gd name="connsiteX0" fmla="*/ 346969 w 346969"/>
                <a:gd name="connsiteY0" fmla="*/ 1178920 h 1178920"/>
                <a:gd name="connsiteX1" fmla="*/ 324903 w 346969"/>
                <a:gd name="connsiteY1" fmla="*/ 1136988 h 1178920"/>
                <a:gd name="connsiteX2" fmla="*/ 288850 w 346969"/>
                <a:gd name="connsiteY2" fmla="*/ 1015348 h 1178920"/>
                <a:gd name="connsiteX3" fmla="*/ 265017 w 346969"/>
                <a:gd name="connsiteY3" fmla="*/ 849080 h 1178920"/>
                <a:gd name="connsiteX4" fmla="*/ 242954 w 346969"/>
                <a:gd name="connsiteY4" fmla="*/ 741724 h 1178920"/>
                <a:gd name="connsiteX5" fmla="*/ 220890 w 346969"/>
                <a:gd name="connsiteY5" fmla="*/ 551413 h 1178920"/>
                <a:gd name="connsiteX6" fmla="*/ 110575 w 346969"/>
                <a:gd name="connsiteY6" fmla="*/ 375740 h 1178920"/>
                <a:gd name="connsiteX7" fmla="*/ 0 w 346969"/>
                <a:gd name="connsiteY7" fmla="*/ 58558 h 1178920"/>
                <a:gd name="connsiteX8" fmla="*/ 88253 w 346969"/>
                <a:gd name="connsiteY8" fmla="*/ 0 h 1178920"/>
                <a:gd name="connsiteX0" fmla="*/ 346969 w 346969"/>
                <a:gd name="connsiteY0" fmla="*/ 1178920 h 1178920"/>
                <a:gd name="connsiteX1" fmla="*/ 324903 w 346969"/>
                <a:gd name="connsiteY1" fmla="*/ 1136988 h 1178920"/>
                <a:gd name="connsiteX2" fmla="*/ 298305 w 346969"/>
                <a:gd name="connsiteY2" fmla="*/ 532249 h 1178920"/>
                <a:gd name="connsiteX3" fmla="*/ 265017 w 346969"/>
                <a:gd name="connsiteY3" fmla="*/ 849080 h 1178920"/>
                <a:gd name="connsiteX4" fmla="*/ 242954 w 346969"/>
                <a:gd name="connsiteY4" fmla="*/ 741724 h 1178920"/>
                <a:gd name="connsiteX5" fmla="*/ 220890 w 346969"/>
                <a:gd name="connsiteY5" fmla="*/ 551413 h 1178920"/>
                <a:gd name="connsiteX6" fmla="*/ 110575 w 346969"/>
                <a:gd name="connsiteY6" fmla="*/ 375740 h 1178920"/>
                <a:gd name="connsiteX7" fmla="*/ 0 w 346969"/>
                <a:gd name="connsiteY7" fmla="*/ 58558 h 1178920"/>
                <a:gd name="connsiteX8" fmla="*/ 88253 w 346969"/>
                <a:gd name="connsiteY8" fmla="*/ 0 h 1178920"/>
                <a:gd name="connsiteX0" fmla="*/ 346969 w 346969"/>
                <a:gd name="connsiteY0" fmla="*/ 1178920 h 1178920"/>
                <a:gd name="connsiteX1" fmla="*/ 324903 w 346969"/>
                <a:gd name="connsiteY1" fmla="*/ 1136988 h 1178920"/>
                <a:gd name="connsiteX2" fmla="*/ 298305 w 346969"/>
                <a:gd name="connsiteY2" fmla="*/ 532249 h 1178920"/>
                <a:gd name="connsiteX3" fmla="*/ 265017 w 346969"/>
                <a:gd name="connsiteY3" fmla="*/ 849080 h 1178920"/>
                <a:gd name="connsiteX4" fmla="*/ 249258 w 346969"/>
                <a:gd name="connsiteY4" fmla="*/ 307423 h 1178920"/>
                <a:gd name="connsiteX5" fmla="*/ 220890 w 346969"/>
                <a:gd name="connsiteY5" fmla="*/ 551413 h 1178920"/>
                <a:gd name="connsiteX6" fmla="*/ 110575 w 346969"/>
                <a:gd name="connsiteY6" fmla="*/ 375740 h 1178920"/>
                <a:gd name="connsiteX7" fmla="*/ 0 w 346969"/>
                <a:gd name="connsiteY7" fmla="*/ 58558 h 1178920"/>
                <a:gd name="connsiteX8" fmla="*/ 88253 w 346969"/>
                <a:gd name="connsiteY8" fmla="*/ 0 h 1178920"/>
                <a:gd name="connsiteX0" fmla="*/ 346969 w 346969"/>
                <a:gd name="connsiteY0" fmla="*/ 1178920 h 1178920"/>
                <a:gd name="connsiteX1" fmla="*/ 324903 w 346969"/>
                <a:gd name="connsiteY1" fmla="*/ 1136988 h 1178920"/>
                <a:gd name="connsiteX2" fmla="*/ 298305 w 346969"/>
                <a:gd name="connsiteY2" fmla="*/ 532249 h 1178920"/>
                <a:gd name="connsiteX3" fmla="*/ 296536 w 346969"/>
                <a:gd name="connsiteY3" fmla="*/ 365979 h 1178920"/>
                <a:gd name="connsiteX4" fmla="*/ 249258 w 346969"/>
                <a:gd name="connsiteY4" fmla="*/ 307423 h 1178920"/>
                <a:gd name="connsiteX5" fmla="*/ 220890 w 346969"/>
                <a:gd name="connsiteY5" fmla="*/ 551413 h 1178920"/>
                <a:gd name="connsiteX6" fmla="*/ 110575 w 346969"/>
                <a:gd name="connsiteY6" fmla="*/ 375740 h 1178920"/>
                <a:gd name="connsiteX7" fmla="*/ 0 w 346969"/>
                <a:gd name="connsiteY7" fmla="*/ 58558 h 1178920"/>
                <a:gd name="connsiteX8" fmla="*/ 88253 w 346969"/>
                <a:gd name="connsiteY8" fmla="*/ 0 h 1178920"/>
                <a:gd name="connsiteX0" fmla="*/ 346969 w 346969"/>
                <a:gd name="connsiteY0" fmla="*/ 1178920 h 1178920"/>
                <a:gd name="connsiteX1" fmla="*/ 324903 w 346969"/>
                <a:gd name="connsiteY1" fmla="*/ 1136988 h 1178920"/>
                <a:gd name="connsiteX2" fmla="*/ 298305 w 346969"/>
                <a:gd name="connsiteY2" fmla="*/ 532249 h 1178920"/>
                <a:gd name="connsiteX3" fmla="*/ 296536 w 346969"/>
                <a:gd name="connsiteY3" fmla="*/ 365979 h 1178920"/>
                <a:gd name="connsiteX4" fmla="*/ 249258 w 346969"/>
                <a:gd name="connsiteY4" fmla="*/ 307423 h 1178920"/>
                <a:gd name="connsiteX5" fmla="*/ 220890 w 346969"/>
                <a:gd name="connsiteY5" fmla="*/ 551413 h 1178920"/>
                <a:gd name="connsiteX6" fmla="*/ 110575 w 346969"/>
                <a:gd name="connsiteY6" fmla="*/ 375740 h 1178920"/>
                <a:gd name="connsiteX7" fmla="*/ 0 w 346969"/>
                <a:gd name="connsiteY7" fmla="*/ 58558 h 1178920"/>
                <a:gd name="connsiteX8" fmla="*/ 88253 w 346969"/>
                <a:gd name="connsiteY8" fmla="*/ 0 h 1178920"/>
                <a:gd name="connsiteX0" fmla="*/ 346969 w 346969"/>
                <a:gd name="connsiteY0" fmla="*/ 1178920 h 1178920"/>
                <a:gd name="connsiteX1" fmla="*/ 324903 w 346969"/>
                <a:gd name="connsiteY1" fmla="*/ 1136988 h 1178920"/>
                <a:gd name="connsiteX2" fmla="*/ 298305 w 346969"/>
                <a:gd name="connsiteY2" fmla="*/ 532249 h 1178920"/>
                <a:gd name="connsiteX3" fmla="*/ 249258 w 346969"/>
                <a:gd name="connsiteY3" fmla="*/ 307423 h 1178920"/>
                <a:gd name="connsiteX4" fmla="*/ 220890 w 346969"/>
                <a:gd name="connsiteY4" fmla="*/ 551413 h 1178920"/>
                <a:gd name="connsiteX5" fmla="*/ 110575 w 346969"/>
                <a:gd name="connsiteY5" fmla="*/ 375740 h 1178920"/>
                <a:gd name="connsiteX6" fmla="*/ 0 w 346969"/>
                <a:gd name="connsiteY6" fmla="*/ 58558 h 1178920"/>
                <a:gd name="connsiteX7" fmla="*/ 88253 w 346969"/>
                <a:gd name="connsiteY7" fmla="*/ 0 h 1178920"/>
                <a:gd name="connsiteX0" fmla="*/ 346969 w 346969"/>
                <a:gd name="connsiteY0" fmla="*/ 1178920 h 1178920"/>
                <a:gd name="connsiteX1" fmla="*/ 324903 w 346969"/>
                <a:gd name="connsiteY1" fmla="*/ 1136988 h 1178920"/>
                <a:gd name="connsiteX2" fmla="*/ 298305 w 346969"/>
                <a:gd name="connsiteY2" fmla="*/ 532249 h 1178920"/>
                <a:gd name="connsiteX3" fmla="*/ 249258 w 346969"/>
                <a:gd name="connsiteY3" fmla="*/ 307423 h 1178920"/>
                <a:gd name="connsiteX4" fmla="*/ 110575 w 346969"/>
                <a:gd name="connsiteY4" fmla="*/ 375740 h 1178920"/>
                <a:gd name="connsiteX5" fmla="*/ 0 w 346969"/>
                <a:gd name="connsiteY5" fmla="*/ 58558 h 1178920"/>
                <a:gd name="connsiteX6" fmla="*/ 88253 w 346969"/>
                <a:gd name="connsiteY6" fmla="*/ 0 h 1178920"/>
                <a:gd name="connsiteX0" fmla="*/ 346969 w 346969"/>
                <a:gd name="connsiteY0" fmla="*/ 1178920 h 1178920"/>
                <a:gd name="connsiteX1" fmla="*/ 324903 w 346969"/>
                <a:gd name="connsiteY1" fmla="*/ 1136988 h 1178920"/>
                <a:gd name="connsiteX2" fmla="*/ 298305 w 346969"/>
                <a:gd name="connsiteY2" fmla="*/ 532249 h 1178920"/>
                <a:gd name="connsiteX3" fmla="*/ 249258 w 346969"/>
                <a:gd name="connsiteY3" fmla="*/ 307423 h 1178920"/>
                <a:gd name="connsiteX4" fmla="*/ 0 w 346969"/>
                <a:gd name="connsiteY4" fmla="*/ 58558 h 1178920"/>
                <a:gd name="connsiteX5" fmla="*/ 88253 w 346969"/>
                <a:gd name="connsiteY5" fmla="*/ 0 h 1178920"/>
                <a:gd name="connsiteX0" fmla="*/ 258716 w 258716"/>
                <a:gd name="connsiteY0" fmla="*/ 1178920 h 1178920"/>
                <a:gd name="connsiteX1" fmla="*/ 236650 w 258716"/>
                <a:gd name="connsiteY1" fmla="*/ 1136988 h 1178920"/>
                <a:gd name="connsiteX2" fmla="*/ 210052 w 258716"/>
                <a:gd name="connsiteY2" fmla="*/ 532249 h 1178920"/>
                <a:gd name="connsiteX3" fmla="*/ 161005 w 258716"/>
                <a:gd name="connsiteY3" fmla="*/ 307423 h 1178920"/>
                <a:gd name="connsiteX4" fmla="*/ 0 w 258716"/>
                <a:gd name="connsiteY4" fmla="*/ 0 h 1178920"/>
                <a:gd name="connsiteX0" fmla="*/ 258716 w 258716"/>
                <a:gd name="connsiteY0" fmla="*/ 1178920 h 1178920"/>
                <a:gd name="connsiteX1" fmla="*/ 208283 w 258716"/>
                <a:gd name="connsiteY1" fmla="*/ 1068671 h 1178920"/>
                <a:gd name="connsiteX2" fmla="*/ 210052 w 258716"/>
                <a:gd name="connsiteY2" fmla="*/ 532249 h 1178920"/>
                <a:gd name="connsiteX3" fmla="*/ 161005 w 258716"/>
                <a:gd name="connsiteY3" fmla="*/ 307423 h 1178920"/>
                <a:gd name="connsiteX4" fmla="*/ 0 w 258716"/>
                <a:gd name="connsiteY4" fmla="*/ 0 h 1178920"/>
                <a:gd name="connsiteX0" fmla="*/ 258716 w 258716"/>
                <a:gd name="connsiteY0" fmla="*/ 1178920 h 1178920"/>
                <a:gd name="connsiteX1" fmla="*/ 208283 w 258716"/>
                <a:gd name="connsiteY1" fmla="*/ 1068671 h 1178920"/>
                <a:gd name="connsiteX2" fmla="*/ 210052 w 258716"/>
                <a:gd name="connsiteY2" fmla="*/ 532249 h 1178920"/>
                <a:gd name="connsiteX3" fmla="*/ 161005 w 258716"/>
                <a:gd name="connsiteY3" fmla="*/ 307423 h 1178920"/>
                <a:gd name="connsiteX4" fmla="*/ 0 w 258716"/>
                <a:gd name="connsiteY4" fmla="*/ 0 h 1178920"/>
                <a:gd name="connsiteX0" fmla="*/ 258716 w 258716"/>
                <a:gd name="connsiteY0" fmla="*/ 1178920 h 1178920"/>
                <a:gd name="connsiteX1" fmla="*/ 208283 w 258716"/>
                <a:gd name="connsiteY1" fmla="*/ 1068671 h 1178920"/>
                <a:gd name="connsiteX2" fmla="*/ 210052 w 258716"/>
                <a:gd name="connsiteY2" fmla="*/ 532249 h 1178920"/>
                <a:gd name="connsiteX3" fmla="*/ 161005 w 258716"/>
                <a:gd name="connsiteY3" fmla="*/ 307423 h 1178920"/>
                <a:gd name="connsiteX4" fmla="*/ 0 w 258716"/>
                <a:gd name="connsiteY4" fmla="*/ 0 h 1178920"/>
                <a:gd name="connsiteX0" fmla="*/ 258716 w 258716"/>
                <a:gd name="connsiteY0" fmla="*/ 1178920 h 1178920"/>
                <a:gd name="connsiteX1" fmla="*/ 208283 w 258716"/>
                <a:gd name="connsiteY1" fmla="*/ 1068671 h 1178920"/>
                <a:gd name="connsiteX2" fmla="*/ 150166 w 258716"/>
                <a:gd name="connsiteY2" fmla="*/ 459052 h 1178920"/>
                <a:gd name="connsiteX3" fmla="*/ 161005 w 258716"/>
                <a:gd name="connsiteY3" fmla="*/ 307423 h 1178920"/>
                <a:gd name="connsiteX4" fmla="*/ 0 w 258716"/>
                <a:gd name="connsiteY4" fmla="*/ 0 h 1178920"/>
                <a:gd name="connsiteX0" fmla="*/ 258716 w 258716"/>
                <a:gd name="connsiteY0" fmla="*/ 1178920 h 1178920"/>
                <a:gd name="connsiteX1" fmla="*/ 208283 w 258716"/>
                <a:gd name="connsiteY1" fmla="*/ 1068671 h 1178920"/>
                <a:gd name="connsiteX2" fmla="*/ 150166 w 258716"/>
                <a:gd name="connsiteY2" fmla="*/ 459052 h 1178920"/>
                <a:gd name="connsiteX3" fmla="*/ 85360 w 258716"/>
                <a:gd name="connsiteY3" fmla="*/ 224466 h 1178920"/>
                <a:gd name="connsiteX4" fmla="*/ 0 w 258716"/>
                <a:gd name="connsiteY4" fmla="*/ 0 h 1178920"/>
                <a:gd name="connsiteX0" fmla="*/ 258716 w 258716"/>
                <a:gd name="connsiteY0" fmla="*/ 1178920 h 1178920"/>
                <a:gd name="connsiteX1" fmla="*/ 208283 w 258716"/>
                <a:gd name="connsiteY1" fmla="*/ 1068671 h 1178920"/>
                <a:gd name="connsiteX2" fmla="*/ 131254 w 258716"/>
                <a:gd name="connsiteY2" fmla="*/ 429774 h 1178920"/>
                <a:gd name="connsiteX3" fmla="*/ 85360 w 258716"/>
                <a:gd name="connsiteY3" fmla="*/ 224466 h 1178920"/>
                <a:gd name="connsiteX4" fmla="*/ 0 w 258716"/>
                <a:gd name="connsiteY4" fmla="*/ 0 h 1178920"/>
                <a:gd name="connsiteX0" fmla="*/ 258716 w 258716"/>
                <a:gd name="connsiteY0" fmla="*/ 1178920 h 1178920"/>
                <a:gd name="connsiteX1" fmla="*/ 142094 w 258716"/>
                <a:gd name="connsiteY1" fmla="*/ 1083310 h 1178920"/>
                <a:gd name="connsiteX2" fmla="*/ 131254 w 258716"/>
                <a:gd name="connsiteY2" fmla="*/ 429774 h 1178920"/>
                <a:gd name="connsiteX3" fmla="*/ 85360 w 258716"/>
                <a:gd name="connsiteY3" fmla="*/ 224466 h 1178920"/>
                <a:gd name="connsiteX4" fmla="*/ 0 w 258716"/>
                <a:gd name="connsiteY4" fmla="*/ 0 h 1178920"/>
                <a:gd name="connsiteX0" fmla="*/ 258716 w 258716"/>
                <a:gd name="connsiteY0" fmla="*/ 1159401 h 1159401"/>
                <a:gd name="connsiteX1" fmla="*/ 142094 w 258716"/>
                <a:gd name="connsiteY1" fmla="*/ 1083310 h 1159401"/>
                <a:gd name="connsiteX2" fmla="*/ 131254 w 258716"/>
                <a:gd name="connsiteY2" fmla="*/ 429774 h 1159401"/>
                <a:gd name="connsiteX3" fmla="*/ 85360 w 258716"/>
                <a:gd name="connsiteY3" fmla="*/ 224466 h 1159401"/>
                <a:gd name="connsiteX4" fmla="*/ 0 w 258716"/>
                <a:gd name="connsiteY4" fmla="*/ 0 h 1159401"/>
                <a:gd name="connsiteX0" fmla="*/ 258716 w 258716"/>
                <a:gd name="connsiteY0" fmla="*/ 1159401 h 1159401"/>
                <a:gd name="connsiteX1" fmla="*/ 142094 w 258716"/>
                <a:gd name="connsiteY1" fmla="*/ 1083310 h 1159401"/>
                <a:gd name="connsiteX2" fmla="*/ 131254 w 258716"/>
                <a:gd name="connsiteY2" fmla="*/ 429774 h 1159401"/>
                <a:gd name="connsiteX3" fmla="*/ 113727 w 258716"/>
                <a:gd name="connsiteY3" fmla="*/ 165908 h 1159401"/>
                <a:gd name="connsiteX4" fmla="*/ 0 w 258716"/>
                <a:gd name="connsiteY4" fmla="*/ 0 h 1159401"/>
                <a:gd name="connsiteX0" fmla="*/ 164159 w 164159"/>
                <a:gd name="connsiteY0" fmla="*/ 1325314 h 1325314"/>
                <a:gd name="connsiteX1" fmla="*/ 47537 w 164159"/>
                <a:gd name="connsiteY1" fmla="*/ 1249223 h 1325314"/>
                <a:gd name="connsiteX2" fmla="*/ 36697 w 164159"/>
                <a:gd name="connsiteY2" fmla="*/ 595687 h 1325314"/>
                <a:gd name="connsiteX3" fmla="*/ 19170 w 164159"/>
                <a:gd name="connsiteY3" fmla="*/ 331821 h 1325314"/>
                <a:gd name="connsiteX4" fmla="*/ 0 w 164159"/>
                <a:gd name="connsiteY4" fmla="*/ 0 h 1325314"/>
                <a:gd name="connsiteX0" fmla="*/ 164159 w 164159"/>
                <a:gd name="connsiteY0" fmla="*/ 1325314 h 1325314"/>
                <a:gd name="connsiteX1" fmla="*/ 47537 w 164159"/>
                <a:gd name="connsiteY1" fmla="*/ 1249223 h 1325314"/>
                <a:gd name="connsiteX2" fmla="*/ 36697 w 164159"/>
                <a:gd name="connsiteY2" fmla="*/ 595687 h 1325314"/>
                <a:gd name="connsiteX3" fmla="*/ 38081 w 164159"/>
                <a:gd name="connsiteY3" fmla="*/ 292783 h 1325314"/>
                <a:gd name="connsiteX4" fmla="*/ 0 w 164159"/>
                <a:gd name="connsiteY4" fmla="*/ 0 h 1325314"/>
                <a:gd name="connsiteX0" fmla="*/ 164159 w 164159"/>
                <a:gd name="connsiteY0" fmla="*/ 1325314 h 1325314"/>
                <a:gd name="connsiteX1" fmla="*/ 47537 w 164159"/>
                <a:gd name="connsiteY1" fmla="*/ 1249223 h 1325314"/>
                <a:gd name="connsiteX2" fmla="*/ 36697 w 164159"/>
                <a:gd name="connsiteY2" fmla="*/ 595687 h 1325314"/>
                <a:gd name="connsiteX3" fmla="*/ 12866 w 164159"/>
                <a:gd name="connsiteY3" fmla="*/ 287902 h 1325314"/>
                <a:gd name="connsiteX4" fmla="*/ 0 w 164159"/>
                <a:gd name="connsiteY4" fmla="*/ 0 h 1325314"/>
                <a:gd name="connsiteX0" fmla="*/ 167311 w 167311"/>
                <a:gd name="connsiteY0" fmla="*/ 1603463 h 1603463"/>
                <a:gd name="connsiteX1" fmla="*/ 50689 w 167311"/>
                <a:gd name="connsiteY1" fmla="*/ 1527372 h 1603463"/>
                <a:gd name="connsiteX2" fmla="*/ 39849 w 167311"/>
                <a:gd name="connsiteY2" fmla="*/ 873836 h 1603463"/>
                <a:gd name="connsiteX3" fmla="*/ 16018 w 167311"/>
                <a:gd name="connsiteY3" fmla="*/ 566051 h 1603463"/>
                <a:gd name="connsiteX4" fmla="*/ 0 w 167311"/>
                <a:gd name="connsiteY4" fmla="*/ 0 h 1603463"/>
                <a:gd name="connsiteX0" fmla="*/ 208285 w 208285"/>
                <a:gd name="connsiteY0" fmla="*/ 1608343 h 1608343"/>
                <a:gd name="connsiteX1" fmla="*/ 91663 w 208285"/>
                <a:gd name="connsiteY1" fmla="*/ 1532252 h 1608343"/>
                <a:gd name="connsiteX2" fmla="*/ 80823 w 208285"/>
                <a:gd name="connsiteY2" fmla="*/ 878716 h 1608343"/>
                <a:gd name="connsiteX3" fmla="*/ 56992 w 208285"/>
                <a:gd name="connsiteY3" fmla="*/ 570931 h 1608343"/>
                <a:gd name="connsiteX4" fmla="*/ 0 w 208285"/>
                <a:gd name="connsiteY4" fmla="*/ 0 h 1608343"/>
                <a:gd name="connsiteX0" fmla="*/ 208285 w 208285"/>
                <a:gd name="connsiteY0" fmla="*/ 1608343 h 1608343"/>
                <a:gd name="connsiteX1" fmla="*/ 91663 w 208285"/>
                <a:gd name="connsiteY1" fmla="*/ 1532252 h 1608343"/>
                <a:gd name="connsiteX2" fmla="*/ 80823 w 208285"/>
                <a:gd name="connsiteY2" fmla="*/ 878716 h 1608343"/>
                <a:gd name="connsiteX3" fmla="*/ 60144 w 208285"/>
                <a:gd name="connsiteY3" fmla="*/ 580690 h 1608343"/>
                <a:gd name="connsiteX4" fmla="*/ 0 w 208285"/>
                <a:gd name="connsiteY4" fmla="*/ 0 h 1608343"/>
                <a:gd name="connsiteX0" fmla="*/ 208285 w 208285"/>
                <a:gd name="connsiteY0" fmla="*/ 1608343 h 1608343"/>
                <a:gd name="connsiteX1" fmla="*/ 91663 w 208285"/>
                <a:gd name="connsiteY1" fmla="*/ 1532252 h 1608343"/>
                <a:gd name="connsiteX2" fmla="*/ 80823 w 208285"/>
                <a:gd name="connsiteY2" fmla="*/ 878716 h 1608343"/>
                <a:gd name="connsiteX3" fmla="*/ 0 w 208285"/>
                <a:gd name="connsiteY3" fmla="*/ 0 h 1608343"/>
                <a:gd name="connsiteX0" fmla="*/ 208285 w 208285"/>
                <a:gd name="connsiteY0" fmla="*/ 1608343 h 1608343"/>
                <a:gd name="connsiteX1" fmla="*/ 91663 w 208285"/>
                <a:gd name="connsiteY1" fmla="*/ 1532252 h 1608343"/>
                <a:gd name="connsiteX2" fmla="*/ 52457 w 208285"/>
                <a:gd name="connsiteY2" fmla="*/ 854316 h 1608343"/>
                <a:gd name="connsiteX3" fmla="*/ 0 w 208285"/>
                <a:gd name="connsiteY3" fmla="*/ 0 h 1608343"/>
                <a:gd name="connsiteX0" fmla="*/ 208285 w 208285"/>
                <a:gd name="connsiteY0" fmla="*/ 1608343 h 1608343"/>
                <a:gd name="connsiteX1" fmla="*/ 91663 w 208285"/>
                <a:gd name="connsiteY1" fmla="*/ 1532252 h 1608343"/>
                <a:gd name="connsiteX2" fmla="*/ 43001 w 208285"/>
                <a:gd name="connsiteY2" fmla="*/ 659124 h 1608343"/>
                <a:gd name="connsiteX3" fmla="*/ 0 w 208285"/>
                <a:gd name="connsiteY3" fmla="*/ 0 h 1608343"/>
                <a:gd name="connsiteX0" fmla="*/ 208285 w 208285"/>
                <a:gd name="connsiteY0" fmla="*/ 1608343 h 1608343"/>
                <a:gd name="connsiteX1" fmla="*/ 91663 w 208285"/>
                <a:gd name="connsiteY1" fmla="*/ 1532252 h 1608343"/>
                <a:gd name="connsiteX2" fmla="*/ 43001 w 208285"/>
                <a:gd name="connsiteY2" fmla="*/ 659124 h 1608343"/>
                <a:gd name="connsiteX3" fmla="*/ 0 w 208285"/>
                <a:gd name="connsiteY3" fmla="*/ 0 h 1608343"/>
                <a:gd name="connsiteX0" fmla="*/ 208285 w 208285"/>
                <a:gd name="connsiteY0" fmla="*/ 1608343 h 1608343"/>
                <a:gd name="connsiteX1" fmla="*/ 91663 w 208285"/>
                <a:gd name="connsiteY1" fmla="*/ 1532252 h 1608343"/>
                <a:gd name="connsiteX2" fmla="*/ 30394 w 208285"/>
                <a:gd name="connsiteY2" fmla="*/ 654245 h 1608343"/>
                <a:gd name="connsiteX3" fmla="*/ 0 w 208285"/>
                <a:gd name="connsiteY3" fmla="*/ 0 h 1608343"/>
                <a:gd name="connsiteX0" fmla="*/ 198829 w 198829"/>
                <a:gd name="connsiteY0" fmla="*/ 1613223 h 1613223"/>
                <a:gd name="connsiteX1" fmla="*/ 82207 w 198829"/>
                <a:gd name="connsiteY1" fmla="*/ 1537132 h 1613223"/>
                <a:gd name="connsiteX2" fmla="*/ 20938 w 198829"/>
                <a:gd name="connsiteY2" fmla="*/ 659125 h 1613223"/>
                <a:gd name="connsiteX3" fmla="*/ 0 w 198829"/>
                <a:gd name="connsiteY3" fmla="*/ 0 h 1613223"/>
                <a:gd name="connsiteX0" fmla="*/ 198829 w 198829"/>
                <a:gd name="connsiteY0" fmla="*/ 1613223 h 1613223"/>
                <a:gd name="connsiteX1" fmla="*/ 82207 w 198829"/>
                <a:gd name="connsiteY1" fmla="*/ 1537132 h 1613223"/>
                <a:gd name="connsiteX2" fmla="*/ 20938 w 198829"/>
                <a:gd name="connsiteY2" fmla="*/ 659125 h 1613223"/>
                <a:gd name="connsiteX3" fmla="*/ 0 w 198829"/>
                <a:gd name="connsiteY3" fmla="*/ 0 h 1613223"/>
                <a:gd name="connsiteX0" fmla="*/ 198829 w 198829"/>
                <a:gd name="connsiteY0" fmla="*/ 1613223 h 1613223"/>
                <a:gd name="connsiteX1" fmla="*/ 28625 w 198829"/>
                <a:gd name="connsiteY1" fmla="*/ 1502973 h 1613223"/>
                <a:gd name="connsiteX2" fmla="*/ 20938 w 198829"/>
                <a:gd name="connsiteY2" fmla="*/ 659125 h 1613223"/>
                <a:gd name="connsiteX3" fmla="*/ 0 w 198829"/>
                <a:gd name="connsiteY3" fmla="*/ 0 h 1613223"/>
                <a:gd name="connsiteX0" fmla="*/ 208761 w 208761"/>
                <a:gd name="connsiteY0" fmla="*/ 1613223 h 1613223"/>
                <a:gd name="connsiteX1" fmla="*/ 38557 w 208761"/>
                <a:gd name="connsiteY1" fmla="*/ 1502973 h 1613223"/>
                <a:gd name="connsiteX2" fmla="*/ 5655 w 208761"/>
                <a:gd name="connsiteY2" fmla="*/ 639606 h 1613223"/>
                <a:gd name="connsiteX3" fmla="*/ 9932 w 208761"/>
                <a:gd name="connsiteY3" fmla="*/ 0 h 1613223"/>
                <a:gd name="connsiteX0" fmla="*/ 271322 w 271322"/>
                <a:gd name="connsiteY0" fmla="*/ 1666900 h 1666900"/>
                <a:gd name="connsiteX1" fmla="*/ 101118 w 271322"/>
                <a:gd name="connsiteY1" fmla="*/ 1556650 h 1666900"/>
                <a:gd name="connsiteX2" fmla="*/ 68216 w 271322"/>
                <a:gd name="connsiteY2" fmla="*/ 693283 h 1666900"/>
                <a:gd name="connsiteX3" fmla="*/ 0 w 271322"/>
                <a:gd name="connsiteY3" fmla="*/ 0 h 1666900"/>
                <a:gd name="connsiteX0" fmla="*/ 271322 w 271322"/>
                <a:gd name="connsiteY0" fmla="*/ 1666900 h 1666900"/>
                <a:gd name="connsiteX1" fmla="*/ 101118 w 271322"/>
                <a:gd name="connsiteY1" fmla="*/ 1556650 h 1666900"/>
                <a:gd name="connsiteX2" fmla="*/ 52457 w 271322"/>
                <a:gd name="connsiteY2" fmla="*/ 712803 h 1666900"/>
                <a:gd name="connsiteX3" fmla="*/ 0 w 271322"/>
                <a:gd name="connsiteY3" fmla="*/ 0 h 1666900"/>
                <a:gd name="connsiteX0" fmla="*/ 271322 w 271322"/>
                <a:gd name="connsiteY0" fmla="*/ 1666900 h 1666900"/>
                <a:gd name="connsiteX1" fmla="*/ 101118 w 271322"/>
                <a:gd name="connsiteY1" fmla="*/ 1556650 h 1666900"/>
                <a:gd name="connsiteX2" fmla="*/ 38080 w 271322"/>
                <a:gd name="connsiteY2" fmla="*/ 727089 h 1666900"/>
                <a:gd name="connsiteX3" fmla="*/ 52457 w 271322"/>
                <a:gd name="connsiteY3" fmla="*/ 712803 h 1666900"/>
                <a:gd name="connsiteX4" fmla="*/ 0 w 271322"/>
                <a:gd name="connsiteY4" fmla="*/ 0 h 1666900"/>
                <a:gd name="connsiteX0" fmla="*/ 271322 w 271322"/>
                <a:gd name="connsiteY0" fmla="*/ 1666900 h 1666900"/>
                <a:gd name="connsiteX1" fmla="*/ 101118 w 271322"/>
                <a:gd name="connsiteY1" fmla="*/ 1556650 h 1666900"/>
                <a:gd name="connsiteX2" fmla="*/ 38080 w 271322"/>
                <a:gd name="connsiteY2" fmla="*/ 727089 h 1666900"/>
                <a:gd name="connsiteX3" fmla="*/ 24090 w 271322"/>
                <a:gd name="connsiteY3" fmla="*/ 390737 h 1666900"/>
                <a:gd name="connsiteX4" fmla="*/ 0 w 271322"/>
                <a:gd name="connsiteY4" fmla="*/ 0 h 1666900"/>
                <a:gd name="connsiteX0" fmla="*/ 271322 w 271322"/>
                <a:gd name="connsiteY0" fmla="*/ 1666900 h 1666900"/>
                <a:gd name="connsiteX1" fmla="*/ 75903 w 271322"/>
                <a:gd name="connsiteY1" fmla="*/ 1571289 h 1666900"/>
                <a:gd name="connsiteX2" fmla="*/ 38080 w 271322"/>
                <a:gd name="connsiteY2" fmla="*/ 727089 h 1666900"/>
                <a:gd name="connsiteX3" fmla="*/ 24090 w 271322"/>
                <a:gd name="connsiteY3" fmla="*/ 390737 h 1666900"/>
                <a:gd name="connsiteX4" fmla="*/ 0 w 271322"/>
                <a:gd name="connsiteY4" fmla="*/ 0 h 1666900"/>
                <a:gd name="connsiteX0" fmla="*/ 271322 w 271322"/>
                <a:gd name="connsiteY0" fmla="*/ 1666900 h 1666900"/>
                <a:gd name="connsiteX1" fmla="*/ 75903 w 271322"/>
                <a:gd name="connsiteY1" fmla="*/ 1571289 h 1666900"/>
                <a:gd name="connsiteX2" fmla="*/ 38080 w 271322"/>
                <a:gd name="connsiteY2" fmla="*/ 727089 h 1666900"/>
                <a:gd name="connsiteX3" fmla="*/ 24090 w 271322"/>
                <a:gd name="connsiteY3" fmla="*/ 390737 h 1666900"/>
                <a:gd name="connsiteX4" fmla="*/ 0 w 271322"/>
                <a:gd name="connsiteY4" fmla="*/ 0 h 1666900"/>
                <a:gd name="connsiteX0" fmla="*/ 305992 w 305992"/>
                <a:gd name="connsiteY0" fmla="*/ 1632741 h 1632741"/>
                <a:gd name="connsiteX1" fmla="*/ 75903 w 305992"/>
                <a:gd name="connsiteY1" fmla="*/ 1571289 h 1632741"/>
                <a:gd name="connsiteX2" fmla="*/ 38080 w 305992"/>
                <a:gd name="connsiteY2" fmla="*/ 727089 h 1632741"/>
                <a:gd name="connsiteX3" fmla="*/ 24090 w 305992"/>
                <a:gd name="connsiteY3" fmla="*/ 390737 h 1632741"/>
                <a:gd name="connsiteX4" fmla="*/ 0 w 305992"/>
                <a:gd name="connsiteY4" fmla="*/ 0 h 1632741"/>
                <a:gd name="connsiteX0" fmla="*/ 305992 w 305992"/>
                <a:gd name="connsiteY0" fmla="*/ 1632741 h 1632741"/>
                <a:gd name="connsiteX1" fmla="*/ 75903 w 305992"/>
                <a:gd name="connsiteY1" fmla="*/ 1571289 h 1632741"/>
                <a:gd name="connsiteX2" fmla="*/ 38080 w 305992"/>
                <a:gd name="connsiteY2" fmla="*/ 727089 h 1632741"/>
                <a:gd name="connsiteX3" fmla="*/ 24090 w 305992"/>
                <a:gd name="connsiteY3" fmla="*/ 390737 h 1632741"/>
                <a:gd name="connsiteX4" fmla="*/ 0 w 305992"/>
                <a:gd name="connsiteY4" fmla="*/ 0 h 1632741"/>
                <a:gd name="connsiteX0" fmla="*/ 305992 w 305992"/>
                <a:gd name="connsiteY0" fmla="*/ 1632741 h 1632741"/>
                <a:gd name="connsiteX1" fmla="*/ 75903 w 305992"/>
                <a:gd name="connsiteY1" fmla="*/ 1571289 h 1632741"/>
                <a:gd name="connsiteX2" fmla="*/ 38080 w 305992"/>
                <a:gd name="connsiteY2" fmla="*/ 727089 h 1632741"/>
                <a:gd name="connsiteX3" fmla="*/ 24090 w 305992"/>
                <a:gd name="connsiteY3" fmla="*/ 390737 h 1632741"/>
                <a:gd name="connsiteX4" fmla="*/ 0 w 305992"/>
                <a:gd name="connsiteY4" fmla="*/ 0 h 1632741"/>
                <a:gd name="connsiteX0" fmla="*/ 305992 w 305992"/>
                <a:gd name="connsiteY0" fmla="*/ 1632741 h 1632741"/>
                <a:gd name="connsiteX1" fmla="*/ 75903 w 305992"/>
                <a:gd name="connsiteY1" fmla="*/ 1571289 h 1632741"/>
                <a:gd name="connsiteX2" fmla="*/ 38080 w 305992"/>
                <a:gd name="connsiteY2" fmla="*/ 727089 h 1632741"/>
                <a:gd name="connsiteX3" fmla="*/ 24090 w 305992"/>
                <a:gd name="connsiteY3" fmla="*/ 390737 h 1632741"/>
                <a:gd name="connsiteX4" fmla="*/ 0 w 305992"/>
                <a:gd name="connsiteY4" fmla="*/ 0 h 1632741"/>
                <a:gd name="connsiteX0" fmla="*/ 305992 w 305992"/>
                <a:gd name="connsiteY0" fmla="*/ 1632741 h 1632741"/>
                <a:gd name="connsiteX1" fmla="*/ 75903 w 305992"/>
                <a:gd name="connsiteY1" fmla="*/ 1571289 h 1632741"/>
                <a:gd name="connsiteX2" fmla="*/ 38080 w 305992"/>
                <a:gd name="connsiteY2" fmla="*/ 902762 h 1632741"/>
                <a:gd name="connsiteX3" fmla="*/ 24090 w 305992"/>
                <a:gd name="connsiteY3" fmla="*/ 390737 h 1632741"/>
                <a:gd name="connsiteX4" fmla="*/ 0 w 305992"/>
                <a:gd name="connsiteY4" fmla="*/ 0 h 1632741"/>
                <a:gd name="connsiteX0" fmla="*/ 305992 w 305992"/>
                <a:gd name="connsiteY0" fmla="*/ 1632741 h 1632741"/>
                <a:gd name="connsiteX1" fmla="*/ 75903 w 305992"/>
                <a:gd name="connsiteY1" fmla="*/ 1571289 h 1632741"/>
                <a:gd name="connsiteX2" fmla="*/ 38080 w 305992"/>
                <a:gd name="connsiteY2" fmla="*/ 902762 h 1632741"/>
                <a:gd name="connsiteX3" fmla="*/ 24090 w 305992"/>
                <a:gd name="connsiteY3" fmla="*/ 390737 h 1632741"/>
                <a:gd name="connsiteX4" fmla="*/ 0 w 305992"/>
                <a:gd name="connsiteY4" fmla="*/ 0 h 1632741"/>
                <a:gd name="connsiteX0" fmla="*/ 305992 w 305992"/>
                <a:gd name="connsiteY0" fmla="*/ 1632741 h 1632741"/>
                <a:gd name="connsiteX1" fmla="*/ 75903 w 305992"/>
                <a:gd name="connsiteY1" fmla="*/ 1571289 h 1632741"/>
                <a:gd name="connsiteX2" fmla="*/ 38080 w 305992"/>
                <a:gd name="connsiteY2" fmla="*/ 902762 h 1632741"/>
                <a:gd name="connsiteX3" fmla="*/ 24090 w 305992"/>
                <a:gd name="connsiteY3" fmla="*/ 390737 h 1632741"/>
                <a:gd name="connsiteX4" fmla="*/ 0 w 305992"/>
                <a:gd name="connsiteY4" fmla="*/ 0 h 1632741"/>
                <a:gd name="connsiteX0" fmla="*/ 305992 w 305992"/>
                <a:gd name="connsiteY0" fmla="*/ 1632741 h 1632741"/>
                <a:gd name="connsiteX1" fmla="*/ 75903 w 305992"/>
                <a:gd name="connsiteY1" fmla="*/ 1571289 h 1632741"/>
                <a:gd name="connsiteX2" fmla="*/ 38080 w 305992"/>
                <a:gd name="connsiteY2" fmla="*/ 902762 h 1632741"/>
                <a:gd name="connsiteX3" fmla="*/ 24090 w 305992"/>
                <a:gd name="connsiteY3" fmla="*/ 390737 h 1632741"/>
                <a:gd name="connsiteX4" fmla="*/ 0 w 305992"/>
                <a:gd name="connsiteY4" fmla="*/ 0 h 1632741"/>
                <a:gd name="connsiteX0" fmla="*/ 305992 w 305992"/>
                <a:gd name="connsiteY0" fmla="*/ 1632741 h 1632741"/>
                <a:gd name="connsiteX1" fmla="*/ 75903 w 305992"/>
                <a:gd name="connsiteY1" fmla="*/ 1571289 h 1632741"/>
                <a:gd name="connsiteX2" fmla="*/ 38080 w 305992"/>
                <a:gd name="connsiteY2" fmla="*/ 902762 h 1632741"/>
                <a:gd name="connsiteX3" fmla="*/ 24090 w 305992"/>
                <a:gd name="connsiteY3" fmla="*/ 390737 h 1632741"/>
                <a:gd name="connsiteX4" fmla="*/ 0 w 305992"/>
                <a:gd name="connsiteY4" fmla="*/ 0 h 1632741"/>
                <a:gd name="connsiteX0" fmla="*/ 305992 w 305992"/>
                <a:gd name="connsiteY0" fmla="*/ 1632741 h 1632741"/>
                <a:gd name="connsiteX1" fmla="*/ 75903 w 305992"/>
                <a:gd name="connsiteY1" fmla="*/ 1571289 h 1632741"/>
                <a:gd name="connsiteX2" fmla="*/ 38080 w 305992"/>
                <a:gd name="connsiteY2" fmla="*/ 902762 h 1632741"/>
                <a:gd name="connsiteX3" fmla="*/ 24090 w 305992"/>
                <a:gd name="connsiteY3" fmla="*/ 390737 h 1632741"/>
                <a:gd name="connsiteX4" fmla="*/ 0 w 305992"/>
                <a:gd name="connsiteY4" fmla="*/ 0 h 1632741"/>
                <a:gd name="connsiteX0" fmla="*/ 305992 w 305992"/>
                <a:gd name="connsiteY0" fmla="*/ 1632741 h 1632741"/>
                <a:gd name="connsiteX1" fmla="*/ 75903 w 305992"/>
                <a:gd name="connsiteY1" fmla="*/ 1571289 h 1632741"/>
                <a:gd name="connsiteX2" fmla="*/ 38080 w 305992"/>
                <a:gd name="connsiteY2" fmla="*/ 902762 h 1632741"/>
                <a:gd name="connsiteX3" fmla="*/ 24090 w 305992"/>
                <a:gd name="connsiteY3" fmla="*/ 502972 h 1632741"/>
                <a:gd name="connsiteX4" fmla="*/ 0 w 305992"/>
                <a:gd name="connsiteY4" fmla="*/ 0 h 163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92" h="1632741">
                  <a:moveTo>
                    <a:pt x="305992" y="1632741"/>
                  </a:moveTo>
                  <a:cubicBezTo>
                    <a:pt x="298637" y="1628192"/>
                    <a:pt x="148627" y="1627830"/>
                    <a:pt x="75903" y="1571289"/>
                  </a:cubicBezTo>
                  <a:cubicBezTo>
                    <a:pt x="40181" y="1415467"/>
                    <a:pt x="46715" y="1080815"/>
                    <a:pt x="38080" y="902762"/>
                  </a:cubicBezTo>
                  <a:cubicBezTo>
                    <a:pt x="29445" y="724709"/>
                    <a:pt x="30437" y="653432"/>
                    <a:pt x="24090" y="502972"/>
                  </a:cubicBezTo>
                  <a:cubicBezTo>
                    <a:pt x="17743" y="352512"/>
                    <a:pt x="10535" y="183066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FFC000"/>
              </a:solidFill>
              <a:prstDash val="sysDash"/>
              <a:headEnd type="none"/>
              <a:tailEnd type="triangle"/>
            </a:ln>
            <a:effectLst>
              <a:outerShdw blurRad="50800" dist="38100" dir="5400000" algn="t" rotWithShape="0">
                <a:srgbClr val="92D05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MI8"/>
            <p:cNvSpPr/>
            <p:nvPr/>
          </p:nvSpPr>
          <p:spPr>
            <a:xfrm>
              <a:off x="4348168" y="2107013"/>
              <a:ext cx="2056778" cy="1274062"/>
            </a:xfrm>
            <a:custGeom>
              <a:avLst/>
              <a:gdLst>
                <a:gd name="connsiteX0" fmla="*/ 0 w 596951"/>
                <a:gd name="connsiteY0" fmla="*/ 766763 h 786148"/>
                <a:gd name="connsiteX1" fmla="*/ 195263 w 596951"/>
                <a:gd name="connsiteY1" fmla="*/ 785813 h 786148"/>
                <a:gd name="connsiteX2" fmla="*/ 285750 w 596951"/>
                <a:gd name="connsiteY2" fmla="*/ 752475 h 786148"/>
                <a:gd name="connsiteX3" fmla="*/ 390525 w 596951"/>
                <a:gd name="connsiteY3" fmla="*/ 704850 h 786148"/>
                <a:gd name="connsiteX4" fmla="*/ 466725 w 596951"/>
                <a:gd name="connsiteY4" fmla="*/ 657225 h 786148"/>
                <a:gd name="connsiteX5" fmla="*/ 547688 w 596951"/>
                <a:gd name="connsiteY5" fmla="*/ 542925 h 786148"/>
                <a:gd name="connsiteX6" fmla="*/ 590550 w 596951"/>
                <a:gd name="connsiteY6" fmla="*/ 428625 h 786148"/>
                <a:gd name="connsiteX7" fmla="*/ 595313 w 596951"/>
                <a:gd name="connsiteY7" fmla="*/ 352425 h 786148"/>
                <a:gd name="connsiteX8" fmla="*/ 576263 w 596951"/>
                <a:gd name="connsiteY8" fmla="*/ 195263 h 786148"/>
                <a:gd name="connsiteX9" fmla="*/ 571500 w 596951"/>
                <a:gd name="connsiteY9" fmla="*/ 80963 h 786148"/>
                <a:gd name="connsiteX10" fmla="*/ 566738 w 596951"/>
                <a:gd name="connsiteY10" fmla="*/ 0 h 786148"/>
                <a:gd name="connsiteX11" fmla="*/ 566738 w 596951"/>
                <a:gd name="connsiteY11" fmla="*/ 0 h 786148"/>
                <a:gd name="connsiteX0" fmla="*/ 0 w 596951"/>
                <a:gd name="connsiteY0" fmla="*/ 766763 h 772638"/>
                <a:gd name="connsiteX1" fmla="*/ 185503 w 596951"/>
                <a:gd name="connsiteY1" fmla="*/ 768343 h 772638"/>
                <a:gd name="connsiteX2" fmla="*/ 285750 w 596951"/>
                <a:gd name="connsiteY2" fmla="*/ 752475 h 772638"/>
                <a:gd name="connsiteX3" fmla="*/ 390525 w 596951"/>
                <a:gd name="connsiteY3" fmla="*/ 704850 h 772638"/>
                <a:gd name="connsiteX4" fmla="*/ 466725 w 596951"/>
                <a:gd name="connsiteY4" fmla="*/ 657225 h 772638"/>
                <a:gd name="connsiteX5" fmla="*/ 547688 w 596951"/>
                <a:gd name="connsiteY5" fmla="*/ 542925 h 772638"/>
                <a:gd name="connsiteX6" fmla="*/ 590550 w 596951"/>
                <a:gd name="connsiteY6" fmla="*/ 428625 h 772638"/>
                <a:gd name="connsiteX7" fmla="*/ 595313 w 596951"/>
                <a:gd name="connsiteY7" fmla="*/ 352425 h 772638"/>
                <a:gd name="connsiteX8" fmla="*/ 576263 w 596951"/>
                <a:gd name="connsiteY8" fmla="*/ 195263 h 772638"/>
                <a:gd name="connsiteX9" fmla="*/ 571500 w 596951"/>
                <a:gd name="connsiteY9" fmla="*/ 80963 h 772638"/>
                <a:gd name="connsiteX10" fmla="*/ 566738 w 596951"/>
                <a:gd name="connsiteY10" fmla="*/ 0 h 772638"/>
                <a:gd name="connsiteX11" fmla="*/ 566738 w 596951"/>
                <a:gd name="connsiteY11" fmla="*/ 0 h 772638"/>
                <a:gd name="connsiteX0" fmla="*/ 0 w 596951"/>
                <a:gd name="connsiteY0" fmla="*/ 766763 h 772638"/>
                <a:gd name="connsiteX1" fmla="*/ 185503 w 596951"/>
                <a:gd name="connsiteY1" fmla="*/ 768343 h 772638"/>
                <a:gd name="connsiteX2" fmla="*/ 285750 w 596951"/>
                <a:gd name="connsiteY2" fmla="*/ 752475 h 772638"/>
                <a:gd name="connsiteX3" fmla="*/ 390525 w 596951"/>
                <a:gd name="connsiteY3" fmla="*/ 704850 h 772638"/>
                <a:gd name="connsiteX4" fmla="*/ 466725 w 596951"/>
                <a:gd name="connsiteY4" fmla="*/ 657225 h 772638"/>
                <a:gd name="connsiteX5" fmla="*/ 547688 w 596951"/>
                <a:gd name="connsiteY5" fmla="*/ 542925 h 772638"/>
                <a:gd name="connsiteX6" fmla="*/ 590550 w 596951"/>
                <a:gd name="connsiteY6" fmla="*/ 428625 h 772638"/>
                <a:gd name="connsiteX7" fmla="*/ 595313 w 596951"/>
                <a:gd name="connsiteY7" fmla="*/ 352425 h 772638"/>
                <a:gd name="connsiteX8" fmla="*/ 576263 w 596951"/>
                <a:gd name="connsiteY8" fmla="*/ 195263 h 772638"/>
                <a:gd name="connsiteX9" fmla="*/ 571500 w 596951"/>
                <a:gd name="connsiteY9" fmla="*/ 80963 h 772638"/>
                <a:gd name="connsiteX10" fmla="*/ 566738 w 596951"/>
                <a:gd name="connsiteY10" fmla="*/ 0 h 772638"/>
                <a:gd name="connsiteX11" fmla="*/ 566738 w 596951"/>
                <a:gd name="connsiteY11" fmla="*/ 0 h 772638"/>
                <a:gd name="connsiteX0" fmla="*/ 0 w 596951"/>
                <a:gd name="connsiteY0" fmla="*/ 770407 h 776282"/>
                <a:gd name="connsiteX1" fmla="*/ 185503 w 596951"/>
                <a:gd name="connsiteY1" fmla="*/ 771987 h 776282"/>
                <a:gd name="connsiteX2" fmla="*/ 285750 w 596951"/>
                <a:gd name="connsiteY2" fmla="*/ 756119 h 776282"/>
                <a:gd name="connsiteX3" fmla="*/ 390525 w 596951"/>
                <a:gd name="connsiteY3" fmla="*/ 708494 h 776282"/>
                <a:gd name="connsiteX4" fmla="*/ 466725 w 596951"/>
                <a:gd name="connsiteY4" fmla="*/ 660869 h 776282"/>
                <a:gd name="connsiteX5" fmla="*/ 547688 w 596951"/>
                <a:gd name="connsiteY5" fmla="*/ 546569 h 776282"/>
                <a:gd name="connsiteX6" fmla="*/ 590550 w 596951"/>
                <a:gd name="connsiteY6" fmla="*/ 432269 h 776282"/>
                <a:gd name="connsiteX7" fmla="*/ 595313 w 596951"/>
                <a:gd name="connsiteY7" fmla="*/ 356069 h 776282"/>
                <a:gd name="connsiteX8" fmla="*/ 576263 w 596951"/>
                <a:gd name="connsiteY8" fmla="*/ 198907 h 776282"/>
                <a:gd name="connsiteX9" fmla="*/ 571500 w 596951"/>
                <a:gd name="connsiteY9" fmla="*/ 84607 h 776282"/>
                <a:gd name="connsiteX10" fmla="*/ 566738 w 596951"/>
                <a:gd name="connsiteY10" fmla="*/ 3644 h 776282"/>
                <a:gd name="connsiteX11" fmla="*/ 511634 w 596951"/>
                <a:gd name="connsiteY11" fmla="*/ 0 h 776282"/>
                <a:gd name="connsiteX0" fmla="*/ 0 w 596951"/>
                <a:gd name="connsiteY0" fmla="*/ 770407 h 776282"/>
                <a:gd name="connsiteX1" fmla="*/ 185503 w 596951"/>
                <a:gd name="connsiteY1" fmla="*/ 771987 h 776282"/>
                <a:gd name="connsiteX2" fmla="*/ 285750 w 596951"/>
                <a:gd name="connsiteY2" fmla="*/ 756119 h 776282"/>
                <a:gd name="connsiteX3" fmla="*/ 390525 w 596951"/>
                <a:gd name="connsiteY3" fmla="*/ 708494 h 776282"/>
                <a:gd name="connsiteX4" fmla="*/ 466725 w 596951"/>
                <a:gd name="connsiteY4" fmla="*/ 660869 h 776282"/>
                <a:gd name="connsiteX5" fmla="*/ 547688 w 596951"/>
                <a:gd name="connsiteY5" fmla="*/ 546569 h 776282"/>
                <a:gd name="connsiteX6" fmla="*/ 590550 w 596951"/>
                <a:gd name="connsiteY6" fmla="*/ 432269 h 776282"/>
                <a:gd name="connsiteX7" fmla="*/ 595313 w 596951"/>
                <a:gd name="connsiteY7" fmla="*/ 356069 h 776282"/>
                <a:gd name="connsiteX8" fmla="*/ 576263 w 596951"/>
                <a:gd name="connsiteY8" fmla="*/ 198907 h 776282"/>
                <a:gd name="connsiteX9" fmla="*/ 543948 w 596951"/>
                <a:gd name="connsiteY9" fmla="*/ 106474 h 776282"/>
                <a:gd name="connsiteX10" fmla="*/ 566738 w 596951"/>
                <a:gd name="connsiteY10" fmla="*/ 3644 h 776282"/>
                <a:gd name="connsiteX11" fmla="*/ 511634 w 596951"/>
                <a:gd name="connsiteY11" fmla="*/ 0 h 776282"/>
                <a:gd name="connsiteX0" fmla="*/ 0 w 596951"/>
                <a:gd name="connsiteY0" fmla="*/ 770407 h 776282"/>
                <a:gd name="connsiteX1" fmla="*/ 185503 w 596951"/>
                <a:gd name="connsiteY1" fmla="*/ 771987 h 776282"/>
                <a:gd name="connsiteX2" fmla="*/ 285750 w 596951"/>
                <a:gd name="connsiteY2" fmla="*/ 756119 h 776282"/>
                <a:gd name="connsiteX3" fmla="*/ 390525 w 596951"/>
                <a:gd name="connsiteY3" fmla="*/ 708494 h 776282"/>
                <a:gd name="connsiteX4" fmla="*/ 466725 w 596951"/>
                <a:gd name="connsiteY4" fmla="*/ 660869 h 776282"/>
                <a:gd name="connsiteX5" fmla="*/ 547688 w 596951"/>
                <a:gd name="connsiteY5" fmla="*/ 546569 h 776282"/>
                <a:gd name="connsiteX6" fmla="*/ 590550 w 596951"/>
                <a:gd name="connsiteY6" fmla="*/ 432269 h 776282"/>
                <a:gd name="connsiteX7" fmla="*/ 595313 w 596951"/>
                <a:gd name="connsiteY7" fmla="*/ 356069 h 776282"/>
                <a:gd name="connsiteX8" fmla="*/ 576263 w 596951"/>
                <a:gd name="connsiteY8" fmla="*/ 198907 h 776282"/>
                <a:gd name="connsiteX9" fmla="*/ 543948 w 596951"/>
                <a:gd name="connsiteY9" fmla="*/ 106474 h 776282"/>
                <a:gd name="connsiteX10" fmla="*/ 539186 w 596951"/>
                <a:gd name="connsiteY10" fmla="*/ 7289 h 776282"/>
                <a:gd name="connsiteX11" fmla="*/ 511634 w 596951"/>
                <a:gd name="connsiteY11" fmla="*/ 0 h 776282"/>
                <a:gd name="connsiteX0" fmla="*/ 0 w 596951"/>
                <a:gd name="connsiteY0" fmla="*/ 795919 h 801794"/>
                <a:gd name="connsiteX1" fmla="*/ 185503 w 596951"/>
                <a:gd name="connsiteY1" fmla="*/ 797499 h 801794"/>
                <a:gd name="connsiteX2" fmla="*/ 285750 w 596951"/>
                <a:gd name="connsiteY2" fmla="*/ 781631 h 801794"/>
                <a:gd name="connsiteX3" fmla="*/ 390525 w 596951"/>
                <a:gd name="connsiteY3" fmla="*/ 734006 h 801794"/>
                <a:gd name="connsiteX4" fmla="*/ 466725 w 596951"/>
                <a:gd name="connsiteY4" fmla="*/ 686381 h 801794"/>
                <a:gd name="connsiteX5" fmla="*/ 547688 w 596951"/>
                <a:gd name="connsiteY5" fmla="*/ 572081 h 801794"/>
                <a:gd name="connsiteX6" fmla="*/ 590550 w 596951"/>
                <a:gd name="connsiteY6" fmla="*/ 457781 h 801794"/>
                <a:gd name="connsiteX7" fmla="*/ 595313 w 596951"/>
                <a:gd name="connsiteY7" fmla="*/ 381581 h 801794"/>
                <a:gd name="connsiteX8" fmla="*/ 576263 w 596951"/>
                <a:gd name="connsiteY8" fmla="*/ 224419 h 801794"/>
                <a:gd name="connsiteX9" fmla="*/ 543948 w 596951"/>
                <a:gd name="connsiteY9" fmla="*/ 131986 h 801794"/>
                <a:gd name="connsiteX10" fmla="*/ 539186 w 596951"/>
                <a:gd name="connsiteY10" fmla="*/ 32801 h 801794"/>
                <a:gd name="connsiteX11" fmla="*/ 534594 w 596951"/>
                <a:gd name="connsiteY11" fmla="*/ 0 h 801794"/>
                <a:gd name="connsiteX0" fmla="*/ 0 w 597954"/>
                <a:gd name="connsiteY0" fmla="*/ 795919 h 801794"/>
                <a:gd name="connsiteX1" fmla="*/ 185503 w 597954"/>
                <a:gd name="connsiteY1" fmla="*/ 797499 h 801794"/>
                <a:gd name="connsiteX2" fmla="*/ 285750 w 597954"/>
                <a:gd name="connsiteY2" fmla="*/ 781631 h 801794"/>
                <a:gd name="connsiteX3" fmla="*/ 390525 w 597954"/>
                <a:gd name="connsiteY3" fmla="*/ 734006 h 801794"/>
                <a:gd name="connsiteX4" fmla="*/ 466725 w 597954"/>
                <a:gd name="connsiteY4" fmla="*/ 686381 h 801794"/>
                <a:gd name="connsiteX5" fmla="*/ 547688 w 597954"/>
                <a:gd name="connsiteY5" fmla="*/ 572081 h 801794"/>
                <a:gd name="connsiteX6" fmla="*/ 590550 w 597954"/>
                <a:gd name="connsiteY6" fmla="*/ 457781 h 801794"/>
                <a:gd name="connsiteX7" fmla="*/ 595313 w 597954"/>
                <a:gd name="connsiteY7" fmla="*/ 381581 h 801794"/>
                <a:gd name="connsiteX8" fmla="*/ 562488 w 597954"/>
                <a:gd name="connsiteY8" fmla="*/ 286376 h 801794"/>
                <a:gd name="connsiteX9" fmla="*/ 543948 w 597954"/>
                <a:gd name="connsiteY9" fmla="*/ 131986 h 801794"/>
                <a:gd name="connsiteX10" fmla="*/ 539186 w 597954"/>
                <a:gd name="connsiteY10" fmla="*/ 32801 h 801794"/>
                <a:gd name="connsiteX11" fmla="*/ 534594 w 597954"/>
                <a:gd name="connsiteY11" fmla="*/ 0 h 801794"/>
                <a:gd name="connsiteX0" fmla="*/ 0 w 597954"/>
                <a:gd name="connsiteY0" fmla="*/ 795919 h 801794"/>
                <a:gd name="connsiteX1" fmla="*/ 185503 w 597954"/>
                <a:gd name="connsiteY1" fmla="*/ 797499 h 801794"/>
                <a:gd name="connsiteX2" fmla="*/ 285750 w 597954"/>
                <a:gd name="connsiteY2" fmla="*/ 781631 h 801794"/>
                <a:gd name="connsiteX3" fmla="*/ 390525 w 597954"/>
                <a:gd name="connsiteY3" fmla="*/ 734006 h 801794"/>
                <a:gd name="connsiteX4" fmla="*/ 466725 w 597954"/>
                <a:gd name="connsiteY4" fmla="*/ 686381 h 801794"/>
                <a:gd name="connsiteX5" fmla="*/ 547688 w 597954"/>
                <a:gd name="connsiteY5" fmla="*/ 572081 h 801794"/>
                <a:gd name="connsiteX6" fmla="*/ 590550 w 597954"/>
                <a:gd name="connsiteY6" fmla="*/ 457781 h 801794"/>
                <a:gd name="connsiteX7" fmla="*/ 595313 w 597954"/>
                <a:gd name="connsiteY7" fmla="*/ 388870 h 801794"/>
                <a:gd name="connsiteX8" fmla="*/ 562488 w 597954"/>
                <a:gd name="connsiteY8" fmla="*/ 286376 h 801794"/>
                <a:gd name="connsiteX9" fmla="*/ 543948 w 597954"/>
                <a:gd name="connsiteY9" fmla="*/ 131986 h 801794"/>
                <a:gd name="connsiteX10" fmla="*/ 539186 w 597954"/>
                <a:gd name="connsiteY10" fmla="*/ 32801 h 801794"/>
                <a:gd name="connsiteX11" fmla="*/ 534594 w 597954"/>
                <a:gd name="connsiteY11" fmla="*/ 0 h 801794"/>
                <a:gd name="connsiteX0" fmla="*/ 0 w 633098"/>
                <a:gd name="connsiteY0" fmla="*/ 795919 h 801794"/>
                <a:gd name="connsiteX1" fmla="*/ 185503 w 633098"/>
                <a:gd name="connsiteY1" fmla="*/ 797499 h 801794"/>
                <a:gd name="connsiteX2" fmla="*/ 285750 w 633098"/>
                <a:gd name="connsiteY2" fmla="*/ 781631 h 801794"/>
                <a:gd name="connsiteX3" fmla="*/ 390525 w 633098"/>
                <a:gd name="connsiteY3" fmla="*/ 734006 h 801794"/>
                <a:gd name="connsiteX4" fmla="*/ 466725 w 633098"/>
                <a:gd name="connsiteY4" fmla="*/ 686381 h 801794"/>
                <a:gd name="connsiteX5" fmla="*/ 547688 w 633098"/>
                <a:gd name="connsiteY5" fmla="*/ 572081 h 801794"/>
                <a:gd name="connsiteX6" fmla="*/ 631878 w 633098"/>
                <a:gd name="connsiteY6" fmla="*/ 545250 h 801794"/>
                <a:gd name="connsiteX7" fmla="*/ 595313 w 633098"/>
                <a:gd name="connsiteY7" fmla="*/ 388870 h 801794"/>
                <a:gd name="connsiteX8" fmla="*/ 562488 w 633098"/>
                <a:gd name="connsiteY8" fmla="*/ 286376 h 801794"/>
                <a:gd name="connsiteX9" fmla="*/ 543948 w 633098"/>
                <a:gd name="connsiteY9" fmla="*/ 131986 h 801794"/>
                <a:gd name="connsiteX10" fmla="*/ 539186 w 633098"/>
                <a:gd name="connsiteY10" fmla="*/ 32801 h 801794"/>
                <a:gd name="connsiteX11" fmla="*/ 534594 w 633098"/>
                <a:gd name="connsiteY11" fmla="*/ 0 h 801794"/>
                <a:gd name="connsiteX0" fmla="*/ 0 w 632411"/>
                <a:gd name="connsiteY0" fmla="*/ 795919 h 801794"/>
                <a:gd name="connsiteX1" fmla="*/ 185503 w 632411"/>
                <a:gd name="connsiteY1" fmla="*/ 797499 h 801794"/>
                <a:gd name="connsiteX2" fmla="*/ 285750 w 632411"/>
                <a:gd name="connsiteY2" fmla="*/ 781631 h 801794"/>
                <a:gd name="connsiteX3" fmla="*/ 390525 w 632411"/>
                <a:gd name="connsiteY3" fmla="*/ 734006 h 801794"/>
                <a:gd name="connsiteX4" fmla="*/ 466725 w 632411"/>
                <a:gd name="connsiteY4" fmla="*/ 686381 h 801794"/>
                <a:gd name="connsiteX5" fmla="*/ 566056 w 632411"/>
                <a:gd name="connsiteY5" fmla="*/ 655906 h 801794"/>
                <a:gd name="connsiteX6" fmla="*/ 631878 w 632411"/>
                <a:gd name="connsiteY6" fmla="*/ 545250 h 801794"/>
                <a:gd name="connsiteX7" fmla="*/ 595313 w 632411"/>
                <a:gd name="connsiteY7" fmla="*/ 388870 h 801794"/>
                <a:gd name="connsiteX8" fmla="*/ 562488 w 632411"/>
                <a:gd name="connsiteY8" fmla="*/ 286376 h 801794"/>
                <a:gd name="connsiteX9" fmla="*/ 543948 w 632411"/>
                <a:gd name="connsiteY9" fmla="*/ 131986 h 801794"/>
                <a:gd name="connsiteX10" fmla="*/ 539186 w 632411"/>
                <a:gd name="connsiteY10" fmla="*/ 32801 h 801794"/>
                <a:gd name="connsiteX11" fmla="*/ 534594 w 632411"/>
                <a:gd name="connsiteY11" fmla="*/ 0 h 801794"/>
                <a:gd name="connsiteX0" fmla="*/ 0 w 632411"/>
                <a:gd name="connsiteY0" fmla="*/ 795919 h 801794"/>
                <a:gd name="connsiteX1" fmla="*/ 185503 w 632411"/>
                <a:gd name="connsiteY1" fmla="*/ 797499 h 801794"/>
                <a:gd name="connsiteX2" fmla="*/ 285750 w 632411"/>
                <a:gd name="connsiteY2" fmla="*/ 781631 h 801794"/>
                <a:gd name="connsiteX3" fmla="*/ 390525 w 632411"/>
                <a:gd name="connsiteY3" fmla="*/ 734006 h 801794"/>
                <a:gd name="connsiteX4" fmla="*/ 466725 w 632411"/>
                <a:gd name="connsiteY4" fmla="*/ 737404 h 801794"/>
                <a:gd name="connsiteX5" fmla="*/ 566056 w 632411"/>
                <a:gd name="connsiteY5" fmla="*/ 655906 h 801794"/>
                <a:gd name="connsiteX6" fmla="*/ 631878 w 632411"/>
                <a:gd name="connsiteY6" fmla="*/ 545250 h 801794"/>
                <a:gd name="connsiteX7" fmla="*/ 595313 w 632411"/>
                <a:gd name="connsiteY7" fmla="*/ 388870 h 801794"/>
                <a:gd name="connsiteX8" fmla="*/ 562488 w 632411"/>
                <a:gd name="connsiteY8" fmla="*/ 286376 h 801794"/>
                <a:gd name="connsiteX9" fmla="*/ 543948 w 632411"/>
                <a:gd name="connsiteY9" fmla="*/ 131986 h 801794"/>
                <a:gd name="connsiteX10" fmla="*/ 539186 w 632411"/>
                <a:gd name="connsiteY10" fmla="*/ 32801 h 801794"/>
                <a:gd name="connsiteX11" fmla="*/ 534594 w 632411"/>
                <a:gd name="connsiteY11" fmla="*/ 0 h 801794"/>
                <a:gd name="connsiteX0" fmla="*/ 0 w 632411"/>
                <a:gd name="connsiteY0" fmla="*/ 795919 h 815151"/>
                <a:gd name="connsiteX1" fmla="*/ 185503 w 632411"/>
                <a:gd name="connsiteY1" fmla="*/ 797499 h 815151"/>
                <a:gd name="connsiteX2" fmla="*/ 285750 w 632411"/>
                <a:gd name="connsiteY2" fmla="*/ 781631 h 815151"/>
                <a:gd name="connsiteX3" fmla="*/ 344605 w 632411"/>
                <a:gd name="connsiteY3" fmla="*/ 814186 h 815151"/>
                <a:gd name="connsiteX4" fmla="*/ 466725 w 632411"/>
                <a:gd name="connsiteY4" fmla="*/ 737404 h 815151"/>
                <a:gd name="connsiteX5" fmla="*/ 566056 w 632411"/>
                <a:gd name="connsiteY5" fmla="*/ 655906 h 815151"/>
                <a:gd name="connsiteX6" fmla="*/ 631878 w 632411"/>
                <a:gd name="connsiteY6" fmla="*/ 545250 h 815151"/>
                <a:gd name="connsiteX7" fmla="*/ 595313 w 632411"/>
                <a:gd name="connsiteY7" fmla="*/ 388870 h 815151"/>
                <a:gd name="connsiteX8" fmla="*/ 562488 w 632411"/>
                <a:gd name="connsiteY8" fmla="*/ 286376 h 815151"/>
                <a:gd name="connsiteX9" fmla="*/ 543948 w 632411"/>
                <a:gd name="connsiteY9" fmla="*/ 131986 h 815151"/>
                <a:gd name="connsiteX10" fmla="*/ 539186 w 632411"/>
                <a:gd name="connsiteY10" fmla="*/ 32801 h 815151"/>
                <a:gd name="connsiteX11" fmla="*/ 534594 w 632411"/>
                <a:gd name="connsiteY11" fmla="*/ 0 h 815151"/>
                <a:gd name="connsiteX0" fmla="*/ 0 w 632411"/>
                <a:gd name="connsiteY0" fmla="*/ 795919 h 883794"/>
                <a:gd name="connsiteX1" fmla="*/ 185503 w 632411"/>
                <a:gd name="connsiteY1" fmla="*/ 797499 h 883794"/>
                <a:gd name="connsiteX2" fmla="*/ 239830 w 632411"/>
                <a:gd name="connsiteY2" fmla="*/ 883678 h 883794"/>
                <a:gd name="connsiteX3" fmla="*/ 344605 w 632411"/>
                <a:gd name="connsiteY3" fmla="*/ 814186 h 883794"/>
                <a:gd name="connsiteX4" fmla="*/ 466725 w 632411"/>
                <a:gd name="connsiteY4" fmla="*/ 737404 h 883794"/>
                <a:gd name="connsiteX5" fmla="*/ 566056 w 632411"/>
                <a:gd name="connsiteY5" fmla="*/ 655906 h 883794"/>
                <a:gd name="connsiteX6" fmla="*/ 631878 w 632411"/>
                <a:gd name="connsiteY6" fmla="*/ 545250 h 883794"/>
                <a:gd name="connsiteX7" fmla="*/ 595313 w 632411"/>
                <a:gd name="connsiteY7" fmla="*/ 388870 h 883794"/>
                <a:gd name="connsiteX8" fmla="*/ 562488 w 632411"/>
                <a:gd name="connsiteY8" fmla="*/ 286376 h 883794"/>
                <a:gd name="connsiteX9" fmla="*/ 543948 w 632411"/>
                <a:gd name="connsiteY9" fmla="*/ 131986 h 883794"/>
                <a:gd name="connsiteX10" fmla="*/ 539186 w 632411"/>
                <a:gd name="connsiteY10" fmla="*/ 32801 h 883794"/>
                <a:gd name="connsiteX11" fmla="*/ 534594 w 632411"/>
                <a:gd name="connsiteY11" fmla="*/ 0 h 883794"/>
                <a:gd name="connsiteX0" fmla="*/ 0 w 632411"/>
                <a:gd name="connsiteY0" fmla="*/ 795919 h 963545"/>
                <a:gd name="connsiteX1" fmla="*/ 52336 w 632411"/>
                <a:gd name="connsiteY1" fmla="*/ 961503 h 963545"/>
                <a:gd name="connsiteX2" fmla="*/ 239830 w 632411"/>
                <a:gd name="connsiteY2" fmla="*/ 883678 h 963545"/>
                <a:gd name="connsiteX3" fmla="*/ 344605 w 632411"/>
                <a:gd name="connsiteY3" fmla="*/ 814186 h 963545"/>
                <a:gd name="connsiteX4" fmla="*/ 466725 w 632411"/>
                <a:gd name="connsiteY4" fmla="*/ 737404 h 963545"/>
                <a:gd name="connsiteX5" fmla="*/ 566056 w 632411"/>
                <a:gd name="connsiteY5" fmla="*/ 655906 h 963545"/>
                <a:gd name="connsiteX6" fmla="*/ 631878 w 632411"/>
                <a:gd name="connsiteY6" fmla="*/ 545250 h 963545"/>
                <a:gd name="connsiteX7" fmla="*/ 595313 w 632411"/>
                <a:gd name="connsiteY7" fmla="*/ 388870 h 963545"/>
                <a:gd name="connsiteX8" fmla="*/ 562488 w 632411"/>
                <a:gd name="connsiteY8" fmla="*/ 286376 h 963545"/>
                <a:gd name="connsiteX9" fmla="*/ 543948 w 632411"/>
                <a:gd name="connsiteY9" fmla="*/ 131986 h 963545"/>
                <a:gd name="connsiteX10" fmla="*/ 539186 w 632411"/>
                <a:gd name="connsiteY10" fmla="*/ 32801 h 963545"/>
                <a:gd name="connsiteX11" fmla="*/ 534594 w 632411"/>
                <a:gd name="connsiteY11" fmla="*/ 0 h 963545"/>
                <a:gd name="connsiteX0" fmla="*/ 0 w 930890"/>
                <a:gd name="connsiteY0" fmla="*/ 963568 h 971555"/>
                <a:gd name="connsiteX1" fmla="*/ 350815 w 930890"/>
                <a:gd name="connsiteY1" fmla="*/ 961503 h 971555"/>
                <a:gd name="connsiteX2" fmla="*/ 538309 w 930890"/>
                <a:gd name="connsiteY2" fmla="*/ 883678 h 971555"/>
                <a:gd name="connsiteX3" fmla="*/ 643084 w 930890"/>
                <a:gd name="connsiteY3" fmla="*/ 814186 h 971555"/>
                <a:gd name="connsiteX4" fmla="*/ 765204 w 930890"/>
                <a:gd name="connsiteY4" fmla="*/ 737404 h 971555"/>
                <a:gd name="connsiteX5" fmla="*/ 864535 w 930890"/>
                <a:gd name="connsiteY5" fmla="*/ 655906 h 971555"/>
                <a:gd name="connsiteX6" fmla="*/ 930357 w 930890"/>
                <a:gd name="connsiteY6" fmla="*/ 545250 h 971555"/>
                <a:gd name="connsiteX7" fmla="*/ 893792 w 930890"/>
                <a:gd name="connsiteY7" fmla="*/ 388870 h 971555"/>
                <a:gd name="connsiteX8" fmla="*/ 860967 w 930890"/>
                <a:gd name="connsiteY8" fmla="*/ 286376 h 971555"/>
                <a:gd name="connsiteX9" fmla="*/ 842427 w 930890"/>
                <a:gd name="connsiteY9" fmla="*/ 131986 h 971555"/>
                <a:gd name="connsiteX10" fmla="*/ 837665 w 930890"/>
                <a:gd name="connsiteY10" fmla="*/ 32801 h 971555"/>
                <a:gd name="connsiteX11" fmla="*/ 833073 w 930890"/>
                <a:gd name="connsiteY11" fmla="*/ 0 h 971555"/>
                <a:gd name="connsiteX0" fmla="*/ 0 w 936037"/>
                <a:gd name="connsiteY0" fmla="*/ 963568 h 971555"/>
                <a:gd name="connsiteX1" fmla="*/ 350815 w 936037"/>
                <a:gd name="connsiteY1" fmla="*/ 961503 h 971555"/>
                <a:gd name="connsiteX2" fmla="*/ 538309 w 936037"/>
                <a:gd name="connsiteY2" fmla="*/ 883678 h 971555"/>
                <a:gd name="connsiteX3" fmla="*/ 643084 w 936037"/>
                <a:gd name="connsiteY3" fmla="*/ 814186 h 971555"/>
                <a:gd name="connsiteX4" fmla="*/ 765204 w 936037"/>
                <a:gd name="connsiteY4" fmla="*/ 737404 h 971555"/>
                <a:gd name="connsiteX5" fmla="*/ 763511 w 936037"/>
                <a:gd name="connsiteY5" fmla="*/ 685062 h 971555"/>
                <a:gd name="connsiteX6" fmla="*/ 930357 w 936037"/>
                <a:gd name="connsiteY6" fmla="*/ 545250 h 971555"/>
                <a:gd name="connsiteX7" fmla="*/ 893792 w 936037"/>
                <a:gd name="connsiteY7" fmla="*/ 388870 h 971555"/>
                <a:gd name="connsiteX8" fmla="*/ 860967 w 936037"/>
                <a:gd name="connsiteY8" fmla="*/ 286376 h 971555"/>
                <a:gd name="connsiteX9" fmla="*/ 842427 w 936037"/>
                <a:gd name="connsiteY9" fmla="*/ 131986 h 971555"/>
                <a:gd name="connsiteX10" fmla="*/ 837665 w 936037"/>
                <a:gd name="connsiteY10" fmla="*/ 32801 h 971555"/>
                <a:gd name="connsiteX11" fmla="*/ 833073 w 936037"/>
                <a:gd name="connsiteY11" fmla="*/ 0 h 971555"/>
                <a:gd name="connsiteX0" fmla="*/ 0 w 936037"/>
                <a:gd name="connsiteY0" fmla="*/ 963568 h 971555"/>
                <a:gd name="connsiteX1" fmla="*/ 350815 w 936037"/>
                <a:gd name="connsiteY1" fmla="*/ 961503 h 971555"/>
                <a:gd name="connsiteX2" fmla="*/ 538309 w 936037"/>
                <a:gd name="connsiteY2" fmla="*/ 883678 h 971555"/>
                <a:gd name="connsiteX3" fmla="*/ 643084 w 936037"/>
                <a:gd name="connsiteY3" fmla="*/ 814186 h 971555"/>
                <a:gd name="connsiteX4" fmla="*/ 710100 w 936037"/>
                <a:gd name="connsiteY4" fmla="*/ 770205 h 971555"/>
                <a:gd name="connsiteX5" fmla="*/ 763511 w 936037"/>
                <a:gd name="connsiteY5" fmla="*/ 685062 h 971555"/>
                <a:gd name="connsiteX6" fmla="*/ 930357 w 936037"/>
                <a:gd name="connsiteY6" fmla="*/ 545250 h 971555"/>
                <a:gd name="connsiteX7" fmla="*/ 893792 w 936037"/>
                <a:gd name="connsiteY7" fmla="*/ 388870 h 971555"/>
                <a:gd name="connsiteX8" fmla="*/ 860967 w 936037"/>
                <a:gd name="connsiteY8" fmla="*/ 286376 h 971555"/>
                <a:gd name="connsiteX9" fmla="*/ 842427 w 936037"/>
                <a:gd name="connsiteY9" fmla="*/ 131986 h 971555"/>
                <a:gd name="connsiteX10" fmla="*/ 837665 w 936037"/>
                <a:gd name="connsiteY10" fmla="*/ 32801 h 971555"/>
                <a:gd name="connsiteX11" fmla="*/ 833073 w 936037"/>
                <a:gd name="connsiteY11" fmla="*/ 0 h 971555"/>
                <a:gd name="connsiteX0" fmla="*/ 0 w 936037"/>
                <a:gd name="connsiteY0" fmla="*/ 963568 h 971555"/>
                <a:gd name="connsiteX1" fmla="*/ 350815 w 936037"/>
                <a:gd name="connsiteY1" fmla="*/ 961503 h 971555"/>
                <a:gd name="connsiteX2" fmla="*/ 538309 w 936037"/>
                <a:gd name="connsiteY2" fmla="*/ 883678 h 971555"/>
                <a:gd name="connsiteX3" fmla="*/ 592573 w 936037"/>
                <a:gd name="connsiteY3" fmla="*/ 854275 h 971555"/>
                <a:gd name="connsiteX4" fmla="*/ 710100 w 936037"/>
                <a:gd name="connsiteY4" fmla="*/ 770205 h 971555"/>
                <a:gd name="connsiteX5" fmla="*/ 763511 w 936037"/>
                <a:gd name="connsiteY5" fmla="*/ 685062 h 971555"/>
                <a:gd name="connsiteX6" fmla="*/ 930357 w 936037"/>
                <a:gd name="connsiteY6" fmla="*/ 545250 h 971555"/>
                <a:gd name="connsiteX7" fmla="*/ 893792 w 936037"/>
                <a:gd name="connsiteY7" fmla="*/ 388870 h 971555"/>
                <a:gd name="connsiteX8" fmla="*/ 860967 w 936037"/>
                <a:gd name="connsiteY8" fmla="*/ 286376 h 971555"/>
                <a:gd name="connsiteX9" fmla="*/ 842427 w 936037"/>
                <a:gd name="connsiteY9" fmla="*/ 131986 h 971555"/>
                <a:gd name="connsiteX10" fmla="*/ 837665 w 936037"/>
                <a:gd name="connsiteY10" fmla="*/ 32801 h 971555"/>
                <a:gd name="connsiteX11" fmla="*/ 833073 w 936037"/>
                <a:gd name="connsiteY11" fmla="*/ 0 h 971555"/>
                <a:gd name="connsiteX0" fmla="*/ 0 w 936037"/>
                <a:gd name="connsiteY0" fmla="*/ 963568 h 969214"/>
                <a:gd name="connsiteX1" fmla="*/ 350815 w 936037"/>
                <a:gd name="connsiteY1" fmla="*/ 961503 h 969214"/>
                <a:gd name="connsiteX2" fmla="*/ 474022 w 936037"/>
                <a:gd name="connsiteY2" fmla="*/ 927413 h 969214"/>
                <a:gd name="connsiteX3" fmla="*/ 592573 w 936037"/>
                <a:gd name="connsiteY3" fmla="*/ 854275 h 969214"/>
                <a:gd name="connsiteX4" fmla="*/ 710100 w 936037"/>
                <a:gd name="connsiteY4" fmla="*/ 770205 h 969214"/>
                <a:gd name="connsiteX5" fmla="*/ 763511 w 936037"/>
                <a:gd name="connsiteY5" fmla="*/ 685062 h 969214"/>
                <a:gd name="connsiteX6" fmla="*/ 930357 w 936037"/>
                <a:gd name="connsiteY6" fmla="*/ 545250 h 969214"/>
                <a:gd name="connsiteX7" fmla="*/ 893792 w 936037"/>
                <a:gd name="connsiteY7" fmla="*/ 388870 h 969214"/>
                <a:gd name="connsiteX8" fmla="*/ 860967 w 936037"/>
                <a:gd name="connsiteY8" fmla="*/ 286376 h 969214"/>
                <a:gd name="connsiteX9" fmla="*/ 842427 w 936037"/>
                <a:gd name="connsiteY9" fmla="*/ 131986 h 969214"/>
                <a:gd name="connsiteX10" fmla="*/ 837665 w 936037"/>
                <a:gd name="connsiteY10" fmla="*/ 32801 h 969214"/>
                <a:gd name="connsiteX11" fmla="*/ 833073 w 936037"/>
                <a:gd name="connsiteY11" fmla="*/ 0 h 969214"/>
                <a:gd name="connsiteX0" fmla="*/ 0 w 936037"/>
                <a:gd name="connsiteY0" fmla="*/ 963568 h 975207"/>
                <a:gd name="connsiteX1" fmla="*/ 291119 w 936037"/>
                <a:gd name="connsiteY1" fmla="*/ 972436 h 975207"/>
                <a:gd name="connsiteX2" fmla="*/ 474022 w 936037"/>
                <a:gd name="connsiteY2" fmla="*/ 927413 h 975207"/>
                <a:gd name="connsiteX3" fmla="*/ 592573 w 936037"/>
                <a:gd name="connsiteY3" fmla="*/ 854275 h 975207"/>
                <a:gd name="connsiteX4" fmla="*/ 710100 w 936037"/>
                <a:gd name="connsiteY4" fmla="*/ 770205 h 975207"/>
                <a:gd name="connsiteX5" fmla="*/ 763511 w 936037"/>
                <a:gd name="connsiteY5" fmla="*/ 685062 h 975207"/>
                <a:gd name="connsiteX6" fmla="*/ 930357 w 936037"/>
                <a:gd name="connsiteY6" fmla="*/ 545250 h 975207"/>
                <a:gd name="connsiteX7" fmla="*/ 893792 w 936037"/>
                <a:gd name="connsiteY7" fmla="*/ 388870 h 975207"/>
                <a:gd name="connsiteX8" fmla="*/ 860967 w 936037"/>
                <a:gd name="connsiteY8" fmla="*/ 286376 h 975207"/>
                <a:gd name="connsiteX9" fmla="*/ 842427 w 936037"/>
                <a:gd name="connsiteY9" fmla="*/ 131986 h 975207"/>
                <a:gd name="connsiteX10" fmla="*/ 837665 w 936037"/>
                <a:gd name="connsiteY10" fmla="*/ 32801 h 975207"/>
                <a:gd name="connsiteX11" fmla="*/ 833073 w 936037"/>
                <a:gd name="connsiteY11" fmla="*/ 0 h 975207"/>
                <a:gd name="connsiteX0" fmla="*/ 0 w 933620"/>
                <a:gd name="connsiteY0" fmla="*/ 963568 h 975207"/>
                <a:gd name="connsiteX1" fmla="*/ 291119 w 933620"/>
                <a:gd name="connsiteY1" fmla="*/ 972436 h 975207"/>
                <a:gd name="connsiteX2" fmla="*/ 474022 w 933620"/>
                <a:gd name="connsiteY2" fmla="*/ 927413 h 975207"/>
                <a:gd name="connsiteX3" fmla="*/ 592573 w 933620"/>
                <a:gd name="connsiteY3" fmla="*/ 854275 h 975207"/>
                <a:gd name="connsiteX4" fmla="*/ 710100 w 933620"/>
                <a:gd name="connsiteY4" fmla="*/ 770205 h 975207"/>
                <a:gd name="connsiteX5" fmla="*/ 804840 w 933620"/>
                <a:gd name="connsiteY5" fmla="*/ 706929 h 975207"/>
                <a:gd name="connsiteX6" fmla="*/ 930357 w 933620"/>
                <a:gd name="connsiteY6" fmla="*/ 545250 h 975207"/>
                <a:gd name="connsiteX7" fmla="*/ 893792 w 933620"/>
                <a:gd name="connsiteY7" fmla="*/ 388870 h 975207"/>
                <a:gd name="connsiteX8" fmla="*/ 860967 w 933620"/>
                <a:gd name="connsiteY8" fmla="*/ 286376 h 975207"/>
                <a:gd name="connsiteX9" fmla="*/ 842427 w 933620"/>
                <a:gd name="connsiteY9" fmla="*/ 131986 h 975207"/>
                <a:gd name="connsiteX10" fmla="*/ 837665 w 933620"/>
                <a:gd name="connsiteY10" fmla="*/ 32801 h 975207"/>
                <a:gd name="connsiteX11" fmla="*/ 833073 w 933620"/>
                <a:gd name="connsiteY11" fmla="*/ 0 h 975207"/>
                <a:gd name="connsiteX0" fmla="*/ 0 w 939220"/>
                <a:gd name="connsiteY0" fmla="*/ 963568 h 975207"/>
                <a:gd name="connsiteX1" fmla="*/ 291119 w 939220"/>
                <a:gd name="connsiteY1" fmla="*/ 972436 h 975207"/>
                <a:gd name="connsiteX2" fmla="*/ 474022 w 939220"/>
                <a:gd name="connsiteY2" fmla="*/ 927413 h 975207"/>
                <a:gd name="connsiteX3" fmla="*/ 592573 w 939220"/>
                <a:gd name="connsiteY3" fmla="*/ 854275 h 975207"/>
                <a:gd name="connsiteX4" fmla="*/ 710100 w 939220"/>
                <a:gd name="connsiteY4" fmla="*/ 770205 h 975207"/>
                <a:gd name="connsiteX5" fmla="*/ 804840 w 939220"/>
                <a:gd name="connsiteY5" fmla="*/ 706929 h 975207"/>
                <a:gd name="connsiteX6" fmla="*/ 930357 w 939220"/>
                <a:gd name="connsiteY6" fmla="*/ 545250 h 975207"/>
                <a:gd name="connsiteX7" fmla="*/ 921344 w 939220"/>
                <a:gd name="connsiteY7" fmla="*/ 392515 h 975207"/>
                <a:gd name="connsiteX8" fmla="*/ 860967 w 939220"/>
                <a:gd name="connsiteY8" fmla="*/ 286376 h 975207"/>
                <a:gd name="connsiteX9" fmla="*/ 842427 w 939220"/>
                <a:gd name="connsiteY9" fmla="*/ 131986 h 975207"/>
                <a:gd name="connsiteX10" fmla="*/ 837665 w 939220"/>
                <a:gd name="connsiteY10" fmla="*/ 32801 h 975207"/>
                <a:gd name="connsiteX11" fmla="*/ 833073 w 939220"/>
                <a:gd name="connsiteY11" fmla="*/ 0 h 975207"/>
                <a:gd name="connsiteX0" fmla="*/ 0 w 938150"/>
                <a:gd name="connsiteY0" fmla="*/ 963568 h 975207"/>
                <a:gd name="connsiteX1" fmla="*/ 291119 w 938150"/>
                <a:gd name="connsiteY1" fmla="*/ 972436 h 975207"/>
                <a:gd name="connsiteX2" fmla="*/ 474022 w 938150"/>
                <a:gd name="connsiteY2" fmla="*/ 927413 h 975207"/>
                <a:gd name="connsiteX3" fmla="*/ 592573 w 938150"/>
                <a:gd name="connsiteY3" fmla="*/ 854275 h 975207"/>
                <a:gd name="connsiteX4" fmla="*/ 710100 w 938150"/>
                <a:gd name="connsiteY4" fmla="*/ 770205 h 975207"/>
                <a:gd name="connsiteX5" fmla="*/ 804840 w 938150"/>
                <a:gd name="connsiteY5" fmla="*/ 706929 h 975207"/>
                <a:gd name="connsiteX6" fmla="*/ 930357 w 938150"/>
                <a:gd name="connsiteY6" fmla="*/ 545250 h 975207"/>
                <a:gd name="connsiteX7" fmla="*/ 921344 w 938150"/>
                <a:gd name="connsiteY7" fmla="*/ 392515 h 975207"/>
                <a:gd name="connsiteX8" fmla="*/ 893110 w 938150"/>
                <a:gd name="connsiteY8" fmla="*/ 290020 h 975207"/>
                <a:gd name="connsiteX9" fmla="*/ 842427 w 938150"/>
                <a:gd name="connsiteY9" fmla="*/ 131986 h 975207"/>
                <a:gd name="connsiteX10" fmla="*/ 837665 w 938150"/>
                <a:gd name="connsiteY10" fmla="*/ 32801 h 975207"/>
                <a:gd name="connsiteX11" fmla="*/ 833073 w 938150"/>
                <a:gd name="connsiteY11" fmla="*/ 0 h 975207"/>
                <a:gd name="connsiteX0" fmla="*/ 0 w 938150"/>
                <a:gd name="connsiteY0" fmla="*/ 963568 h 975207"/>
                <a:gd name="connsiteX1" fmla="*/ 291119 w 938150"/>
                <a:gd name="connsiteY1" fmla="*/ 972436 h 975207"/>
                <a:gd name="connsiteX2" fmla="*/ 474022 w 938150"/>
                <a:gd name="connsiteY2" fmla="*/ 927413 h 975207"/>
                <a:gd name="connsiteX3" fmla="*/ 592573 w 938150"/>
                <a:gd name="connsiteY3" fmla="*/ 854275 h 975207"/>
                <a:gd name="connsiteX4" fmla="*/ 710100 w 938150"/>
                <a:gd name="connsiteY4" fmla="*/ 770205 h 975207"/>
                <a:gd name="connsiteX5" fmla="*/ 804840 w 938150"/>
                <a:gd name="connsiteY5" fmla="*/ 706929 h 975207"/>
                <a:gd name="connsiteX6" fmla="*/ 930357 w 938150"/>
                <a:gd name="connsiteY6" fmla="*/ 545250 h 975207"/>
                <a:gd name="connsiteX7" fmla="*/ 921344 w 938150"/>
                <a:gd name="connsiteY7" fmla="*/ 392515 h 975207"/>
                <a:gd name="connsiteX8" fmla="*/ 893110 w 938150"/>
                <a:gd name="connsiteY8" fmla="*/ 290020 h 975207"/>
                <a:gd name="connsiteX9" fmla="*/ 869979 w 938150"/>
                <a:gd name="connsiteY9" fmla="*/ 131986 h 975207"/>
                <a:gd name="connsiteX10" fmla="*/ 837665 w 938150"/>
                <a:gd name="connsiteY10" fmla="*/ 32801 h 975207"/>
                <a:gd name="connsiteX11" fmla="*/ 833073 w 938150"/>
                <a:gd name="connsiteY11" fmla="*/ 0 h 975207"/>
                <a:gd name="connsiteX0" fmla="*/ 0 w 937751"/>
                <a:gd name="connsiteY0" fmla="*/ 963568 h 975207"/>
                <a:gd name="connsiteX1" fmla="*/ 291119 w 937751"/>
                <a:gd name="connsiteY1" fmla="*/ 972436 h 975207"/>
                <a:gd name="connsiteX2" fmla="*/ 474022 w 937751"/>
                <a:gd name="connsiteY2" fmla="*/ 927413 h 975207"/>
                <a:gd name="connsiteX3" fmla="*/ 592573 w 937751"/>
                <a:gd name="connsiteY3" fmla="*/ 854275 h 975207"/>
                <a:gd name="connsiteX4" fmla="*/ 710100 w 937751"/>
                <a:gd name="connsiteY4" fmla="*/ 770205 h 975207"/>
                <a:gd name="connsiteX5" fmla="*/ 804840 w 937751"/>
                <a:gd name="connsiteY5" fmla="*/ 706929 h 975207"/>
                <a:gd name="connsiteX6" fmla="*/ 930357 w 937751"/>
                <a:gd name="connsiteY6" fmla="*/ 545250 h 975207"/>
                <a:gd name="connsiteX7" fmla="*/ 921344 w 937751"/>
                <a:gd name="connsiteY7" fmla="*/ 392515 h 975207"/>
                <a:gd name="connsiteX8" fmla="*/ 906886 w 937751"/>
                <a:gd name="connsiteY8" fmla="*/ 290020 h 975207"/>
                <a:gd name="connsiteX9" fmla="*/ 869979 w 937751"/>
                <a:gd name="connsiteY9" fmla="*/ 131986 h 975207"/>
                <a:gd name="connsiteX10" fmla="*/ 837665 w 937751"/>
                <a:gd name="connsiteY10" fmla="*/ 32801 h 975207"/>
                <a:gd name="connsiteX11" fmla="*/ 833073 w 937751"/>
                <a:gd name="connsiteY11" fmla="*/ 0 h 975207"/>
                <a:gd name="connsiteX0" fmla="*/ 0 w 934461"/>
                <a:gd name="connsiteY0" fmla="*/ 963568 h 975207"/>
                <a:gd name="connsiteX1" fmla="*/ 291119 w 934461"/>
                <a:gd name="connsiteY1" fmla="*/ 972436 h 975207"/>
                <a:gd name="connsiteX2" fmla="*/ 474022 w 934461"/>
                <a:gd name="connsiteY2" fmla="*/ 927413 h 975207"/>
                <a:gd name="connsiteX3" fmla="*/ 592573 w 934461"/>
                <a:gd name="connsiteY3" fmla="*/ 854275 h 975207"/>
                <a:gd name="connsiteX4" fmla="*/ 710100 w 934461"/>
                <a:gd name="connsiteY4" fmla="*/ 770205 h 975207"/>
                <a:gd name="connsiteX5" fmla="*/ 850760 w 934461"/>
                <a:gd name="connsiteY5" fmla="*/ 659550 h 975207"/>
                <a:gd name="connsiteX6" fmla="*/ 930357 w 934461"/>
                <a:gd name="connsiteY6" fmla="*/ 545250 h 975207"/>
                <a:gd name="connsiteX7" fmla="*/ 921344 w 934461"/>
                <a:gd name="connsiteY7" fmla="*/ 392515 h 975207"/>
                <a:gd name="connsiteX8" fmla="*/ 906886 w 934461"/>
                <a:gd name="connsiteY8" fmla="*/ 290020 h 975207"/>
                <a:gd name="connsiteX9" fmla="*/ 869979 w 934461"/>
                <a:gd name="connsiteY9" fmla="*/ 131986 h 975207"/>
                <a:gd name="connsiteX10" fmla="*/ 837665 w 934461"/>
                <a:gd name="connsiteY10" fmla="*/ 32801 h 975207"/>
                <a:gd name="connsiteX11" fmla="*/ 833073 w 934461"/>
                <a:gd name="connsiteY11" fmla="*/ 0 h 975207"/>
                <a:gd name="connsiteX0" fmla="*/ 0 w 906909"/>
                <a:gd name="connsiteY0" fmla="*/ 985435 h 989285"/>
                <a:gd name="connsiteX1" fmla="*/ 263567 w 906909"/>
                <a:gd name="connsiteY1" fmla="*/ 972436 h 989285"/>
                <a:gd name="connsiteX2" fmla="*/ 446470 w 906909"/>
                <a:gd name="connsiteY2" fmla="*/ 927413 h 989285"/>
                <a:gd name="connsiteX3" fmla="*/ 565021 w 906909"/>
                <a:gd name="connsiteY3" fmla="*/ 854275 h 989285"/>
                <a:gd name="connsiteX4" fmla="*/ 682548 w 906909"/>
                <a:gd name="connsiteY4" fmla="*/ 770205 h 989285"/>
                <a:gd name="connsiteX5" fmla="*/ 823208 w 906909"/>
                <a:gd name="connsiteY5" fmla="*/ 659550 h 989285"/>
                <a:gd name="connsiteX6" fmla="*/ 902805 w 906909"/>
                <a:gd name="connsiteY6" fmla="*/ 545250 h 989285"/>
                <a:gd name="connsiteX7" fmla="*/ 893792 w 906909"/>
                <a:gd name="connsiteY7" fmla="*/ 392515 h 989285"/>
                <a:gd name="connsiteX8" fmla="*/ 879334 w 906909"/>
                <a:gd name="connsiteY8" fmla="*/ 290020 h 989285"/>
                <a:gd name="connsiteX9" fmla="*/ 842427 w 906909"/>
                <a:gd name="connsiteY9" fmla="*/ 131986 h 989285"/>
                <a:gd name="connsiteX10" fmla="*/ 810113 w 906909"/>
                <a:gd name="connsiteY10" fmla="*/ 32801 h 989285"/>
                <a:gd name="connsiteX11" fmla="*/ 805521 w 906909"/>
                <a:gd name="connsiteY11" fmla="*/ 0 h 989285"/>
                <a:gd name="connsiteX0" fmla="*/ 0 w 906909"/>
                <a:gd name="connsiteY0" fmla="*/ 985435 h 995614"/>
                <a:gd name="connsiteX1" fmla="*/ 263567 w 906909"/>
                <a:gd name="connsiteY1" fmla="*/ 972436 h 995614"/>
                <a:gd name="connsiteX2" fmla="*/ 446470 w 906909"/>
                <a:gd name="connsiteY2" fmla="*/ 927413 h 995614"/>
                <a:gd name="connsiteX3" fmla="*/ 565021 w 906909"/>
                <a:gd name="connsiteY3" fmla="*/ 854275 h 995614"/>
                <a:gd name="connsiteX4" fmla="*/ 682548 w 906909"/>
                <a:gd name="connsiteY4" fmla="*/ 770205 h 995614"/>
                <a:gd name="connsiteX5" fmla="*/ 823208 w 906909"/>
                <a:gd name="connsiteY5" fmla="*/ 659550 h 995614"/>
                <a:gd name="connsiteX6" fmla="*/ 902805 w 906909"/>
                <a:gd name="connsiteY6" fmla="*/ 545250 h 995614"/>
                <a:gd name="connsiteX7" fmla="*/ 893792 w 906909"/>
                <a:gd name="connsiteY7" fmla="*/ 392515 h 995614"/>
                <a:gd name="connsiteX8" fmla="*/ 879334 w 906909"/>
                <a:gd name="connsiteY8" fmla="*/ 290020 h 995614"/>
                <a:gd name="connsiteX9" fmla="*/ 842427 w 906909"/>
                <a:gd name="connsiteY9" fmla="*/ 131986 h 995614"/>
                <a:gd name="connsiteX10" fmla="*/ 810113 w 906909"/>
                <a:gd name="connsiteY10" fmla="*/ 32801 h 995614"/>
                <a:gd name="connsiteX11" fmla="*/ 805521 w 906909"/>
                <a:gd name="connsiteY11" fmla="*/ 0 h 995614"/>
                <a:gd name="connsiteX0" fmla="*/ 0 w 906909"/>
                <a:gd name="connsiteY0" fmla="*/ 985435 h 1001228"/>
                <a:gd name="connsiteX1" fmla="*/ 272751 w 906909"/>
                <a:gd name="connsiteY1" fmla="*/ 990659 h 1001228"/>
                <a:gd name="connsiteX2" fmla="*/ 446470 w 906909"/>
                <a:gd name="connsiteY2" fmla="*/ 927413 h 1001228"/>
                <a:gd name="connsiteX3" fmla="*/ 565021 w 906909"/>
                <a:gd name="connsiteY3" fmla="*/ 854275 h 1001228"/>
                <a:gd name="connsiteX4" fmla="*/ 682548 w 906909"/>
                <a:gd name="connsiteY4" fmla="*/ 770205 h 1001228"/>
                <a:gd name="connsiteX5" fmla="*/ 823208 w 906909"/>
                <a:gd name="connsiteY5" fmla="*/ 659550 h 1001228"/>
                <a:gd name="connsiteX6" fmla="*/ 902805 w 906909"/>
                <a:gd name="connsiteY6" fmla="*/ 545250 h 1001228"/>
                <a:gd name="connsiteX7" fmla="*/ 893792 w 906909"/>
                <a:gd name="connsiteY7" fmla="*/ 392515 h 1001228"/>
                <a:gd name="connsiteX8" fmla="*/ 879334 w 906909"/>
                <a:gd name="connsiteY8" fmla="*/ 290020 h 1001228"/>
                <a:gd name="connsiteX9" fmla="*/ 842427 w 906909"/>
                <a:gd name="connsiteY9" fmla="*/ 131986 h 1001228"/>
                <a:gd name="connsiteX10" fmla="*/ 810113 w 906909"/>
                <a:gd name="connsiteY10" fmla="*/ 32801 h 1001228"/>
                <a:gd name="connsiteX11" fmla="*/ 805521 w 906909"/>
                <a:gd name="connsiteY11" fmla="*/ 0 h 1001228"/>
                <a:gd name="connsiteX0" fmla="*/ 0 w 906909"/>
                <a:gd name="connsiteY0" fmla="*/ 985435 h 1002530"/>
                <a:gd name="connsiteX1" fmla="*/ 272751 w 906909"/>
                <a:gd name="connsiteY1" fmla="*/ 990659 h 1002530"/>
                <a:gd name="connsiteX2" fmla="*/ 446470 w 906909"/>
                <a:gd name="connsiteY2" fmla="*/ 927413 h 1002530"/>
                <a:gd name="connsiteX3" fmla="*/ 565021 w 906909"/>
                <a:gd name="connsiteY3" fmla="*/ 854275 h 1002530"/>
                <a:gd name="connsiteX4" fmla="*/ 682548 w 906909"/>
                <a:gd name="connsiteY4" fmla="*/ 770205 h 1002530"/>
                <a:gd name="connsiteX5" fmla="*/ 823208 w 906909"/>
                <a:gd name="connsiteY5" fmla="*/ 659550 h 1002530"/>
                <a:gd name="connsiteX6" fmla="*/ 902805 w 906909"/>
                <a:gd name="connsiteY6" fmla="*/ 545250 h 1002530"/>
                <a:gd name="connsiteX7" fmla="*/ 893792 w 906909"/>
                <a:gd name="connsiteY7" fmla="*/ 392515 h 1002530"/>
                <a:gd name="connsiteX8" fmla="*/ 879334 w 906909"/>
                <a:gd name="connsiteY8" fmla="*/ 290020 h 1002530"/>
                <a:gd name="connsiteX9" fmla="*/ 842427 w 906909"/>
                <a:gd name="connsiteY9" fmla="*/ 131986 h 1002530"/>
                <a:gd name="connsiteX10" fmla="*/ 810113 w 906909"/>
                <a:gd name="connsiteY10" fmla="*/ 32801 h 1002530"/>
                <a:gd name="connsiteX11" fmla="*/ 805521 w 906909"/>
                <a:gd name="connsiteY11" fmla="*/ 0 h 1002530"/>
                <a:gd name="connsiteX0" fmla="*/ 0 w 906909"/>
                <a:gd name="connsiteY0" fmla="*/ 985435 h 1001019"/>
                <a:gd name="connsiteX1" fmla="*/ 272751 w 906909"/>
                <a:gd name="connsiteY1" fmla="*/ 990659 h 1001019"/>
                <a:gd name="connsiteX2" fmla="*/ 474022 w 906909"/>
                <a:gd name="connsiteY2" fmla="*/ 931058 h 1001019"/>
                <a:gd name="connsiteX3" fmla="*/ 565021 w 906909"/>
                <a:gd name="connsiteY3" fmla="*/ 854275 h 1001019"/>
                <a:gd name="connsiteX4" fmla="*/ 682548 w 906909"/>
                <a:gd name="connsiteY4" fmla="*/ 770205 h 1001019"/>
                <a:gd name="connsiteX5" fmla="*/ 823208 w 906909"/>
                <a:gd name="connsiteY5" fmla="*/ 659550 h 1001019"/>
                <a:gd name="connsiteX6" fmla="*/ 902805 w 906909"/>
                <a:gd name="connsiteY6" fmla="*/ 545250 h 1001019"/>
                <a:gd name="connsiteX7" fmla="*/ 893792 w 906909"/>
                <a:gd name="connsiteY7" fmla="*/ 392515 h 1001019"/>
                <a:gd name="connsiteX8" fmla="*/ 879334 w 906909"/>
                <a:gd name="connsiteY8" fmla="*/ 290020 h 1001019"/>
                <a:gd name="connsiteX9" fmla="*/ 842427 w 906909"/>
                <a:gd name="connsiteY9" fmla="*/ 131986 h 1001019"/>
                <a:gd name="connsiteX10" fmla="*/ 810113 w 906909"/>
                <a:gd name="connsiteY10" fmla="*/ 32801 h 1001019"/>
                <a:gd name="connsiteX11" fmla="*/ 805521 w 906909"/>
                <a:gd name="connsiteY11" fmla="*/ 0 h 1001019"/>
                <a:gd name="connsiteX0" fmla="*/ 0 w 906909"/>
                <a:gd name="connsiteY0" fmla="*/ 985435 h 1001019"/>
                <a:gd name="connsiteX1" fmla="*/ 272751 w 906909"/>
                <a:gd name="connsiteY1" fmla="*/ 990659 h 1001019"/>
                <a:gd name="connsiteX2" fmla="*/ 474022 w 906909"/>
                <a:gd name="connsiteY2" fmla="*/ 931058 h 1001019"/>
                <a:gd name="connsiteX3" fmla="*/ 587981 w 906909"/>
                <a:gd name="connsiteY3" fmla="*/ 850631 h 1001019"/>
                <a:gd name="connsiteX4" fmla="*/ 682548 w 906909"/>
                <a:gd name="connsiteY4" fmla="*/ 770205 h 1001019"/>
                <a:gd name="connsiteX5" fmla="*/ 823208 w 906909"/>
                <a:gd name="connsiteY5" fmla="*/ 659550 h 1001019"/>
                <a:gd name="connsiteX6" fmla="*/ 902805 w 906909"/>
                <a:gd name="connsiteY6" fmla="*/ 545250 h 1001019"/>
                <a:gd name="connsiteX7" fmla="*/ 893792 w 906909"/>
                <a:gd name="connsiteY7" fmla="*/ 392515 h 1001019"/>
                <a:gd name="connsiteX8" fmla="*/ 879334 w 906909"/>
                <a:gd name="connsiteY8" fmla="*/ 290020 h 1001019"/>
                <a:gd name="connsiteX9" fmla="*/ 842427 w 906909"/>
                <a:gd name="connsiteY9" fmla="*/ 131986 h 1001019"/>
                <a:gd name="connsiteX10" fmla="*/ 810113 w 906909"/>
                <a:gd name="connsiteY10" fmla="*/ 32801 h 1001019"/>
                <a:gd name="connsiteX11" fmla="*/ 805521 w 906909"/>
                <a:gd name="connsiteY11" fmla="*/ 0 h 1001019"/>
                <a:gd name="connsiteX0" fmla="*/ 0 w 906909"/>
                <a:gd name="connsiteY0" fmla="*/ 985435 h 1001019"/>
                <a:gd name="connsiteX1" fmla="*/ 272751 w 906909"/>
                <a:gd name="connsiteY1" fmla="*/ 990659 h 1001019"/>
                <a:gd name="connsiteX2" fmla="*/ 474022 w 906909"/>
                <a:gd name="connsiteY2" fmla="*/ 931058 h 1001019"/>
                <a:gd name="connsiteX3" fmla="*/ 587981 w 906909"/>
                <a:gd name="connsiteY3" fmla="*/ 850631 h 1001019"/>
                <a:gd name="connsiteX4" fmla="*/ 733060 w 906909"/>
                <a:gd name="connsiteY4" fmla="*/ 751983 h 1001019"/>
                <a:gd name="connsiteX5" fmla="*/ 823208 w 906909"/>
                <a:gd name="connsiteY5" fmla="*/ 659550 h 1001019"/>
                <a:gd name="connsiteX6" fmla="*/ 902805 w 906909"/>
                <a:gd name="connsiteY6" fmla="*/ 545250 h 1001019"/>
                <a:gd name="connsiteX7" fmla="*/ 893792 w 906909"/>
                <a:gd name="connsiteY7" fmla="*/ 392515 h 1001019"/>
                <a:gd name="connsiteX8" fmla="*/ 879334 w 906909"/>
                <a:gd name="connsiteY8" fmla="*/ 290020 h 1001019"/>
                <a:gd name="connsiteX9" fmla="*/ 842427 w 906909"/>
                <a:gd name="connsiteY9" fmla="*/ 131986 h 1001019"/>
                <a:gd name="connsiteX10" fmla="*/ 810113 w 906909"/>
                <a:gd name="connsiteY10" fmla="*/ 32801 h 1001019"/>
                <a:gd name="connsiteX11" fmla="*/ 805521 w 906909"/>
                <a:gd name="connsiteY11" fmla="*/ 0 h 1001019"/>
                <a:gd name="connsiteX0" fmla="*/ 0 w 906909"/>
                <a:gd name="connsiteY0" fmla="*/ 985435 h 1001019"/>
                <a:gd name="connsiteX1" fmla="*/ 272751 w 906909"/>
                <a:gd name="connsiteY1" fmla="*/ 990659 h 1001019"/>
                <a:gd name="connsiteX2" fmla="*/ 474022 w 906909"/>
                <a:gd name="connsiteY2" fmla="*/ 931058 h 1001019"/>
                <a:gd name="connsiteX3" fmla="*/ 606349 w 906909"/>
                <a:gd name="connsiteY3" fmla="*/ 857920 h 1001019"/>
                <a:gd name="connsiteX4" fmla="*/ 733060 w 906909"/>
                <a:gd name="connsiteY4" fmla="*/ 751983 h 1001019"/>
                <a:gd name="connsiteX5" fmla="*/ 823208 w 906909"/>
                <a:gd name="connsiteY5" fmla="*/ 659550 h 1001019"/>
                <a:gd name="connsiteX6" fmla="*/ 902805 w 906909"/>
                <a:gd name="connsiteY6" fmla="*/ 545250 h 1001019"/>
                <a:gd name="connsiteX7" fmla="*/ 893792 w 906909"/>
                <a:gd name="connsiteY7" fmla="*/ 392515 h 1001019"/>
                <a:gd name="connsiteX8" fmla="*/ 879334 w 906909"/>
                <a:gd name="connsiteY8" fmla="*/ 290020 h 1001019"/>
                <a:gd name="connsiteX9" fmla="*/ 842427 w 906909"/>
                <a:gd name="connsiteY9" fmla="*/ 131986 h 1001019"/>
                <a:gd name="connsiteX10" fmla="*/ 810113 w 906909"/>
                <a:gd name="connsiteY10" fmla="*/ 32801 h 1001019"/>
                <a:gd name="connsiteX11" fmla="*/ 805521 w 906909"/>
                <a:gd name="connsiteY11" fmla="*/ 0 h 1001019"/>
                <a:gd name="connsiteX0" fmla="*/ 0 w 899472"/>
                <a:gd name="connsiteY0" fmla="*/ 985435 h 1001019"/>
                <a:gd name="connsiteX1" fmla="*/ 272751 w 899472"/>
                <a:gd name="connsiteY1" fmla="*/ 990659 h 1001019"/>
                <a:gd name="connsiteX2" fmla="*/ 474022 w 899472"/>
                <a:gd name="connsiteY2" fmla="*/ 931058 h 1001019"/>
                <a:gd name="connsiteX3" fmla="*/ 606349 w 899472"/>
                <a:gd name="connsiteY3" fmla="*/ 857920 h 1001019"/>
                <a:gd name="connsiteX4" fmla="*/ 733060 w 899472"/>
                <a:gd name="connsiteY4" fmla="*/ 751983 h 1001019"/>
                <a:gd name="connsiteX5" fmla="*/ 823208 w 899472"/>
                <a:gd name="connsiteY5" fmla="*/ 659550 h 1001019"/>
                <a:gd name="connsiteX6" fmla="*/ 893621 w 899472"/>
                <a:gd name="connsiteY6" fmla="*/ 559828 h 1001019"/>
                <a:gd name="connsiteX7" fmla="*/ 893792 w 899472"/>
                <a:gd name="connsiteY7" fmla="*/ 392515 h 1001019"/>
                <a:gd name="connsiteX8" fmla="*/ 879334 w 899472"/>
                <a:gd name="connsiteY8" fmla="*/ 290020 h 1001019"/>
                <a:gd name="connsiteX9" fmla="*/ 842427 w 899472"/>
                <a:gd name="connsiteY9" fmla="*/ 131986 h 1001019"/>
                <a:gd name="connsiteX10" fmla="*/ 810113 w 899472"/>
                <a:gd name="connsiteY10" fmla="*/ 32801 h 1001019"/>
                <a:gd name="connsiteX11" fmla="*/ 805521 w 899472"/>
                <a:gd name="connsiteY11" fmla="*/ 0 h 1001019"/>
                <a:gd name="connsiteX0" fmla="*/ 0 w 900484"/>
                <a:gd name="connsiteY0" fmla="*/ 985435 h 1001019"/>
                <a:gd name="connsiteX1" fmla="*/ 272751 w 900484"/>
                <a:gd name="connsiteY1" fmla="*/ 990659 h 1001019"/>
                <a:gd name="connsiteX2" fmla="*/ 474022 w 900484"/>
                <a:gd name="connsiteY2" fmla="*/ 931058 h 1001019"/>
                <a:gd name="connsiteX3" fmla="*/ 606349 w 900484"/>
                <a:gd name="connsiteY3" fmla="*/ 857920 h 1001019"/>
                <a:gd name="connsiteX4" fmla="*/ 733060 w 900484"/>
                <a:gd name="connsiteY4" fmla="*/ 751983 h 1001019"/>
                <a:gd name="connsiteX5" fmla="*/ 809432 w 900484"/>
                <a:gd name="connsiteY5" fmla="*/ 703285 h 1001019"/>
                <a:gd name="connsiteX6" fmla="*/ 893621 w 900484"/>
                <a:gd name="connsiteY6" fmla="*/ 559828 h 1001019"/>
                <a:gd name="connsiteX7" fmla="*/ 893792 w 900484"/>
                <a:gd name="connsiteY7" fmla="*/ 392515 h 1001019"/>
                <a:gd name="connsiteX8" fmla="*/ 879334 w 900484"/>
                <a:gd name="connsiteY8" fmla="*/ 290020 h 1001019"/>
                <a:gd name="connsiteX9" fmla="*/ 842427 w 900484"/>
                <a:gd name="connsiteY9" fmla="*/ 131986 h 1001019"/>
                <a:gd name="connsiteX10" fmla="*/ 810113 w 900484"/>
                <a:gd name="connsiteY10" fmla="*/ 32801 h 1001019"/>
                <a:gd name="connsiteX11" fmla="*/ 805521 w 900484"/>
                <a:gd name="connsiteY11" fmla="*/ 0 h 1001019"/>
                <a:gd name="connsiteX0" fmla="*/ 0 w 900484"/>
                <a:gd name="connsiteY0" fmla="*/ 985435 h 1001019"/>
                <a:gd name="connsiteX1" fmla="*/ 272751 w 900484"/>
                <a:gd name="connsiteY1" fmla="*/ 990659 h 1001019"/>
                <a:gd name="connsiteX2" fmla="*/ 474022 w 900484"/>
                <a:gd name="connsiteY2" fmla="*/ 931058 h 1001019"/>
                <a:gd name="connsiteX3" fmla="*/ 606349 w 900484"/>
                <a:gd name="connsiteY3" fmla="*/ 857920 h 1001019"/>
                <a:gd name="connsiteX4" fmla="*/ 710100 w 900484"/>
                <a:gd name="connsiteY4" fmla="*/ 788429 h 1001019"/>
                <a:gd name="connsiteX5" fmla="*/ 809432 w 900484"/>
                <a:gd name="connsiteY5" fmla="*/ 703285 h 1001019"/>
                <a:gd name="connsiteX6" fmla="*/ 893621 w 900484"/>
                <a:gd name="connsiteY6" fmla="*/ 559828 h 1001019"/>
                <a:gd name="connsiteX7" fmla="*/ 893792 w 900484"/>
                <a:gd name="connsiteY7" fmla="*/ 392515 h 1001019"/>
                <a:gd name="connsiteX8" fmla="*/ 879334 w 900484"/>
                <a:gd name="connsiteY8" fmla="*/ 290020 h 1001019"/>
                <a:gd name="connsiteX9" fmla="*/ 842427 w 900484"/>
                <a:gd name="connsiteY9" fmla="*/ 131986 h 1001019"/>
                <a:gd name="connsiteX10" fmla="*/ 810113 w 900484"/>
                <a:gd name="connsiteY10" fmla="*/ 32801 h 1001019"/>
                <a:gd name="connsiteX11" fmla="*/ 805521 w 900484"/>
                <a:gd name="connsiteY11" fmla="*/ 0 h 1001019"/>
                <a:gd name="connsiteX0" fmla="*/ 0 w 1074980"/>
                <a:gd name="connsiteY0" fmla="*/ 1000013 h 1011386"/>
                <a:gd name="connsiteX1" fmla="*/ 447247 w 1074980"/>
                <a:gd name="connsiteY1" fmla="*/ 990659 h 1011386"/>
                <a:gd name="connsiteX2" fmla="*/ 648518 w 1074980"/>
                <a:gd name="connsiteY2" fmla="*/ 931058 h 1011386"/>
                <a:gd name="connsiteX3" fmla="*/ 780845 w 1074980"/>
                <a:gd name="connsiteY3" fmla="*/ 857920 h 1011386"/>
                <a:gd name="connsiteX4" fmla="*/ 884596 w 1074980"/>
                <a:gd name="connsiteY4" fmla="*/ 788429 h 1011386"/>
                <a:gd name="connsiteX5" fmla="*/ 983928 w 1074980"/>
                <a:gd name="connsiteY5" fmla="*/ 703285 h 1011386"/>
                <a:gd name="connsiteX6" fmla="*/ 1068117 w 1074980"/>
                <a:gd name="connsiteY6" fmla="*/ 559828 h 1011386"/>
                <a:gd name="connsiteX7" fmla="*/ 1068288 w 1074980"/>
                <a:gd name="connsiteY7" fmla="*/ 392515 h 1011386"/>
                <a:gd name="connsiteX8" fmla="*/ 1053830 w 1074980"/>
                <a:gd name="connsiteY8" fmla="*/ 290020 h 1011386"/>
                <a:gd name="connsiteX9" fmla="*/ 1016923 w 1074980"/>
                <a:gd name="connsiteY9" fmla="*/ 131986 h 1011386"/>
                <a:gd name="connsiteX10" fmla="*/ 984609 w 1074980"/>
                <a:gd name="connsiteY10" fmla="*/ 32801 h 1011386"/>
                <a:gd name="connsiteX11" fmla="*/ 980017 w 1074980"/>
                <a:gd name="connsiteY11" fmla="*/ 0 h 1011386"/>
                <a:gd name="connsiteX0" fmla="*/ 0 w 1074980"/>
                <a:gd name="connsiteY0" fmla="*/ 1000013 h 1006528"/>
                <a:gd name="connsiteX1" fmla="*/ 447247 w 1074980"/>
                <a:gd name="connsiteY1" fmla="*/ 990659 h 1006528"/>
                <a:gd name="connsiteX2" fmla="*/ 648518 w 1074980"/>
                <a:gd name="connsiteY2" fmla="*/ 931058 h 1006528"/>
                <a:gd name="connsiteX3" fmla="*/ 780845 w 1074980"/>
                <a:gd name="connsiteY3" fmla="*/ 857920 h 1006528"/>
                <a:gd name="connsiteX4" fmla="*/ 884596 w 1074980"/>
                <a:gd name="connsiteY4" fmla="*/ 788429 h 1006528"/>
                <a:gd name="connsiteX5" fmla="*/ 983928 w 1074980"/>
                <a:gd name="connsiteY5" fmla="*/ 703285 h 1006528"/>
                <a:gd name="connsiteX6" fmla="*/ 1068117 w 1074980"/>
                <a:gd name="connsiteY6" fmla="*/ 559828 h 1006528"/>
                <a:gd name="connsiteX7" fmla="*/ 1068288 w 1074980"/>
                <a:gd name="connsiteY7" fmla="*/ 392515 h 1006528"/>
                <a:gd name="connsiteX8" fmla="*/ 1053830 w 1074980"/>
                <a:gd name="connsiteY8" fmla="*/ 290020 h 1006528"/>
                <a:gd name="connsiteX9" fmla="*/ 1016923 w 1074980"/>
                <a:gd name="connsiteY9" fmla="*/ 131986 h 1006528"/>
                <a:gd name="connsiteX10" fmla="*/ 984609 w 1074980"/>
                <a:gd name="connsiteY10" fmla="*/ 32801 h 1006528"/>
                <a:gd name="connsiteX11" fmla="*/ 980017 w 1074980"/>
                <a:gd name="connsiteY11" fmla="*/ 0 h 1006528"/>
                <a:gd name="connsiteX0" fmla="*/ 0 w 1754595"/>
                <a:gd name="connsiteY0" fmla="*/ 970857 h 992527"/>
                <a:gd name="connsiteX1" fmla="*/ 1126862 w 1754595"/>
                <a:gd name="connsiteY1" fmla="*/ 990659 h 992527"/>
                <a:gd name="connsiteX2" fmla="*/ 1328133 w 1754595"/>
                <a:gd name="connsiteY2" fmla="*/ 931058 h 992527"/>
                <a:gd name="connsiteX3" fmla="*/ 1460460 w 1754595"/>
                <a:gd name="connsiteY3" fmla="*/ 857920 h 992527"/>
                <a:gd name="connsiteX4" fmla="*/ 1564211 w 1754595"/>
                <a:gd name="connsiteY4" fmla="*/ 788429 h 992527"/>
                <a:gd name="connsiteX5" fmla="*/ 1663543 w 1754595"/>
                <a:gd name="connsiteY5" fmla="*/ 703285 h 992527"/>
                <a:gd name="connsiteX6" fmla="*/ 1747732 w 1754595"/>
                <a:gd name="connsiteY6" fmla="*/ 559828 h 992527"/>
                <a:gd name="connsiteX7" fmla="*/ 1747903 w 1754595"/>
                <a:gd name="connsiteY7" fmla="*/ 392515 h 992527"/>
                <a:gd name="connsiteX8" fmla="*/ 1733445 w 1754595"/>
                <a:gd name="connsiteY8" fmla="*/ 290020 h 992527"/>
                <a:gd name="connsiteX9" fmla="*/ 1696538 w 1754595"/>
                <a:gd name="connsiteY9" fmla="*/ 131986 h 992527"/>
                <a:gd name="connsiteX10" fmla="*/ 1664224 w 1754595"/>
                <a:gd name="connsiteY10" fmla="*/ 32801 h 992527"/>
                <a:gd name="connsiteX11" fmla="*/ 1659632 w 1754595"/>
                <a:gd name="connsiteY11" fmla="*/ 0 h 992527"/>
                <a:gd name="connsiteX0" fmla="*/ 0 w 1754595"/>
                <a:gd name="connsiteY0" fmla="*/ 970857 h 991449"/>
                <a:gd name="connsiteX1" fmla="*/ 1126862 w 1754595"/>
                <a:gd name="connsiteY1" fmla="*/ 990659 h 991449"/>
                <a:gd name="connsiteX2" fmla="*/ 1360277 w 1754595"/>
                <a:gd name="connsiteY2" fmla="*/ 949281 h 991449"/>
                <a:gd name="connsiteX3" fmla="*/ 1460460 w 1754595"/>
                <a:gd name="connsiteY3" fmla="*/ 857920 h 991449"/>
                <a:gd name="connsiteX4" fmla="*/ 1564211 w 1754595"/>
                <a:gd name="connsiteY4" fmla="*/ 788429 h 991449"/>
                <a:gd name="connsiteX5" fmla="*/ 1663543 w 1754595"/>
                <a:gd name="connsiteY5" fmla="*/ 703285 h 991449"/>
                <a:gd name="connsiteX6" fmla="*/ 1747732 w 1754595"/>
                <a:gd name="connsiteY6" fmla="*/ 559828 h 991449"/>
                <a:gd name="connsiteX7" fmla="*/ 1747903 w 1754595"/>
                <a:gd name="connsiteY7" fmla="*/ 392515 h 991449"/>
                <a:gd name="connsiteX8" fmla="*/ 1733445 w 1754595"/>
                <a:gd name="connsiteY8" fmla="*/ 290020 h 991449"/>
                <a:gd name="connsiteX9" fmla="*/ 1696538 w 1754595"/>
                <a:gd name="connsiteY9" fmla="*/ 131986 h 991449"/>
                <a:gd name="connsiteX10" fmla="*/ 1664224 w 1754595"/>
                <a:gd name="connsiteY10" fmla="*/ 32801 h 991449"/>
                <a:gd name="connsiteX11" fmla="*/ 1659632 w 1754595"/>
                <a:gd name="connsiteY11" fmla="*/ 0 h 991449"/>
                <a:gd name="connsiteX0" fmla="*/ 0 w 1754595"/>
                <a:gd name="connsiteY0" fmla="*/ 970857 h 991449"/>
                <a:gd name="connsiteX1" fmla="*/ 1126862 w 1754595"/>
                <a:gd name="connsiteY1" fmla="*/ 990659 h 991449"/>
                <a:gd name="connsiteX2" fmla="*/ 1360277 w 1754595"/>
                <a:gd name="connsiteY2" fmla="*/ 949281 h 991449"/>
                <a:gd name="connsiteX3" fmla="*/ 1483420 w 1754595"/>
                <a:gd name="connsiteY3" fmla="*/ 861564 h 991449"/>
                <a:gd name="connsiteX4" fmla="*/ 1564211 w 1754595"/>
                <a:gd name="connsiteY4" fmla="*/ 788429 h 991449"/>
                <a:gd name="connsiteX5" fmla="*/ 1663543 w 1754595"/>
                <a:gd name="connsiteY5" fmla="*/ 703285 h 991449"/>
                <a:gd name="connsiteX6" fmla="*/ 1747732 w 1754595"/>
                <a:gd name="connsiteY6" fmla="*/ 559828 h 991449"/>
                <a:gd name="connsiteX7" fmla="*/ 1747903 w 1754595"/>
                <a:gd name="connsiteY7" fmla="*/ 392515 h 991449"/>
                <a:gd name="connsiteX8" fmla="*/ 1733445 w 1754595"/>
                <a:gd name="connsiteY8" fmla="*/ 290020 h 991449"/>
                <a:gd name="connsiteX9" fmla="*/ 1696538 w 1754595"/>
                <a:gd name="connsiteY9" fmla="*/ 131986 h 991449"/>
                <a:gd name="connsiteX10" fmla="*/ 1664224 w 1754595"/>
                <a:gd name="connsiteY10" fmla="*/ 32801 h 991449"/>
                <a:gd name="connsiteX11" fmla="*/ 1659632 w 1754595"/>
                <a:gd name="connsiteY11" fmla="*/ 0 h 991449"/>
                <a:gd name="connsiteX0" fmla="*/ 0 w 1754595"/>
                <a:gd name="connsiteY0" fmla="*/ 970857 h 991449"/>
                <a:gd name="connsiteX1" fmla="*/ 1126862 w 1754595"/>
                <a:gd name="connsiteY1" fmla="*/ 990659 h 991449"/>
                <a:gd name="connsiteX2" fmla="*/ 1360277 w 1754595"/>
                <a:gd name="connsiteY2" fmla="*/ 949281 h 991449"/>
                <a:gd name="connsiteX3" fmla="*/ 1483420 w 1754595"/>
                <a:gd name="connsiteY3" fmla="*/ 861564 h 991449"/>
                <a:gd name="connsiteX4" fmla="*/ 1610131 w 1754595"/>
                <a:gd name="connsiteY4" fmla="*/ 773851 h 991449"/>
                <a:gd name="connsiteX5" fmla="*/ 1663543 w 1754595"/>
                <a:gd name="connsiteY5" fmla="*/ 703285 h 991449"/>
                <a:gd name="connsiteX6" fmla="*/ 1747732 w 1754595"/>
                <a:gd name="connsiteY6" fmla="*/ 559828 h 991449"/>
                <a:gd name="connsiteX7" fmla="*/ 1747903 w 1754595"/>
                <a:gd name="connsiteY7" fmla="*/ 392515 h 991449"/>
                <a:gd name="connsiteX8" fmla="*/ 1733445 w 1754595"/>
                <a:gd name="connsiteY8" fmla="*/ 290020 h 991449"/>
                <a:gd name="connsiteX9" fmla="*/ 1696538 w 1754595"/>
                <a:gd name="connsiteY9" fmla="*/ 131986 h 991449"/>
                <a:gd name="connsiteX10" fmla="*/ 1664224 w 1754595"/>
                <a:gd name="connsiteY10" fmla="*/ 32801 h 991449"/>
                <a:gd name="connsiteX11" fmla="*/ 1659632 w 1754595"/>
                <a:gd name="connsiteY11" fmla="*/ 0 h 991449"/>
                <a:gd name="connsiteX0" fmla="*/ 0 w 1754595"/>
                <a:gd name="connsiteY0" fmla="*/ 970857 h 991449"/>
                <a:gd name="connsiteX1" fmla="*/ 1126862 w 1754595"/>
                <a:gd name="connsiteY1" fmla="*/ 990659 h 991449"/>
                <a:gd name="connsiteX2" fmla="*/ 1360277 w 1754595"/>
                <a:gd name="connsiteY2" fmla="*/ 949281 h 991449"/>
                <a:gd name="connsiteX3" fmla="*/ 1520156 w 1754595"/>
                <a:gd name="connsiteY3" fmla="*/ 872498 h 991449"/>
                <a:gd name="connsiteX4" fmla="*/ 1610131 w 1754595"/>
                <a:gd name="connsiteY4" fmla="*/ 773851 h 991449"/>
                <a:gd name="connsiteX5" fmla="*/ 1663543 w 1754595"/>
                <a:gd name="connsiteY5" fmla="*/ 703285 h 991449"/>
                <a:gd name="connsiteX6" fmla="*/ 1747732 w 1754595"/>
                <a:gd name="connsiteY6" fmla="*/ 559828 h 991449"/>
                <a:gd name="connsiteX7" fmla="*/ 1747903 w 1754595"/>
                <a:gd name="connsiteY7" fmla="*/ 392515 h 991449"/>
                <a:gd name="connsiteX8" fmla="*/ 1733445 w 1754595"/>
                <a:gd name="connsiteY8" fmla="*/ 290020 h 991449"/>
                <a:gd name="connsiteX9" fmla="*/ 1696538 w 1754595"/>
                <a:gd name="connsiteY9" fmla="*/ 131986 h 991449"/>
                <a:gd name="connsiteX10" fmla="*/ 1664224 w 1754595"/>
                <a:gd name="connsiteY10" fmla="*/ 32801 h 991449"/>
                <a:gd name="connsiteX11" fmla="*/ 1659632 w 1754595"/>
                <a:gd name="connsiteY11" fmla="*/ 0 h 991449"/>
                <a:gd name="connsiteX0" fmla="*/ 0 w 1754595"/>
                <a:gd name="connsiteY0" fmla="*/ 970857 h 991449"/>
                <a:gd name="connsiteX1" fmla="*/ 1126862 w 1754595"/>
                <a:gd name="connsiteY1" fmla="*/ 990659 h 991449"/>
                <a:gd name="connsiteX2" fmla="*/ 1397013 w 1754595"/>
                <a:gd name="connsiteY2" fmla="*/ 949281 h 991449"/>
                <a:gd name="connsiteX3" fmla="*/ 1520156 w 1754595"/>
                <a:gd name="connsiteY3" fmla="*/ 872498 h 991449"/>
                <a:gd name="connsiteX4" fmla="*/ 1610131 w 1754595"/>
                <a:gd name="connsiteY4" fmla="*/ 773851 h 991449"/>
                <a:gd name="connsiteX5" fmla="*/ 1663543 w 1754595"/>
                <a:gd name="connsiteY5" fmla="*/ 703285 h 991449"/>
                <a:gd name="connsiteX6" fmla="*/ 1747732 w 1754595"/>
                <a:gd name="connsiteY6" fmla="*/ 559828 h 991449"/>
                <a:gd name="connsiteX7" fmla="*/ 1747903 w 1754595"/>
                <a:gd name="connsiteY7" fmla="*/ 392515 h 991449"/>
                <a:gd name="connsiteX8" fmla="*/ 1733445 w 1754595"/>
                <a:gd name="connsiteY8" fmla="*/ 290020 h 991449"/>
                <a:gd name="connsiteX9" fmla="*/ 1696538 w 1754595"/>
                <a:gd name="connsiteY9" fmla="*/ 131986 h 991449"/>
                <a:gd name="connsiteX10" fmla="*/ 1664224 w 1754595"/>
                <a:gd name="connsiteY10" fmla="*/ 32801 h 991449"/>
                <a:gd name="connsiteX11" fmla="*/ 1659632 w 1754595"/>
                <a:gd name="connsiteY11" fmla="*/ 0 h 991449"/>
                <a:gd name="connsiteX0" fmla="*/ 0 w 1749028"/>
                <a:gd name="connsiteY0" fmla="*/ 970857 h 991449"/>
                <a:gd name="connsiteX1" fmla="*/ 1126862 w 1749028"/>
                <a:gd name="connsiteY1" fmla="*/ 990659 h 991449"/>
                <a:gd name="connsiteX2" fmla="*/ 1397013 w 1749028"/>
                <a:gd name="connsiteY2" fmla="*/ 949281 h 991449"/>
                <a:gd name="connsiteX3" fmla="*/ 1520156 w 1749028"/>
                <a:gd name="connsiteY3" fmla="*/ 872498 h 991449"/>
                <a:gd name="connsiteX4" fmla="*/ 1610131 w 1749028"/>
                <a:gd name="connsiteY4" fmla="*/ 773851 h 991449"/>
                <a:gd name="connsiteX5" fmla="*/ 1663543 w 1749028"/>
                <a:gd name="connsiteY5" fmla="*/ 703285 h 991449"/>
                <a:gd name="connsiteX6" fmla="*/ 1738548 w 1749028"/>
                <a:gd name="connsiteY6" fmla="*/ 559828 h 991449"/>
                <a:gd name="connsiteX7" fmla="*/ 1747903 w 1749028"/>
                <a:gd name="connsiteY7" fmla="*/ 392515 h 991449"/>
                <a:gd name="connsiteX8" fmla="*/ 1733445 w 1749028"/>
                <a:gd name="connsiteY8" fmla="*/ 290020 h 991449"/>
                <a:gd name="connsiteX9" fmla="*/ 1696538 w 1749028"/>
                <a:gd name="connsiteY9" fmla="*/ 131986 h 991449"/>
                <a:gd name="connsiteX10" fmla="*/ 1664224 w 1749028"/>
                <a:gd name="connsiteY10" fmla="*/ 32801 h 991449"/>
                <a:gd name="connsiteX11" fmla="*/ 1659632 w 1749028"/>
                <a:gd name="connsiteY11" fmla="*/ 0 h 991449"/>
                <a:gd name="connsiteX0" fmla="*/ 0 w 1850052"/>
                <a:gd name="connsiteY0" fmla="*/ 970857 h 991449"/>
                <a:gd name="connsiteX1" fmla="*/ 1227886 w 1850052"/>
                <a:gd name="connsiteY1" fmla="*/ 990659 h 991449"/>
                <a:gd name="connsiteX2" fmla="*/ 1498037 w 1850052"/>
                <a:gd name="connsiteY2" fmla="*/ 949281 h 991449"/>
                <a:gd name="connsiteX3" fmla="*/ 1621180 w 1850052"/>
                <a:gd name="connsiteY3" fmla="*/ 872498 h 991449"/>
                <a:gd name="connsiteX4" fmla="*/ 1711155 w 1850052"/>
                <a:gd name="connsiteY4" fmla="*/ 773851 h 991449"/>
                <a:gd name="connsiteX5" fmla="*/ 1764567 w 1850052"/>
                <a:gd name="connsiteY5" fmla="*/ 703285 h 991449"/>
                <a:gd name="connsiteX6" fmla="*/ 1839572 w 1850052"/>
                <a:gd name="connsiteY6" fmla="*/ 559828 h 991449"/>
                <a:gd name="connsiteX7" fmla="*/ 1848927 w 1850052"/>
                <a:gd name="connsiteY7" fmla="*/ 392515 h 991449"/>
                <a:gd name="connsiteX8" fmla="*/ 1834469 w 1850052"/>
                <a:gd name="connsiteY8" fmla="*/ 290020 h 991449"/>
                <a:gd name="connsiteX9" fmla="*/ 1797562 w 1850052"/>
                <a:gd name="connsiteY9" fmla="*/ 131986 h 991449"/>
                <a:gd name="connsiteX10" fmla="*/ 1765248 w 1850052"/>
                <a:gd name="connsiteY10" fmla="*/ 32801 h 991449"/>
                <a:gd name="connsiteX11" fmla="*/ 1760656 w 1850052"/>
                <a:gd name="connsiteY11" fmla="*/ 0 h 991449"/>
                <a:gd name="connsiteX0" fmla="*/ 0 w 2038324"/>
                <a:gd name="connsiteY0" fmla="*/ 948990 h 990659"/>
                <a:gd name="connsiteX1" fmla="*/ 1416158 w 2038324"/>
                <a:gd name="connsiteY1" fmla="*/ 990659 h 990659"/>
                <a:gd name="connsiteX2" fmla="*/ 1686309 w 2038324"/>
                <a:gd name="connsiteY2" fmla="*/ 949281 h 990659"/>
                <a:gd name="connsiteX3" fmla="*/ 1809452 w 2038324"/>
                <a:gd name="connsiteY3" fmla="*/ 872498 h 990659"/>
                <a:gd name="connsiteX4" fmla="*/ 1899427 w 2038324"/>
                <a:gd name="connsiteY4" fmla="*/ 773851 h 990659"/>
                <a:gd name="connsiteX5" fmla="*/ 1952839 w 2038324"/>
                <a:gd name="connsiteY5" fmla="*/ 703285 h 990659"/>
                <a:gd name="connsiteX6" fmla="*/ 2027844 w 2038324"/>
                <a:gd name="connsiteY6" fmla="*/ 559828 h 990659"/>
                <a:gd name="connsiteX7" fmla="*/ 2037199 w 2038324"/>
                <a:gd name="connsiteY7" fmla="*/ 392515 h 990659"/>
                <a:gd name="connsiteX8" fmla="*/ 2022741 w 2038324"/>
                <a:gd name="connsiteY8" fmla="*/ 290020 h 990659"/>
                <a:gd name="connsiteX9" fmla="*/ 1985834 w 2038324"/>
                <a:gd name="connsiteY9" fmla="*/ 131986 h 990659"/>
                <a:gd name="connsiteX10" fmla="*/ 1953520 w 2038324"/>
                <a:gd name="connsiteY10" fmla="*/ 32801 h 990659"/>
                <a:gd name="connsiteX11" fmla="*/ 1948928 w 2038324"/>
                <a:gd name="connsiteY11" fmla="*/ 0 h 990659"/>
                <a:gd name="connsiteX0" fmla="*/ 0 w 2006180"/>
                <a:gd name="connsiteY0" fmla="*/ 916189 h 991382"/>
                <a:gd name="connsiteX1" fmla="*/ 1384014 w 2006180"/>
                <a:gd name="connsiteY1" fmla="*/ 990659 h 991382"/>
                <a:gd name="connsiteX2" fmla="*/ 1654165 w 2006180"/>
                <a:gd name="connsiteY2" fmla="*/ 949281 h 991382"/>
                <a:gd name="connsiteX3" fmla="*/ 1777308 w 2006180"/>
                <a:gd name="connsiteY3" fmla="*/ 872498 h 991382"/>
                <a:gd name="connsiteX4" fmla="*/ 1867283 w 2006180"/>
                <a:gd name="connsiteY4" fmla="*/ 773851 h 991382"/>
                <a:gd name="connsiteX5" fmla="*/ 1920695 w 2006180"/>
                <a:gd name="connsiteY5" fmla="*/ 703285 h 991382"/>
                <a:gd name="connsiteX6" fmla="*/ 1995700 w 2006180"/>
                <a:gd name="connsiteY6" fmla="*/ 559828 h 991382"/>
                <a:gd name="connsiteX7" fmla="*/ 2005055 w 2006180"/>
                <a:gd name="connsiteY7" fmla="*/ 392515 h 991382"/>
                <a:gd name="connsiteX8" fmla="*/ 1990597 w 2006180"/>
                <a:gd name="connsiteY8" fmla="*/ 290020 h 991382"/>
                <a:gd name="connsiteX9" fmla="*/ 1953690 w 2006180"/>
                <a:gd name="connsiteY9" fmla="*/ 131986 h 991382"/>
                <a:gd name="connsiteX10" fmla="*/ 1921376 w 2006180"/>
                <a:gd name="connsiteY10" fmla="*/ 32801 h 991382"/>
                <a:gd name="connsiteX11" fmla="*/ 1916784 w 2006180"/>
                <a:gd name="connsiteY11" fmla="*/ 0 h 991382"/>
                <a:gd name="connsiteX0" fmla="*/ 0 w 2006180"/>
                <a:gd name="connsiteY0" fmla="*/ 916189 h 980734"/>
                <a:gd name="connsiteX1" fmla="*/ 1379422 w 2006180"/>
                <a:gd name="connsiteY1" fmla="*/ 979726 h 980734"/>
                <a:gd name="connsiteX2" fmla="*/ 1654165 w 2006180"/>
                <a:gd name="connsiteY2" fmla="*/ 949281 h 980734"/>
                <a:gd name="connsiteX3" fmla="*/ 1777308 w 2006180"/>
                <a:gd name="connsiteY3" fmla="*/ 872498 h 980734"/>
                <a:gd name="connsiteX4" fmla="*/ 1867283 w 2006180"/>
                <a:gd name="connsiteY4" fmla="*/ 773851 h 980734"/>
                <a:gd name="connsiteX5" fmla="*/ 1920695 w 2006180"/>
                <a:gd name="connsiteY5" fmla="*/ 703285 h 980734"/>
                <a:gd name="connsiteX6" fmla="*/ 1995700 w 2006180"/>
                <a:gd name="connsiteY6" fmla="*/ 559828 h 980734"/>
                <a:gd name="connsiteX7" fmla="*/ 2005055 w 2006180"/>
                <a:gd name="connsiteY7" fmla="*/ 392515 h 980734"/>
                <a:gd name="connsiteX8" fmla="*/ 1990597 w 2006180"/>
                <a:gd name="connsiteY8" fmla="*/ 290020 h 980734"/>
                <a:gd name="connsiteX9" fmla="*/ 1953690 w 2006180"/>
                <a:gd name="connsiteY9" fmla="*/ 131986 h 980734"/>
                <a:gd name="connsiteX10" fmla="*/ 1921376 w 2006180"/>
                <a:gd name="connsiteY10" fmla="*/ 32801 h 980734"/>
                <a:gd name="connsiteX11" fmla="*/ 1916784 w 2006180"/>
                <a:gd name="connsiteY11" fmla="*/ 0 h 980734"/>
                <a:gd name="connsiteX0" fmla="*/ 0 w 2006180"/>
                <a:gd name="connsiteY0" fmla="*/ 916189 h 977238"/>
                <a:gd name="connsiteX1" fmla="*/ 1282990 w 2006180"/>
                <a:gd name="connsiteY1" fmla="*/ 976081 h 977238"/>
                <a:gd name="connsiteX2" fmla="*/ 1654165 w 2006180"/>
                <a:gd name="connsiteY2" fmla="*/ 949281 h 977238"/>
                <a:gd name="connsiteX3" fmla="*/ 1777308 w 2006180"/>
                <a:gd name="connsiteY3" fmla="*/ 872498 h 977238"/>
                <a:gd name="connsiteX4" fmla="*/ 1867283 w 2006180"/>
                <a:gd name="connsiteY4" fmla="*/ 773851 h 977238"/>
                <a:gd name="connsiteX5" fmla="*/ 1920695 w 2006180"/>
                <a:gd name="connsiteY5" fmla="*/ 703285 h 977238"/>
                <a:gd name="connsiteX6" fmla="*/ 1995700 w 2006180"/>
                <a:gd name="connsiteY6" fmla="*/ 559828 h 977238"/>
                <a:gd name="connsiteX7" fmla="*/ 2005055 w 2006180"/>
                <a:gd name="connsiteY7" fmla="*/ 392515 h 977238"/>
                <a:gd name="connsiteX8" fmla="*/ 1990597 w 2006180"/>
                <a:gd name="connsiteY8" fmla="*/ 290020 h 977238"/>
                <a:gd name="connsiteX9" fmla="*/ 1953690 w 2006180"/>
                <a:gd name="connsiteY9" fmla="*/ 131986 h 977238"/>
                <a:gd name="connsiteX10" fmla="*/ 1921376 w 2006180"/>
                <a:gd name="connsiteY10" fmla="*/ 32801 h 977238"/>
                <a:gd name="connsiteX11" fmla="*/ 1916784 w 2006180"/>
                <a:gd name="connsiteY11" fmla="*/ 0 h 977238"/>
                <a:gd name="connsiteX0" fmla="*/ 0 w 2006180"/>
                <a:gd name="connsiteY0" fmla="*/ 916189 h 978187"/>
                <a:gd name="connsiteX1" fmla="*/ 1282990 w 2006180"/>
                <a:gd name="connsiteY1" fmla="*/ 976081 h 978187"/>
                <a:gd name="connsiteX2" fmla="*/ 1654165 w 2006180"/>
                <a:gd name="connsiteY2" fmla="*/ 949281 h 978187"/>
                <a:gd name="connsiteX3" fmla="*/ 1777308 w 2006180"/>
                <a:gd name="connsiteY3" fmla="*/ 872498 h 978187"/>
                <a:gd name="connsiteX4" fmla="*/ 1867283 w 2006180"/>
                <a:gd name="connsiteY4" fmla="*/ 773851 h 978187"/>
                <a:gd name="connsiteX5" fmla="*/ 1920695 w 2006180"/>
                <a:gd name="connsiteY5" fmla="*/ 703285 h 978187"/>
                <a:gd name="connsiteX6" fmla="*/ 1995700 w 2006180"/>
                <a:gd name="connsiteY6" fmla="*/ 559828 h 978187"/>
                <a:gd name="connsiteX7" fmla="*/ 2005055 w 2006180"/>
                <a:gd name="connsiteY7" fmla="*/ 392515 h 978187"/>
                <a:gd name="connsiteX8" fmla="*/ 1990597 w 2006180"/>
                <a:gd name="connsiteY8" fmla="*/ 290020 h 978187"/>
                <a:gd name="connsiteX9" fmla="*/ 1953690 w 2006180"/>
                <a:gd name="connsiteY9" fmla="*/ 131986 h 978187"/>
                <a:gd name="connsiteX10" fmla="*/ 1921376 w 2006180"/>
                <a:gd name="connsiteY10" fmla="*/ 32801 h 978187"/>
                <a:gd name="connsiteX11" fmla="*/ 1916784 w 2006180"/>
                <a:gd name="connsiteY11" fmla="*/ 0 h 978187"/>
                <a:gd name="connsiteX0" fmla="*/ 0 w 2006180"/>
                <a:gd name="connsiteY0" fmla="*/ 916189 h 978749"/>
                <a:gd name="connsiteX1" fmla="*/ 1282990 w 2006180"/>
                <a:gd name="connsiteY1" fmla="*/ 976081 h 978749"/>
                <a:gd name="connsiteX2" fmla="*/ 1654165 w 2006180"/>
                <a:gd name="connsiteY2" fmla="*/ 949281 h 978749"/>
                <a:gd name="connsiteX3" fmla="*/ 1777308 w 2006180"/>
                <a:gd name="connsiteY3" fmla="*/ 872498 h 978749"/>
                <a:gd name="connsiteX4" fmla="*/ 1867283 w 2006180"/>
                <a:gd name="connsiteY4" fmla="*/ 773851 h 978749"/>
                <a:gd name="connsiteX5" fmla="*/ 1920695 w 2006180"/>
                <a:gd name="connsiteY5" fmla="*/ 703285 h 978749"/>
                <a:gd name="connsiteX6" fmla="*/ 1995700 w 2006180"/>
                <a:gd name="connsiteY6" fmla="*/ 559828 h 978749"/>
                <a:gd name="connsiteX7" fmla="*/ 2005055 w 2006180"/>
                <a:gd name="connsiteY7" fmla="*/ 392515 h 978749"/>
                <a:gd name="connsiteX8" fmla="*/ 1990597 w 2006180"/>
                <a:gd name="connsiteY8" fmla="*/ 290020 h 978749"/>
                <a:gd name="connsiteX9" fmla="*/ 1953690 w 2006180"/>
                <a:gd name="connsiteY9" fmla="*/ 131986 h 978749"/>
                <a:gd name="connsiteX10" fmla="*/ 1921376 w 2006180"/>
                <a:gd name="connsiteY10" fmla="*/ 32801 h 978749"/>
                <a:gd name="connsiteX11" fmla="*/ 1916784 w 2006180"/>
                <a:gd name="connsiteY11" fmla="*/ 0 h 978749"/>
                <a:gd name="connsiteX0" fmla="*/ 0 w 2006180"/>
                <a:gd name="connsiteY0" fmla="*/ 916189 h 980769"/>
                <a:gd name="connsiteX1" fmla="*/ 1282990 w 2006180"/>
                <a:gd name="connsiteY1" fmla="*/ 976081 h 980769"/>
                <a:gd name="connsiteX2" fmla="*/ 1539364 w 2006180"/>
                <a:gd name="connsiteY2" fmla="*/ 777987 h 980769"/>
                <a:gd name="connsiteX3" fmla="*/ 1777308 w 2006180"/>
                <a:gd name="connsiteY3" fmla="*/ 872498 h 980769"/>
                <a:gd name="connsiteX4" fmla="*/ 1867283 w 2006180"/>
                <a:gd name="connsiteY4" fmla="*/ 773851 h 980769"/>
                <a:gd name="connsiteX5" fmla="*/ 1920695 w 2006180"/>
                <a:gd name="connsiteY5" fmla="*/ 703285 h 980769"/>
                <a:gd name="connsiteX6" fmla="*/ 1995700 w 2006180"/>
                <a:gd name="connsiteY6" fmla="*/ 559828 h 980769"/>
                <a:gd name="connsiteX7" fmla="*/ 2005055 w 2006180"/>
                <a:gd name="connsiteY7" fmla="*/ 392515 h 980769"/>
                <a:gd name="connsiteX8" fmla="*/ 1990597 w 2006180"/>
                <a:gd name="connsiteY8" fmla="*/ 290020 h 980769"/>
                <a:gd name="connsiteX9" fmla="*/ 1953690 w 2006180"/>
                <a:gd name="connsiteY9" fmla="*/ 131986 h 980769"/>
                <a:gd name="connsiteX10" fmla="*/ 1921376 w 2006180"/>
                <a:gd name="connsiteY10" fmla="*/ 32801 h 980769"/>
                <a:gd name="connsiteX11" fmla="*/ 1916784 w 2006180"/>
                <a:gd name="connsiteY11" fmla="*/ 0 h 980769"/>
                <a:gd name="connsiteX0" fmla="*/ 0 w 2006180"/>
                <a:gd name="connsiteY0" fmla="*/ 916189 h 919945"/>
                <a:gd name="connsiteX1" fmla="*/ 1177375 w 2006180"/>
                <a:gd name="connsiteY1" fmla="*/ 877679 h 919945"/>
                <a:gd name="connsiteX2" fmla="*/ 1539364 w 2006180"/>
                <a:gd name="connsiteY2" fmla="*/ 777987 h 919945"/>
                <a:gd name="connsiteX3" fmla="*/ 1777308 w 2006180"/>
                <a:gd name="connsiteY3" fmla="*/ 872498 h 919945"/>
                <a:gd name="connsiteX4" fmla="*/ 1867283 w 2006180"/>
                <a:gd name="connsiteY4" fmla="*/ 773851 h 919945"/>
                <a:gd name="connsiteX5" fmla="*/ 1920695 w 2006180"/>
                <a:gd name="connsiteY5" fmla="*/ 703285 h 919945"/>
                <a:gd name="connsiteX6" fmla="*/ 1995700 w 2006180"/>
                <a:gd name="connsiteY6" fmla="*/ 559828 h 919945"/>
                <a:gd name="connsiteX7" fmla="*/ 2005055 w 2006180"/>
                <a:gd name="connsiteY7" fmla="*/ 392515 h 919945"/>
                <a:gd name="connsiteX8" fmla="*/ 1990597 w 2006180"/>
                <a:gd name="connsiteY8" fmla="*/ 290020 h 919945"/>
                <a:gd name="connsiteX9" fmla="*/ 1953690 w 2006180"/>
                <a:gd name="connsiteY9" fmla="*/ 131986 h 919945"/>
                <a:gd name="connsiteX10" fmla="*/ 1921376 w 2006180"/>
                <a:gd name="connsiteY10" fmla="*/ 32801 h 919945"/>
                <a:gd name="connsiteX11" fmla="*/ 1916784 w 2006180"/>
                <a:gd name="connsiteY11" fmla="*/ 0 h 919945"/>
                <a:gd name="connsiteX0" fmla="*/ 0 w 2006180"/>
                <a:gd name="connsiteY0" fmla="*/ 916189 h 919945"/>
                <a:gd name="connsiteX1" fmla="*/ 1177375 w 2006180"/>
                <a:gd name="connsiteY1" fmla="*/ 877679 h 919945"/>
                <a:gd name="connsiteX2" fmla="*/ 1539364 w 2006180"/>
                <a:gd name="connsiteY2" fmla="*/ 777987 h 919945"/>
                <a:gd name="connsiteX3" fmla="*/ 1726796 w 2006180"/>
                <a:gd name="connsiteY3" fmla="*/ 744940 h 919945"/>
                <a:gd name="connsiteX4" fmla="*/ 1867283 w 2006180"/>
                <a:gd name="connsiteY4" fmla="*/ 773851 h 919945"/>
                <a:gd name="connsiteX5" fmla="*/ 1920695 w 2006180"/>
                <a:gd name="connsiteY5" fmla="*/ 703285 h 919945"/>
                <a:gd name="connsiteX6" fmla="*/ 1995700 w 2006180"/>
                <a:gd name="connsiteY6" fmla="*/ 559828 h 919945"/>
                <a:gd name="connsiteX7" fmla="*/ 2005055 w 2006180"/>
                <a:gd name="connsiteY7" fmla="*/ 392515 h 919945"/>
                <a:gd name="connsiteX8" fmla="*/ 1990597 w 2006180"/>
                <a:gd name="connsiteY8" fmla="*/ 290020 h 919945"/>
                <a:gd name="connsiteX9" fmla="*/ 1953690 w 2006180"/>
                <a:gd name="connsiteY9" fmla="*/ 131986 h 919945"/>
                <a:gd name="connsiteX10" fmla="*/ 1921376 w 2006180"/>
                <a:gd name="connsiteY10" fmla="*/ 32801 h 919945"/>
                <a:gd name="connsiteX11" fmla="*/ 1916784 w 2006180"/>
                <a:gd name="connsiteY11" fmla="*/ 0 h 919945"/>
                <a:gd name="connsiteX0" fmla="*/ 0 w 2006180"/>
                <a:gd name="connsiteY0" fmla="*/ 916189 h 919945"/>
                <a:gd name="connsiteX1" fmla="*/ 1177375 w 2006180"/>
                <a:gd name="connsiteY1" fmla="*/ 877679 h 919945"/>
                <a:gd name="connsiteX2" fmla="*/ 1539364 w 2006180"/>
                <a:gd name="connsiteY2" fmla="*/ 777987 h 919945"/>
                <a:gd name="connsiteX3" fmla="*/ 1726796 w 2006180"/>
                <a:gd name="connsiteY3" fmla="*/ 744940 h 919945"/>
                <a:gd name="connsiteX4" fmla="*/ 1835139 w 2006180"/>
                <a:gd name="connsiteY4" fmla="*/ 693671 h 919945"/>
                <a:gd name="connsiteX5" fmla="*/ 1920695 w 2006180"/>
                <a:gd name="connsiteY5" fmla="*/ 703285 h 919945"/>
                <a:gd name="connsiteX6" fmla="*/ 1995700 w 2006180"/>
                <a:gd name="connsiteY6" fmla="*/ 559828 h 919945"/>
                <a:gd name="connsiteX7" fmla="*/ 2005055 w 2006180"/>
                <a:gd name="connsiteY7" fmla="*/ 392515 h 919945"/>
                <a:gd name="connsiteX8" fmla="*/ 1990597 w 2006180"/>
                <a:gd name="connsiteY8" fmla="*/ 290020 h 919945"/>
                <a:gd name="connsiteX9" fmla="*/ 1953690 w 2006180"/>
                <a:gd name="connsiteY9" fmla="*/ 131986 h 919945"/>
                <a:gd name="connsiteX10" fmla="*/ 1921376 w 2006180"/>
                <a:gd name="connsiteY10" fmla="*/ 32801 h 919945"/>
                <a:gd name="connsiteX11" fmla="*/ 1916784 w 2006180"/>
                <a:gd name="connsiteY11" fmla="*/ 0 h 919945"/>
                <a:gd name="connsiteX0" fmla="*/ 0 w 2007149"/>
                <a:gd name="connsiteY0" fmla="*/ 916189 h 919945"/>
                <a:gd name="connsiteX1" fmla="*/ 1177375 w 2007149"/>
                <a:gd name="connsiteY1" fmla="*/ 877679 h 919945"/>
                <a:gd name="connsiteX2" fmla="*/ 1539364 w 2007149"/>
                <a:gd name="connsiteY2" fmla="*/ 777987 h 919945"/>
                <a:gd name="connsiteX3" fmla="*/ 1726796 w 2007149"/>
                <a:gd name="connsiteY3" fmla="*/ 744940 h 919945"/>
                <a:gd name="connsiteX4" fmla="*/ 1835139 w 2007149"/>
                <a:gd name="connsiteY4" fmla="*/ 693671 h 919945"/>
                <a:gd name="connsiteX5" fmla="*/ 1902327 w 2007149"/>
                <a:gd name="connsiteY5" fmla="*/ 644972 h 919945"/>
                <a:gd name="connsiteX6" fmla="*/ 1995700 w 2007149"/>
                <a:gd name="connsiteY6" fmla="*/ 559828 h 919945"/>
                <a:gd name="connsiteX7" fmla="*/ 2005055 w 2007149"/>
                <a:gd name="connsiteY7" fmla="*/ 392515 h 919945"/>
                <a:gd name="connsiteX8" fmla="*/ 1990597 w 2007149"/>
                <a:gd name="connsiteY8" fmla="*/ 290020 h 919945"/>
                <a:gd name="connsiteX9" fmla="*/ 1953690 w 2007149"/>
                <a:gd name="connsiteY9" fmla="*/ 131986 h 919945"/>
                <a:gd name="connsiteX10" fmla="*/ 1921376 w 2007149"/>
                <a:gd name="connsiteY10" fmla="*/ 32801 h 919945"/>
                <a:gd name="connsiteX11" fmla="*/ 1916784 w 2007149"/>
                <a:gd name="connsiteY11" fmla="*/ 0 h 919945"/>
                <a:gd name="connsiteX0" fmla="*/ 0 w 2005099"/>
                <a:gd name="connsiteY0" fmla="*/ 916189 h 919945"/>
                <a:gd name="connsiteX1" fmla="*/ 1177375 w 2005099"/>
                <a:gd name="connsiteY1" fmla="*/ 877679 h 919945"/>
                <a:gd name="connsiteX2" fmla="*/ 1539364 w 2005099"/>
                <a:gd name="connsiteY2" fmla="*/ 777987 h 919945"/>
                <a:gd name="connsiteX3" fmla="*/ 1726796 w 2005099"/>
                <a:gd name="connsiteY3" fmla="*/ 744940 h 919945"/>
                <a:gd name="connsiteX4" fmla="*/ 1835139 w 2005099"/>
                <a:gd name="connsiteY4" fmla="*/ 693671 h 919945"/>
                <a:gd name="connsiteX5" fmla="*/ 1902327 w 2005099"/>
                <a:gd name="connsiteY5" fmla="*/ 644972 h 919945"/>
                <a:gd name="connsiteX6" fmla="*/ 1977332 w 2005099"/>
                <a:gd name="connsiteY6" fmla="*/ 552539 h 919945"/>
                <a:gd name="connsiteX7" fmla="*/ 2005055 w 2005099"/>
                <a:gd name="connsiteY7" fmla="*/ 392515 h 919945"/>
                <a:gd name="connsiteX8" fmla="*/ 1990597 w 2005099"/>
                <a:gd name="connsiteY8" fmla="*/ 290020 h 919945"/>
                <a:gd name="connsiteX9" fmla="*/ 1953690 w 2005099"/>
                <a:gd name="connsiteY9" fmla="*/ 131986 h 919945"/>
                <a:gd name="connsiteX10" fmla="*/ 1921376 w 2005099"/>
                <a:gd name="connsiteY10" fmla="*/ 32801 h 919945"/>
                <a:gd name="connsiteX11" fmla="*/ 1916784 w 2005099"/>
                <a:gd name="connsiteY11" fmla="*/ 0 h 919945"/>
                <a:gd name="connsiteX0" fmla="*/ 0 w 2005099"/>
                <a:gd name="connsiteY0" fmla="*/ 916189 h 919669"/>
                <a:gd name="connsiteX1" fmla="*/ 1177375 w 2005099"/>
                <a:gd name="connsiteY1" fmla="*/ 877679 h 919669"/>
                <a:gd name="connsiteX2" fmla="*/ 1539364 w 2005099"/>
                <a:gd name="connsiteY2" fmla="*/ 799855 h 919669"/>
                <a:gd name="connsiteX3" fmla="*/ 1726796 w 2005099"/>
                <a:gd name="connsiteY3" fmla="*/ 744940 h 919669"/>
                <a:gd name="connsiteX4" fmla="*/ 1835139 w 2005099"/>
                <a:gd name="connsiteY4" fmla="*/ 693671 h 919669"/>
                <a:gd name="connsiteX5" fmla="*/ 1902327 w 2005099"/>
                <a:gd name="connsiteY5" fmla="*/ 644972 h 919669"/>
                <a:gd name="connsiteX6" fmla="*/ 1977332 w 2005099"/>
                <a:gd name="connsiteY6" fmla="*/ 552539 h 919669"/>
                <a:gd name="connsiteX7" fmla="*/ 2005055 w 2005099"/>
                <a:gd name="connsiteY7" fmla="*/ 392515 h 919669"/>
                <a:gd name="connsiteX8" fmla="*/ 1990597 w 2005099"/>
                <a:gd name="connsiteY8" fmla="*/ 290020 h 919669"/>
                <a:gd name="connsiteX9" fmla="*/ 1953690 w 2005099"/>
                <a:gd name="connsiteY9" fmla="*/ 131986 h 919669"/>
                <a:gd name="connsiteX10" fmla="*/ 1921376 w 2005099"/>
                <a:gd name="connsiteY10" fmla="*/ 32801 h 919669"/>
                <a:gd name="connsiteX11" fmla="*/ 1916784 w 2005099"/>
                <a:gd name="connsiteY11" fmla="*/ 0 h 919669"/>
                <a:gd name="connsiteX0" fmla="*/ 0 w 2005099"/>
                <a:gd name="connsiteY0" fmla="*/ 916189 h 920317"/>
                <a:gd name="connsiteX1" fmla="*/ 956960 w 2005099"/>
                <a:gd name="connsiteY1" fmla="*/ 884968 h 920317"/>
                <a:gd name="connsiteX2" fmla="*/ 1539364 w 2005099"/>
                <a:gd name="connsiteY2" fmla="*/ 799855 h 920317"/>
                <a:gd name="connsiteX3" fmla="*/ 1726796 w 2005099"/>
                <a:gd name="connsiteY3" fmla="*/ 744940 h 920317"/>
                <a:gd name="connsiteX4" fmla="*/ 1835139 w 2005099"/>
                <a:gd name="connsiteY4" fmla="*/ 693671 h 920317"/>
                <a:gd name="connsiteX5" fmla="*/ 1902327 w 2005099"/>
                <a:gd name="connsiteY5" fmla="*/ 644972 h 920317"/>
                <a:gd name="connsiteX6" fmla="*/ 1977332 w 2005099"/>
                <a:gd name="connsiteY6" fmla="*/ 552539 h 920317"/>
                <a:gd name="connsiteX7" fmla="*/ 2005055 w 2005099"/>
                <a:gd name="connsiteY7" fmla="*/ 392515 h 920317"/>
                <a:gd name="connsiteX8" fmla="*/ 1990597 w 2005099"/>
                <a:gd name="connsiteY8" fmla="*/ 290020 h 920317"/>
                <a:gd name="connsiteX9" fmla="*/ 1953690 w 2005099"/>
                <a:gd name="connsiteY9" fmla="*/ 131986 h 920317"/>
                <a:gd name="connsiteX10" fmla="*/ 1921376 w 2005099"/>
                <a:gd name="connsiteY10" fmla="*/ 32801 h 920317"/>
                <a:gd name="connsiteX11" fmla="*/ 1916784 w 2005099"/>
                <a:gd name="connsiteY11" fmla="*/ 0 h 920317"/>
                <a:gd name="connsiteX0" fmla="*/ 0 w 2005099"/>
                <a:gd name="connsiteY0" fmla="*/ 959924 h 964052"/>
                <a:gd name="connsiteX1" fmla="*/ 956960 w 2005099"/>
                <a:gd name="connsiteY1" fmla="*/ 928703 h 964052"/>
                <a:gd name="connsiteX2" fmla="*/ 1539364 w 2005099"/>
                <a:gd name="connsiteY2" fmla="*/ 843590 h 964052"/>
                <a:gd name="connsiteX3" fmla="*/ 1726796 w 2005099"/>
                <a:gd name="connsiteY3" fmla="*/ 788675 h 964052"/>
                <a:gd name="connsiteX4" fmla="*/ 1835139 w 2005099"/>
                <a:gd name="connsiteY4" fmla="*/ 737406 h 964052"/>
                <a:gd name="connsiteX5" fmla="*/ 1902327 w 2005099"/>
                <a:gd name="connsiteY5" fmla="*/ 688707 h 964052"/>
                <a:gd name="connsiteX6" fmla="*/ 1977332 w 2005099"/>
                <a:gd name="connsiteY6" fmla="*/ 596274 h 964052"/>
                <a:gd name="connsiteX7" fmla="*/ 2005055 w 2005099"/>
                <a:gd name="connsiteY7" fmla="*/ 436250 h 964052"/>
                <a:gd name="connsiteX8" fmla="*/ 1990597 w 2005099"/>
                <a:gd name="connsiteY8" fmla="*/ 333755 h 964052"/>
                <a:gd name="connsiteX9" fmla="*/ 1953690 w 2005099"/>
                <a:gd name="connsiteY9" fmla="*/ 175721 h 964052"/>
                <a:gd name="connsiteX10" fmla="*/ 1921376 w 2005099"/>
                <a:gd name="connsiteY10" fmla="*/ 76536 h 964052"/>
                <a:gd name="connsiteX11" fmla="*/ 1843312 w 2005099"/>
                <a:gd name="connsiteY11" fmla="*/ 0 h 964052"/>
                <a:gd name="connsiteX0" fmla="*/ 0 w 2005099"/>
                <a:gd name="connsiteY0" fmla="*/ 959924 h 964052"/>
                <a:gd name="connsiteX1" fmla="*/ 956960 w 2005099"/>
                <a:gd name="connsiteY1" fmla="*/ 928703 h 964052"/>
                <a:gd name="connsiteX2" fmla="*/ 1539364 w 2005099"/>
                <a:gd name="connsiteY2" fmla="*/ 843590 h 964052"/>
                <a:gd name="connsiteX3" fmla="*/ 1726796 w 2005099"/>
                <a:gd name="connsiteY3" fmla="*/ 788675 h 964052"/>
                <a:gd name="connsiteX4" fmla="*/ 1835139 w 2005099"/>
                <a:gd name="connsiteY4" fmla="*/ 737406 h 964052"/>
                <a:gd name="connsiteX5" fmla="*/ 1902327 w 2005099"/>
                <a:gd name="connsiteY5" fmla="*/ 688707 h 964052"/>
                <a:gd name="connsiteX6" fmla="*/ 1977332 w 2005099"/>
                <a:gd name="connsiteY6" fmla="*/ 596274 h 964052"/>
                <a:gd name="connsiteX7" fmla="*/ 2005055 w 2005099"/>
                <a:gd name="connsiteY7" fmla="*/ 436250 h 964052"/>
                <a:gd name="connsiteX8" fmla="*/ 1990597 w 2005099"/>
                <a:gd name="connsiteY8" fmla="*/ 333755 h 964052"/>
                <a:gd name="connsiteX9" fmla="*/ 1953690 w 2005099"/>
                <a:gd name="connsiteY9" fmla="*/ 175721 h 964052"/>
                <a:gd name="connsiteX10" fmla="*/ 1866272 w 2005099"/>
                <a:gd name="connsiteY10" fmla="*/ 123914 h 964052"/>
                <a:gd name="connsiteX11" fmla="*/ 1843312 w 2005099"/>
                <a:gd name="connsiteY11" fmla="*/ 0 h 964052"/>
                <a:gd name="connsiteX0" fmla="*/ 0 w 2005099"/>
                <a:gd name="connsiteY0" fmla="*/ 959924 h 964052"/>
                <a:gd name="connsiteX1" fmla="*/ 956960 w 2005099"/>
                <a:gd name="connsiteY1" fmla="*/ 928703 h 964052"/>
                <a:gd name="connsiteX2" fmla="*/ 1539364 w 2005099"/>
                <a:gd name="connsiteY2" fmla="*/ 843590 h 964052"/>
                <a:gd name="connsiteX3" fmla="*/ 1726796 w 2005099"/>
                <a:gd name="connsiteY3" fmla="*/ 788675 h 964052"/>
                <a:gd name="connsiteX4" fmla="*/ 1835139 w 2005099"/>
                <a:gd name="connsiteY4" fmla="*/ 737406 h 964052"/>
                <a:gd name="connsiteX5" fmla="*/ 1902327 w 2005099"/>
                <a:gd name="connsiteY5" fmla="*/ 688707 h 964052"/>
                <a:gd name="connsiteX6" fmla="*/ 1977332 w 2005099"/>
                <a:gd name="connsiteY6" fmla="*/ 596274 h 964052"/>
                <a:gd name="connsiteX7" fmla="*/ 2005055 w 2005099"/>
                <a:gd name="connsiteY7" fmla="*/ 436250 h 964052"/>
                <a:gd name="connsiteX8" fmla="*/ 1990597 w 2005099"/>
                <a:gd name="connsiteY8" fmla="*/ 333755 h 964052"/>
                <a:gd name="connsiteX9" fmla="*/ 1907770 w 2005099"/>
                <a:gd name="connsiteY9" fmla="*/ 230389 h 964052"/>
                <a:gd name="connsiteX10" fmla="*/ 1866272 w 2005099"/>
                <a:gd name="connsiteY10" fmla="*/ 123914 h 964052"/>
                <a:gd name="connsiteX11" fmla="*/ 1843312 w 2005099"/>
                <a:gd name="connsiteY11" fmla="*/ 0 h 964052"/>
                <a:gd name="connsiteX0" fmla="*/ 0 w 2005099"/>
                <a:gd name="connsiteY0" fmla="*/ 959924 h 964052"/>
                <a:gd name="connsiteX1" fmla="*/ 956960 w 2005099"/>
                <a:gd name="connsiteY1" fmla="*/ 928703 h 964052"/>
                <a:gd name="connsiteX2" fmla="*/ 1539364 w 2005099"/>
                <a:gd name="connsiteY2" fmla="*/ 843590 h 964052"/>
                <a:gd name="connsiteX3" fmla="*/ 1726796 w 2005099"/>
                <a:gd name="connsiteY3" fmla="*/ 788675 h 964052"/>
                <a:gd name="connsiteX4" fmla="*/ 1835139 w 2005099"/>
                <a:gd name="connsiteY4" fmla="*/ 737406 h 964052"/>
                <a:gd name="connsiteX5" fmla="*/ 1902327 w 2005099"/>
                <a:gd name="connsiteY5" fmla="*/ 688707 h 964052"/>
                <a:gd name="connsiteX6" fmla="*/ 1977332 w 2005099"/>
                <a:gd name="connsiteY6" fmla="*/ 596274 h 964052"/>
                <a:gd name="connsiteX7" fmla="*/ 2005055 w 2005099"/>
                <a:gd name="connsiteY7" fmla="*/ 436250 h 964052"/>
                <a:gd name="connsiteX8" fmla="*/ 1949270 w 2005099"/>
                <a:gd name="connsiteY8" fmla="*/ 359266 h 964052"/>
                <a:gd name="connsiteX9" fmla="*/ 1907770 w 2005099"/>
                <a:gd name="connsiteY9" fmla="*/ 230389 h 964052"/>
                <a:gd name="connsiteX10" fmla="*/ 1866272 w 2005099"/>
                <a:gd name="connsiteY10" fmla="*/ 123914 h 964052"/>
                <a:gd name="connsiteX11" fmla="*/ 1843312 w 2005099"/>
                <a:gd name="connsiteY11" fmla="*/ 0 h 964052"/>
                <a:gd name="connsiteX0" fmla="*/ 0 w 1983141"/>
                <a:gd name="connsiteY0" fmla="*/ 959924 h 964052"/>
                <a:gd name="connsiteX1" fmla="*/ 956960 w 1983141"/>
                <a:gd name="connsiteY1" fmla="*/ 928703 h 964052"/>
                <a:gd name="connsiteX2" fmla="*/ 1539364 w 1983141"/>
                <a:gd name="connsiteY2" fmla="*/ 843590 h 964052"/>
                <a:gd name="connsiteX3" fmla="*/ 1726796 w 1983141"/>
                <a:gd name="connsiteY3" fmla="*/ 788675 h 964052"/>
                <a:gd name="connsiteX4" fmla="*/ 1835139 w 1983141"/>
                <a:gd name="connsiteY4" fmla="*/ 737406 h 964052"/>
                <a:gd name="connsiteX5" fmla="*/ 1902327 w 1983141"/>
                <a:gd name="connsiteY5" fmla="*/ 688707 h 964052"/>
                <a:gd name="connsiteX6" fmla="*/ 1977332 w 1983141"/>
                <a:gd name="connsiteY6" fmla="*/ 596274 h 964052"/>
                <a:gd name="connsiteX7" fmla="*/ 1977503 w 1983141"/>
                <a:gd name="connsiteY7" fmla="*/ 472695 h 964052"/>
                <a:gd name="connsiteX8" fmla="*/ 1949270 w 1983141"/>
                <a:gd name="connsiteY8" fmla="*/ 359266 h 964052"/>
                <a:gd name="connsiteX9" fmla="*/ 1907770 w 1983141"/>
                <a:gd name="connsiteY9" fmla="*/ 230389 h 964052"/>
                <a:gd name="connsiteX10" fmla="*/ 1866272 w 1983141"/>
                <a:gd name="connsiteY10" fmla="*/ 123914 h 964052"/>
                <a:gd name="connsiteX11" fmla="*/ 1843312 w 1983141"/>
                <a:gd name="connsiteY11" fmla="*/ 0 h 964052"/>
                <a:gd name="connsiteX0" fmla="*/ 0 w 1983141"/>
                <a:gd name="connsiteY0" fmla="*/ 963568 h 967696"/>
                <a:gd name="connsiteX1" fmla="*/ 956960 w 1983141"/>
                <a:gd name="connsiteY1" fmla="*/ 932347 h 967696"/>
                <a:gd name="connsiteX2" fmla="*/ 1539364 w 1983141"/>
                <a:gd name="connsiteY2" fmla="*/ 847234 h 967696"/>
                <a:gd name="connsiteX3" fmla="*/ 1726796 w 1983141"/>
                <a:gd name="connsiteY3" fmla="*/ 792319 h 967696"/>
                <a:gd name="connsiteX4" fmla="*/ 1835139 w 1983141"/>
                <a:gd name="connsiteY4" fmla="*/ 741050 h 967696"/>
                <a:gd name="connsiteX5" fmla="*/ 1902327 w 1983141"/>
                <a:gd name="connsiteY5" fmla="*/ 692351 h 967696"/>
                <a:gd name="connsiteX6" fmla="*/ 1977332 w 1983141"/>
                <a:gd name="connsiteY6" fmla="*/ 599918 h 967696"/>
                <a:gd name="connsiteX7" fmla="*/ 1977503 w 1983141"/>
                <a:gd name="connsiteY7" fmla="*/ 476339 h 967696"/>
                <a:gd name="connsiteX8" fmla="*/ 1949270 w 1983141"/>
                <a:gd name="connsiteY8" fmla="*/ 362910 h 967696"/>
                <a:gd name="connsiteX9" fmla="*/ 1907770 w 1983141"/>
                <a:gd name="connsiteY9" fmla="*/ 234033 h 967696"/>
                <a:gd name="connsiteX10" fmla="*/ 1866272 w 1983141"/>
                <a:gd name="connsiteY10" fmla="*/ 127558 h 967696"/>
                <a:gd name="connsiteX11" fmla="*/ 1866272 w 1983141"/>
                <a:gd name="connsiteY11" fmla="*/ 0 h 967696"/>
                <a:gd name="connsiteX0" fmla="*/ 0 w 1983141"/>
                <a:gd name="connsiteY0" fmla="*/ 963568 h 967696"/>
                <a:gd name="connsiteX1" fmla="*/ 956960 w 1983141"/>
                <a:gd name="connsiteY1" fmla="*/ 932347 h 967696"/>
                <a:gd name="connsiteX2" fmla="*/ 1539364 w 1983141"/>
                <a:gd name="connsiteY2" fmla="*/ 847234 h 967696"/>
                <a:gd name="connsiteX3" fmla="*/ 1726796 w 1983141"/>
                <a:gd name="connsiteY3" fmla="*/ 792319 h 967696"/>
                <a:gd name="connsiteX4" fmla="*/ 1835139 w 1983141"/>
                <a:gd name="connsiteY4" fmla="*/ 741050 h 967696"/>
                <a:gd name="connsiteX5" fmla="*/ 1902327 w 1983141"/>
                <a:gd name="connsiteY5" fmla="*/ 692351 h 967696"/>
                <a:gd name="connsiteX6" fmla="*/ 1977332 w 1983141"/>
                <a:gd name="connsiteY6" fmla="*/ 599918 h 967696"/>
                <a:gd name="connsiteX7" fmla="*/ 1977503 w 1983141"/>
                <a:gd name="connsiteY7" fmla="*/ 476339 h 967696"/>
                <a:gd name="connsiteX8" fmla="*/ 1949270 w 1983141"/>
                <a:gd name="connsiteY8" fmla="*/ 362910 h 967696"/>
                <a:gd name="connsiteX9" fmla="*/ 1907770 w 1983141"/>
                <a:gd name="connsiteY9" fmla="*/ 234033 h 967696"/>
                <a:gd name="connsiteX10" fmla="*/ 1866272 w 1983141"/>
                <a:gd name="connsiteY10" fmla="*/ 127558 h 967696"/>
                <a:gd name="connsiteX11" fmla="*/ 1889233 w 1983141"/>
                <a:gd name="connsiteY11" fmla="*/ 0 h 967696"/>
                <a:gd name="connsiteX0" fmla="*/ 0 w 1983141"/>
                <a:gd name="connsiteY0" fmla="*/ 963568 h 967696"/>
                <a:gd name="connsiteX1" fmla="*/ 956960 w 1983141"/>
                <a:gd name="connsiteY1" fmla="*/ 932347 h 967696"/>
                <a:gd name="connsiteX2" fmla="*/ 1539364 w 1983141"/>
                <a:gd name="connsiteY2" fmla="*/ 847234 h 967696"/>
                <a:gd name="connsiteX3" fmla="*/ 1726796 w 1983141"/>
                <a:gd name="connsiteY3" fmla="*/ 792319 h 967696"/>
                <a:gd name="connsiteX4" fmla="*/ 1835139 w 1983141"/>
                <a:gd name="connsiteY4" fmla="*/ 741050 h 967696"/>
                <a:gd name="connsiteX5" fmla="*/ 1902327 w 1983141"/>
                <a:gd name="connsiteY5" fmla="*/ 692351 h 967696"/>
                <a:gd name="connsiteX6" fmla="*/ 1977332 w 1983141"/>
                <a:gd name="connsiteY6" fmla="*/ 599918 h 967696"/>
                <a:gd name="connsiteX7" fmla="*/ 1977503 w 1983141"/>
                <a:gd name="connsiteY7" fmla="*/ 476339 h 967696"/>
                <a:gd name="connsiteX8" fmla="*/ 1949270 w 1983141"/>
                <a:gd name="connsiteY8" fmla="*/ 362910 h 967696"/>
                <a:gd name="connsiteX9" fmla="*/ 1907770 w 1983141"/>
                <a:gd name="connsiteY9" fmla="*/ 234033 h 967696"/>
                <a:gd name="connsiteX10" fmla="*/ 1870865 w 1983141"/>
                <a:gd name="connsiteY10" fmla="*/ 153069 h 967696"/>
                <a:gd name="connsiteX11" fmla="*/ 1889233 w 1983141"/>
                <a:gd name="connsiteY11" fmla="*/ 0 h 967696"/>
                <a:gd name="connsiteX0" fmla="*/ 0 w 1983141"/>
                <a:gd name="connsiteY0" fmla="*/ 963568 h 967696"/>
                <a:gd name="connsiteX1" fmla="*/ 956960 w 1983141"/>
                <a:gd name="connsiteY1" fmla="*/ 932347 h 967696"/>
                <a:gd name="connsiteX2" fmla="*/ 1539364 w 1983141"/>
                <a:gd name="connsiteY2" fmla="*/ 847234 h 967696"/>
                <a:gd name="connsiteX3" fmla="*/ 1726796 w 1983141"/>
                <a:gd name="connsiteY3" fmla="*/ 792319 h 967696"/>
                <a:gd name="connsiteX4" fmla="*/ 1835139 w 1983141"/>
                <a:gd name="connsiteY4" fmla="*/ 741050 h 967696"/>
                <a:gd name="connsiteX5" fmla="*/ 1902327 w 1983141"/>
                <a:gd name="connsiteY5" fmla="*/ 692351 h 967696"/>
                <a:gd name="connsiteX6" fmla="*/ 1977332 w 1983141"/>
                <a:gd name="connsiteY6" fmla="*/ 599918 h 967696"/>
                <a:gd name="connsiteX7" fmla="*/ 1977503 w 1983141"/>
                <a:gd name="connsiteY7" fmla="*/ 476339 h 967696"/>
                <a:gd name="connsiteX8" fmla="*/ 1949270 w 1983141"/>
                <a:gd name="connsiteY8" fmla="*/ 362910 h 967696"/>
                <a:gd name="connsiteX9" fmla="*/ 1916955 w 1983141"/>
                <a:gd name="connsiteY9" fmla="*/ 270478 h 967696"/>
                <a:gd name="connsiteX10" fmla="*/ 1870865 w 1983141"/>
                <a:gd name="connsiteY10" fmla="*/ 153069 h 967696"/>
                <a:gd name="connsiteX11" fmla="*/ 1889233 w 1983141"/>
                <a:gd name="connsiteY11" fmla="*/ 0 h 967696"/>
                <a:gd name="connsiteX0" fmla="*/ 0 w 1983141"/>
                <a:gd name="connsiteY0" fmla="*/ 963568 h 967696"/>
                <a:gd name="connsiteX1" fmla="*/ 956960 w 1983141"/>
                <a:gd name="connsiteY1" fmla="*/ 932347 h 967696"/>
                <a:gd name="connsiteX2" fmla="*/ 1539364 w 1983141"/>
                <a:gd name="connsiteY2" fmla="*/ 847234 h 967696"/>
                <a:gd name="connsiteX3" fmla="*/ 1726796 w 1983141"/>
                <a:gd name="connsiteY3" fmla="*/ 792319 h 967696"/>
                <a:gd name="connsiteX4" fmla="*/ 1835139 w 1983141"/>
                <a:gd name="connsiteY4" fmla="*/ 741050 h 967696"/>
                <a:gd name="connsiteX5" fmla="*/ 1902327 w 1983141"/>
                <a:gd name="connsiteY5" fmla="*/ 692351 h 967696"/>
                <a:gd name="connsiteX6" fmla="*/ 1977332 w 1983141"/>
                <a:gd name="connsiteY6" fmla="*/ 599918 h 967696"/>
                <a:gd name="connsiteX7" fmla="*/ 1977503 w 1983141"/>
                <a:gd name="connsiteY7" fmla="*/ 476339 h 967696"/>
                <a:gd name="connsiteX8" fmla="*/ 1949270 w 1983141"/>
                <a:gd name="connsiteY8" fmla="*/ 362910 h 967696"/>
                <a:gd name="connsiteX9" fmla="*/ 1916955 w 1983141"/>
                <a:gd name="connsiteY9" fmla="*/ 270478 h 967696"/>
                <a:gd name="connsiteX10" fmla="*/ 1870865 w 1983141"/>
                <a:gd name="connsiteY10" fmla="*/ 109335 h 967696"/>
                <a:gd name="connsiteX11" fmla="*/ 1889233 w 1983141"/>
                <a:gd name="connsiteY11" fmla="*/ 0 h 967696"/>
                <a:gd name="connsiteX0" fmla="*/ 0 w 1983141"/>
                <a:gd name="connsiteY0" fmla="*/ 963568 h 967696"/>
                <a:gd name="connsiteX1" fmla="*/ 956960 w 1983141"/>
                <a:gd name="connsiteY1" fmla="*/ 932347 h 967696"/>
                <a:gd name="connsiteX2" fmla="*/ 1539364 w 1983141"/>
                <a:gd name="connsiteY2" fmla="*/ 847234 h 967696"/>
                <a:gd name="connsiteX3" fmla="*/ 1726796 w 1983141"/>
                <a:gd name="connsiteY3" fmla="*/ 792319 h 967696"/>
                <a:gd name="connsiteX4" fmla="*/ 1835139 w 1983141"/>
                <a:gd name="connsiteY4" fmla="*/ 741050 h 967696"/>
                <a:gd name="connsiteX5" fmla="*/ 1902327 w 1983141"/>
                <a:gd name="connsiteY5" fmla="*/ 692351 h 967696"/>
                <a:gd name="connsiteX6" fmla="*/ 1977332 w 1983141"/>
                <a:gd name="connsiteY6" fmla="*/ 599918 h 967696"/>
                <a:gd name="connsiteX7" fmla="*/ 1977503 w 1983141"/>
                <a:gd name="connsiteY7" fmla="*/ 476339 h 967696"/>
                <a:gd name="connsiteX8" fmla="*/ 1949270 w 1983141"/>
                <a:gd name="connsiteY8" fmla="*/ 362910 h 967696"/>
                <a:gd name="connsiteX9" fmla="*/ 1916955 w 1983141"/>
                <a:gd name="connsiteY9" fmla="*/ 270478 h 967696"/>
                <a:gd name="connsiteX10" fmla="*/ 1870865 w 1983141"/>
                <a:gd name="connsiteY10" fmla="*/ 109335 h 967696"/>
                <a:gd name="connsiteX11" fmla="*/ 1907601 w 1983141"/>
                <a:gd name="connsiteY11" fmla="*/ 0 h 967696"/>
                <a:gd name="connsiteX0" fmla="*/ 0 w 1983141"/>
                <a:gd name="connsiteY0" fmla="*/ 981791 h 985919"/>
                <a:gd name="connsiteX1" fmla="*/ 956960 w 1983141"/>
                <a:gd name="connsiteY1" fmla="*/ 950570 h 985919"/>
                <a:gd name="connsiteX2" fmla="*/ 1539364 w 1983141"/>
                <a:gd name="connsiteY2" fmla="*/ 865457 h 985919"/>
                <a:gd name="connsiteX3" fmla="*/ 1726796 w 1983141"/>
                <a:gd name="connsiteY3" fmla="*/ 810542 h 985919"/>
                <a:gd name="connsiteX4" fmla="*/ 1835139 w 1983141"/>
                <a:gd name="connsiteY4" fmla="*/ 759273 h 985919"/>
                <a:gd name="connsiteX5" fmla="*/ 1902327 w 1983141"/>
                <a:gd name="connsiteY5" fmla="*/ 710574 h 985919"/>
                <a:gd name="connsiteX6" fmla="*/ 1977332 w 1983141"/>
                <a:gd name="connsiteY6" fmla="*/ 618141 h 985919"/>
                <a:gd name="connsiteX7" fmla="*/ 1977503 w 1983141"/>
                <a:gd name="connsiteY7" fmla="*/ 494562 h 985919"/>
                <a:gd name="connsiteX8" fmla="*/ 1949270 w 1983141"/>
                <a:gd name="connsiteY8" fmla="*/ 381133 h 985919"/>
                <a:gd name="connsiteX9" fmla="*/ 1916955 w 1983141"/>
                <a:gd name="connsiteY9" fmla="*/ 288701 h 985919"/>
                <a:gd name="connsiteX10" fmla="*/ 1870865 w 1983141"/>
                <a:gd name="connsiteY10" fmla="*/ 127558 h 985919"/>
                <a:gd name="connsiteX11" fmla="*/ 1907601 w 1983141"/>
                <a:gd name="connsiteY11" fmla="*/ 0 h 985919"/>
                <a:gd name="connsiteX0" fmla="*/ 0 w 1983141"/>
                <a:gd name="connsiteY0" fmla="*/ 970858 h 974986"/>
                <a:gd name="connsiteX1" fmla="*/ 956960 w 1983141"/>
                <a:gd name="connsiteY1" fmla="*/ 939637 h 974986"/>
                <a:gd name="connsiteX2" fmla="*/ 1539364 w 1983141"/>
                <a:gd name="connsiteY2" fmla="*/ 854524 h 974986"/>
                <a:gd name="connsiteX3" fmla="*/ 1726796 w 1983141"/>
                <a:gd name="connsiteY3" fmla="*/ 799609 h 974986"/>
                <a:gd name="connsiteX4" fmla="*/ 1835139 w 1983141"/>
                <a:gd name="connsiteY4" fmla="*/ 748340 h 974986"/>
                <a:gd name="connsiteX5" fmla="*/ 1902327 w 1983141"/>
                <a:gd name="connsiteY5" fmla="*/ 699641 h 974986"/>
                <a:gd name="connsiteX6" fmla="*/ 1977332 w 1983141"/>
                <a:gd name="connsiteY6" fmla="*/ 607208 h 974986"/>
                <a:gd name="connsiteX7" fmla="*/ 1977503 w 1983141"/>
                <a:gd name="connsiteY7" fmla="*/ 483629 h 974986"/>
                <a:gd name="connsiteX8" fmla="*/ 1949270 w 1983141"/>
                <a:gd name="connsiteY8" fmla="*/ 370200 h 974986"/>
                <a:gd name="connsiteX9" fmla="*/ 1916955 w 1983141"/>
                <a:gd name="connsiteY9" fmla="*/ 277768 h 974986"/>
                <a:gd name="connsiteX10" fmla="*/ 1870865 w 1983141"/>
                <a:gd name="connsiteY10" fmla="*/ 116625 h 974986"/>
                <a:gd name="connsiteX11" fmla="*/ 1912192 w 1983141"/>
                <a:gd name="connsiteY11" fmla="*/ 0 h 974986"/>
                <a:gd name="connsiteX0" fmla="*/ 0 w 1983141"/>
                <a:gd name="connsiteY0" fmla="*/ 970858 h 974986"/>
                <a:gd name="connsiteX1" fmla="*/ 956960 w 1983141"/>
                <a:gd name="connsiteY1" fmla="*/ 939637 h 974986"/>
                <a:gd name="connsiteX2" fmla="*/ 1539364 w 1983141"/>
                <a:gd name="connsiteY2" fmla="*/ 854524 h 974986"/>
                <a:gd name="connsiteX3" fmla="*/ 1726796 w 1983141"/>
                <a:gd name="connsiteY3" fmla="*/ 799609 h 974986"/>
                <a:gd name="connsiteX4" fmla="*/ 1835139 w 1983141"/>
                <a:gd name="connsiteY4" fmla="*/ 748340 h 974986"/>
                <a:gd name="connsiteX5" fmla="*/ 1902327 w 1983141"/>
                <a:gd name="connsiteY5" fmla="*/ 699641 h 974986"/>
                <a:gd name="connsiteX6" fmla="*/ 1977332 w 1983141"/>
                <a:gd name="connsiteY6" fmla="*/ 607208 h 974986"/>
                <a:gd name="connsiteX7" fmla="*/ 1977503 w 1983141"/>
                <a:gd name="connsiteY7" fmla="*/ 483629 h 974986"/>
                <a:gd name="connsiteX8" fmla="*/ 1949270 w 1983141"/>
                <a:gd name="connsiteY8" fmla="*/ 370200 h 974986"/>
                <a:gd name="connsiteX9" fmla="*/ 1916955 w 1983141"/>
                <a:gd name="connsiteY9" fmla="*/ 277768 h 974986"/>
                <a:gd name="connsiteX10" fmla="*/ 1866273 w 1983141"/>
                <a:gd name="connsiteY10" fmla="*/ 98403 h 974986"/>
                <a:gd name="connsiteX11" fmla="*/ 1912192 w 1983141"/>
                <a:gd name="connsiteY11" fmla="*/ 0 h 974986"/>
                <a:gd name="connsiteX0" fmla="*/ 0 w 1983141"/>
                <a:gd name="connsiteY0" fmla="*/ 970858 h 974986"/>
                <a:gd name="connsiteX1" fmla="*/ 956960 w 1983141"/>
                <a:gd name="connsiteY1" fmla="*/ 939637 h 974986"/>
                <a:gd name="connsiteX2" fmla="*/ 1539364 w 1983141"/>
                <a:gd name="connsiteY2" fmla="*/ 854524 h 974986"/>
                <a:gd name="connsiteX3" fmla="*/ 1726796 w 1983141"/>
                <a:gd name="connsiteY3" fmla="*/ 799609 h 974986"/>
                <a:gd name="connsiteX4" fmla="*/ 1835139 w 1983141"/>
                <a:gd name="connsiteY4" fmla="*/ 748340 h 974986"/>
                <a:gd name="connsiteX5" fmla="*/ 1902327 w 1983141"/>
                <a:gd name="connsiteY5" fmla="*/ 699641 h 974986"/>
                <a:gd name="connsiteX6" fmla="*/ 1977332 w 1983141"/>
                <a:gd name="connsiteY6" fmla="*/ 607208 h 974986"/>
                <a:gd name="connsiteX7" fmla="*/ 1977503 w 1983141"/>
                <a:gd name="connsiteY7" fmla="*/ 483629 h 974986"/>
                <a:gd name="connsiteX8" fmla="*/ 1949270 w 1983141"/>
                <a:gd name="connsiteY8" fmla="*/ 370200 h 974986"/>
                <a:gd name="connsiteX9" fmla="*/ 1884812 w 1983141"/>
                <a:gd name="connsiteY9" fmla="*/ 179366 h 974986"/>
                <a:gd name="connsiteX10" fmla="*/ 1866273 w 1983141"/>
                <a:gd name="connsiteY10" fmla="*/ 98403 h 974986"/>
                <a:gd name="connsiteX11" fmla="*/ 1912192 w 1983141"/>
                <a:gd name="connsiteY11" fmla="*/ 0 h 974986"/>
                <a:gd name="connsiteX0" fmla="*/ 0 w 1983141"/>
                <a:gd name="connsiteY0" fmla="*/ 970858 h 974986"/>
                <a:gd name="connsiteX1" fmla="*/ 956960 w 1983141"/>
                <a:gd name="connsiteY1" fmla="*/ 939637 h 974986"/>
                <a:gd name="connsiteX2" fmla="*/ 1539364 w 1983141"/>
                <a:gd name="connsiteY2" fmla="*/ 854524 h 974986"/>
                <a:gd name="connsiteX3" fmla="*/ 1726796 w 1983141"/>
                <a:gd name="connsiteY3" fmla="*/ 799609 h 974986"/>
                <a:gd name="connsiteX4" fmla="*/ 1835139 w 1983141"/>
                <a:gd name="connsiteY4" fmla="*/ 748340 h 974986"/>
                <a:gd name="connsiteX5" fmla="*/ 1902327 w 1983141"/>
                <a:gd name="connsiteY5" fmla="*/ 699641 h 974986"/>
                <a:gd name="connsiteX6" fmla="*/ 1977332 w 1983141"/>
                <a:gd name="connsiteY6" fmla="*/ 607208 h 974986"/>
                <a:gd name="connsiteX7" fmla="*/ 1977503 w 1983141"/>
                <a:gd name="connsiteY7" fmla="*/ 483629 h 974986"/>
                <a:gd name="connsiteX8" fmla="*/ 1949270 w 1983141"/>
                <a:gd name="connsiteY8" fmla="*/ 370200 h 974986"/>
                <a:gd name="connsiteX9" fmla="*/ 1884812 w 1983141"/>
                <a:gd name="connsiteY9" fmla="*/ 179366 h 974986"/>
                <a:gd name="connsiteX10" fmla="*/ 1875457 w 1983141"/>
                <a:gd name="connsiteY10" fmla="*/ 58313 h 974986"/>
                <a:gd name="connsiteX11" fmla="*/ 1912192 w 1983141"/>
                <a:gd name="connsiteY11" fmla="*/ 0 h 97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3141" h="974986">
                  <a:moveTo>
                    <a:pt x="0" y="970858"/>
                  </a:moveTo>
                  <a:cubicBezTo>
                    <a:pt x="142698" y="985218"/>
                    <a:pt x="700399" y="959026"/>
                    <a:pt x="956960" y="939637"/>
                  </a:cubicBezTo>
                  <a:cubicBezTo>
                    <a:pt x="1213521" y="920248"/>
                    <a:pt x="1411058" y="877862"/>
                    <a:pt x="1539364" y="854524"/>
                  </a:cubicBezTo>
                  <a:cubicBezTo>
                    <a:pt x="1667670" y="831186"/>
                    <a:pt x="1677500" y="817306"/>
                    <a:pt x="1726796" y="799609"/>
                  </a:cubicBezTo>
                  <a:cubicBezTo>
                    <a:pt x="1776092" y="781912"/>
                    <a:pt x="1805884" y="765001"/>
                    <a:pt x="1835139" y="748340"/>
                  </a:cubicBezTo>
                  <a:cubicBezTo>
                    <a:pt x="1864394" y="731679"/>
                    <a:pt x="1878628" y="723163"/>
                    <a:pt x="1902327" y="699641"/>
                  </a:cubicBezTo>
                  <a:cubicBezTo>
                    <a:pt x="1926026" y="676119"/>
                    <a:pt x="1964803" y="643210"/>
                    <a:pt x="1977332" y="607208"/>
                  </a:cubicBezTo>
                  <a:cubicBezTo>
                    <a:pt x="1989861" y="571206"/>
                    <a:pt x="1978354" y="528597"/>
                    <a:pt x="1977503" y="483629"/>
                  </a:cubicBezTo>
                  <a:cubicBezTo>
                    <a:pt x="1976653" y="438661"/>
                    <a:pt x="1964719" y="420911"/>
                    <a:pt x="1949270" y="370200"/>
                  </a:cubicBezTo>
                  <a:cubicBezTo>
                    <a:pt x="1933822" y="319490"/>
                    <a:pt x="1897114" y="231347"/>
                    <a:pt x="1884812" y="179366"/>
                  </a:cubicBezTo>
                  <a:cubicBezTo>
                    <a:pt x="1872510" y="127385"/>
                    <a:pt x="1875457" y="58313"/>
                    <a:pt x="1875457" y="58313"/>
                  </a:cubicBezTo>
                  <a:lnTo>
                    <a:pt x="1912192" y="0"/>
                  </a:lnTo>
                </a:path>
              </a:pathLst>
            </a:custGeom>
            <a:noFill/>
            <a:ln w="38100" cap="rnd" cmpd="sng">
              <a:solidFill>
                <a:srgbClr val="FFD13F"/>
              </a:solidFill>
              <a:prstDash val="solid"/>
            </a:ln>
            <a:effectLst>
              <a:outerShdw blurRad="50800" dist="38100" dir="5400000" algn="t" rotWithShape="0">
                <a:srgbClr val="92D05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2" name="MuonCampus"/>
            <p:cNvGrpSpPr/>
            <p:nvPr/>
          </p:nvGrpSpPr>
          <p:grpSpPr>
            <a:xfrm>
              <a:off x="5183052" y="2239387"/>
              <a:ext cx="1721458" cy="2447717"/>
              <a:chOff x="5183052" y="2213593"/>
              <a:chExt cx="1721458" cy="2447717"/>
            </a:xfrm>
          </p:grpSpPr>
          <p:grpSp>
            <p:nvGrpSpPr>
              <p:cNvPr id="27" name="pbarACC"/>
              <p:cNvGrpSpPr/>
              <p:nvPr/>
            </p:nvGrpSpPr>
            <p:grpSpPr>
              <a:xfrm>
                <a:off x="5183052" y="2488594"/>
                <a:ext cx="1721458" cy="2172716"/>
                <a:chOff x="5183052" y="2488594"/>
                <a:chExt cx="1721458" cy="2172716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294910" y="3499262"/>
                  <a:ext cx="609600" cy="1162048"/>
                </a:xfrm>
                <a:prstGeom prst="line">
                  <a:avLst/>
                </a:prstGeom>
                <a:ln w="38100" cap="rnd" cmpd="sng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 flipV="1">
                  <a:off x="5785534" y="2967551"/>
                  <a:ext cx="509376" cy="531711"/>
                </a:xfrm>
                <a:prstGeom prst="line">
                  <a:avLst/>
                </a:prstGeom>
                <a:ln w="38100" cap="rnd" cmpd="sng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endCxn id="35" idx="4"/>
                </p:cNvCxnSpPr>
                <p:nvPr/>
              </p:nvCxnSpPr>
              <p:spPr>
                <a:xfrm flipH="1" flipV="1">
                  <a:off x="6043878" y="2828181"/>
                  <a:ext cx="251036" cy="671082"/>
                </a:xfrm>
                <a:prstGeom prst="line">
                  <a:avLst/>
                </a:prstGeom>
                <a:ln w="38100" cap="rnd" cmpd="sng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Group 36"/>
                <p:cNvGrpSpPr/>
                <p:nvPr/>
              </p:nvGrpSpPr>
              <p:grpSpPr>
                <a:xfrm>
                  <a:off x="5183052" y="2488594"/>
                  <a:ext cx="949242" cy="485497"/>
                  <a:chOff x="5183052" y="2488594"/>
                  <a:chExt cx="949242" cy="485497"/>
                </a:xfrm>
              </p:grpSpPr>
              <p:sp>
                <p:nvSpPr>
                  <p:cNvPr id="34" name="Freeform 26"/>
                  <p:cNvSpPr/>
                  <p:nvPr/>
                </p:nvSpPr>
                <p:spPr>
                  <a:xfrm>
                    <a:off x="5183052" y="2488594"/>
                    <a:ext cx="949242" cy="485497"/>
                  </a:xfrm>
                  <a:custGeom>
                    <a:avLst/>
                    <a:gdLst>
                      <a:gd name="connsiteX0" fmla="*/ 126062 w 931722"/>
                      <a:gd name="connsiteY0" fmla="*/ 105039 h 485497"/>
                      <a:gd name="connsiteX1" fmla="*/ 615555 w 931722"/>
                      <a:gd name="connsiteY1" fmla="*/ 3061 h 485497"/>
                      <a:gd name="connsiteX2" fmla="*/ 843305 w 931722"/>
                      <a:gd name="connsiteY2" fmla="*/ 37054 h 485497"/>
                      <a:gd name="connsiteX3" fmla="*/ 931686 w 931722"/>
                      <a:gd name="connsiteY3" fmla="*/ 142431 h 485497"/>
                      <a:gd name="connsiteX4" fmla="*/ 850104 w 931722"/>
                      <a:gd name="connsiteY4" fmla="*/ 414371 h 485497"/>
                      <a:gd name="connsiteX5" fmla="*/ 584962 w 931722"/>
                      <a:gd name="connsiteY5" fmla="*/ 478957 h 485497"/>
                      <a:gd name="connsiteX6" fmla="*/ 30883 w 931722"/>
                      <a:gd name="connsiteY6" fmla="*/ 291998 h 485497"/>
                      <a:gd name="connsiteX7" fmla="*/ 126062 w 931722"/>
                      <a:gd name="connsiteY7" fmla="*/ 105039 h 485497"/>
                      <a:gd name="connsiteX0" fmla="*/ 138731 w 944391"/>
                      <a:gd name="connsiteY0" fmla="*/ 105039 h 485497"/>
                      <a:gd name="connsiteX1" fmla="*/ 628224 w 944391"/>
                      <a:gd name="connsiteY1" fmla="*/ 3061 h 485497"/>
                      <a:gd name="connsiteX2" fmla="*/ 855974 w 944391"/>
                      <a:gd name="connsiteY2" fmla="*/ 37054 h 485497"/>
                      <a:gd name="connsiteX3" fmla="*/ 944355 w 944391"/>
                      <a:gd name="connsiteY3" fmla="*/ 142431 h 485497"/>
                      <a:gd name="connsiteX4" fmla="*/ 862773 w 944391"/>
                      <a:gd name="connsiteY4" fmla="*/ 414371 h 485497"/>
                      <a:gd name="connsiteX5" fmla="*/ 597631 w 944391"/>
                      <a:gd name="connsiteY5" fmla="*/ 478957 h 485497"/>
                      <a:gd name="connsiteX6" fmla="*/ 43552 w 944391"/>
                      <a:gd name="connsiteY6" fmla="*/ 291998 h 485497"/>
                      <a:gd name="connsiteX7" fmla="*/ 46951 w 944391"/>
                      <a:gd name="connsiteY7" fmla="*/ 166225 h 485497"/>
                      <a:gd name="connsiteX8" fmla="*/ 138731 w 944391"/>
                      <a:gd name="connsiteY8" fmla="*/ 105039 h 485497"/>
                      <a:gd name="connsiteX0" fmla="*/ 138731 w 944391"/>
                      <a:gd name="connsiteY0" fmla="*/ 105039 h 485497"/>
                      <a:gd name="connsiteX1" fmla="*/ 628224 w 944391"/>
                      <a:gd name="connsiteY1" fmla="*/ 3061 h 485497"/>
                      <a:gd name="connsiteX2" fmla="*/ 855974 w 944391"/>
                      <a:gd name="connsiteY2" fmla="*/ 37054 h 485497"/>
                      <a:gd name="connsiteX3" fmla="*/ 944355 w 944391"/>
                      <a:gd name="connsiteY3" fmla="*/ 142431 h 485497"/>
                      <a:gd name="connsiteX4" fmla="*/ 862773 w 944391"/>
                      <a:gd name="connsiteY4" fmla="*/ 414371 h 485497"/>
                      <a:gd name="connsiteX5" fmla="*/ 597631 w 944391"/>
                      <a:gd name="connsiteY5" fmla="*/ 478957 h 485497"/>
                      <a:gd name="connsiteX6" fmla="*/ 43552 w 944391"/>
                      <a:gd name="connsiteY6" fmla="*/ 291998 h 485497"/>
                      <a:gd name="connsiteX7" fmla="*/ 46951 w 944391"/>
                      <a:gd name="connsiteY7" fmla="*/ 166225 h 485497"/>
                      <a:gd name="connsiteX8" fmla="*/ 138731 w 944391"/>
                      <a:gd name="connsiteY8" fmla="*/ 105039 h 485497"/>
                      <a:gd name="connsiteX0" fmla="*/ 139979 w 945639"/>
                      <a:gd name="connsiteY0" fmla="*/ 105039 h 485497"/>
                      <a:gd name="connsiteX1" fmla="*/ 629472 w 945639"/>
                      <a:gd name="connsiteY1" fmla="*/ 3061 h 485497"/>
                      <a:gd name="connsiteX2" fmla="*/ 857222 w 945639"/>
                      <a:gd name="connsiteY2" fmla="*/ 37054 h 485497"/>
                      <a:gd name="connsiteX3" fmla="*/ 945603 w 945639"/>
                      <a:gd name="connsiteY3" fmla="*/ 142431 h 485497"/>
                      <a:gd name="connsiteX4" fmla="*/ 864021 w 945639"/>
                      <a:gd name="connsiteY4" fmla="*/ 414371 h 485497"/>
                      <a:gd name="connsiteX5" fmla="*/ 598879 w 945639"/>
                      <a:gd name="connsiteY5" fmla="*/ 478957 h 485497"/>
                      <a:gd name="connsiteX6" fmla="*/ 44800 w 945639"/>
                      <a:gd name="connsiteY6" fmla="*/ 291998 h 485497"/>
                      <a:gd name="connsiteX7" fmla="*/ 44800 w 945639"/>
                      <a:gd name="connsiteY7" fmla="*/ 149229 h 485497"/>
                      <a:gd name="connsiteX8" fmla="*/ 139979 w 945639"/>
                      <a:gd name="connsiteY8" fmla="*/ 105039 h 485497"/>
                      <a:gd name="connsiteX0" fmla="*/ 139979 w 945639"/>
                      <a:gd name="connsiteY0" fmla="*/ 105039 h 485497"/>
                      <a:gd name="connsiteX1" fmla="*/ 629472 w 945639"/>
                      <a:gd name="connsiteY1" fmla="*/ 3061 h 485497"/>
                      <a:gd name="connsiteX2" fmla="*/ 857222 w 945639"/>
                      <a:gd name="connsiteY2" fmla="*/ 37054 h 485497"/>
                      <a:gd name="connsiteX3" fmla="*/ 945603 w 945639"/>
                      <a:gd name="connsiteY3" fmla="*/ 142431 h 485497"/>
                      <a:gd name="connsiteX4" fmla="*/ 864021 w 945639"/>
                      <a:gd name="connsiteY4" fmla="*/ 414371 h 485497"/>
                      <a:gd name="connsiteX5" fmla="*/ 598879 w 945639"/>
                      <a:gd name="connsiteY5" fmla="*/ 478957 h 485497"/>
                      <a:gd name="connsiteX6" fmla="*/ 44800 w 945639"/>
                      <a:gd name="connsiteY6" fmla="*/ 291998 h 485497"/>
                      <a:gd name="connsiteX7" fmla="*/ 44800 w 945639"/>
                      <a:gd name="connsiteY7" fmla="*/ 149229 h 485497"/>
                      <a:gd name="connsiteX8" fmla="*/ 139979 w 945639"/>
                      <a:gd name="connsiteY8" fmla="*/ 105039 h 485497"/>
                      <a:gd name="connsiteX0" fmla="*/ 139979 w 945639"/>
                      <a:gd name="connsiteY0" fmla="*/ 105039 h 485497"/>
                      <a:gd name="connsiteX1" fmla="*/ 629472 w 945639"/>
                      <a:gd name="connsiteY1" fmla="*/ 3061 h 485497"/>
                      <a:gd name="connsiteX2" fmla="*/ 857222 w 945639"/>
                      <a:gd name="connsiteY2" fmla="*/ 37054 h 485497"/>
                      <a:gd name="connsiteX3" fmla="*/ 945603 w 945639"/>
                      <a:gd name="connsiteY3" fmla="*/ 142431 h 485497"/>
                      <a:gd name="connsiteX4" fmla="*/ 864021 w 945639"/>
                      <a:gd name="connsiteY4" fmla="*/ 414371 h 485497"/>
                      <a:gd name="connsiteX5" fmla="*/ 598879 w 945639"/>
                      <a:gd name="connsiteY5" fmla="*/ 478957 h 485497"/>
                      <a:gd name="connsiteX6" fmla="*/ 44800 w 945639"/>
                      <a:gd name="connsiteY6" fmla="*/ 291998 h 485497"/>
                      <a:gd name="connsiteX7" fmla="*/ 44800 w 945639"/>
                      <a:gd name="connsiteY7" fmla="*/ 149229 h 485497"/>
                      <a:gd name="connsiteX8" fmla="*/ 139979 w 945639"/>
                      <a:gd name="connsiteY8" fmla="*/ 105039 h 485497"/>
                      <a:gd name="connsiteX0" fmla="*/ 143582 w 949242"/>
                      <a:gd name="connsiteY0" fmla="*/ 105039 h 485497"/>
                      <a:gd name="connsiteX1" fmla="*/ 633075 w 949242"/>
                      <a:gd name="connsiteY1" fmla="*/ 3061 h 485497"/>
                      <a:gd name="connsiteX2" fmla="*/ 860825 w 949242"/>
                      <a:gd name="connsiteY2" fmla="*/ 37054 h 485497"/>
                      <a:gd name="connsiteX3" fmla="*/ 949206 w 949242"/>
                      <a:gd name="connsiteY3" fmla="*/ 142431 h 485497"/>
                      <a:gd name="connsiteX4" fmla="*/ 867624 w 949242"/>
                      <a:gd name="connsiteY4" fmla="*/ 414371 h 485497"/>
                      <a:gd name="connsiteX5" fmla="*/ 602482 w 949242"/>
                      <a:gd name="connsiteY5" fmla="*/ 478957 h 485497"/>
                      <a:gd name="connsiteX6" fmla="*/ 48403 w 949242"/>
                      <a:gd name="connsiteY6" fmla="*/ 291998 h 485497"/>
                      <a:gd name="connsiteX7" fmla="*/ 48403 w 949242"/>
                      <a:gd name="connsiteY7" fmla="*/ 149229 h 485497"/>
                      <a:gd name="connsiteX8" fmla="*/ 143582 w 949242"/>
                      <a:gd name="connsiteY8" fmla="*/ 105039 h 485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49242" h="485497">
                        <a:moveTo>
                          <a:pt x="143582" y="105039"/>
                        </a:moveTo>
                        <a:cubicBezTo>
                          <a:pt x="156046" y="97675"/>
                          <a:pt x="513535" y="14392"/>
                          <a:pt x="633075" y="3061"/>
                        </a:cubicBezTo>
                        <a:cubicBezTo>
                          <a:pt x="752615" y="-8270"/>
                          <a:pt x="808137" y="13826"/>
                          <a:pt x="860825" y="37054"/>
                        </a:cubicBezTo>
                        <a:cubicBezTo>
                          <a:pt x="913514" y="60282"/>
                          <a:pt x="948073" y="79545"/>
                          <a:pt x="949206" y="142431"/>
                        </a:cubicBezTo>
                        <a:cubicBezTo>
                          <a:pt x="950339" y="205317"/>
                          <a:pt x="925411" y="358283"/>
                          <a:pt x="867624" y="414371"/>
                        </a:cubicBezTo>
                        <a:cubicBezTo>
                          <a:pt x="809837" y="470459"/>
                          <a:pt x="739019" y="499353"/>
                          <a:pt x="602482" y="478957"/>
                        </a:cubicBezTo>
                        <a:cubicBezTo>
                          <a:pt x="465945" y="458562"/>
                          <a:pt x="140749" y="346953"/>
                          <a:pt x="48403" y="291998"/>
                        </a:cubicBezTo>
                        <a:cubicBezTo>
                          <a:pt x="-43943" y="237043"/>
                          <a:pt x="18943" y="159993"/>
                          <a:pt x="48403" y="149229"/>
                        </a:cubicBezTo>
                        <a:cubicBezTo>
                          <a:pt x="81263" y="121468"/>
                          <a:pt x="131118" y="112403"/>
                          <a:pt x="143582" y="105039"/>
                        </a:cubicBezTo>
                        <a:close/>
                      </a:path>
                    </a:pathLst>
                  </a:custGeom>
                  <a:noFill/>
                  <a:ln w="38100" cap="rnd" cmpd="sng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" name="Freeform 34"/>
                  <p:cNvSpPr>
                    <a:spLocks noChangeAspect="1"/>
                  </p:cNvSpPr>
                  <p:nvPr/>
                </p:nvSpPr>
                <p:spPr>
                  <a:xfrm>
                    <a:off x="5251876" y="2520299"/>
                    <a:ext cx="829542" cy="421958"/>
                  </a:xfrm>
                  <a:custGeom>
                    <a:avLst/>
                    <a:gdLst>
                      <a:gd name="connsiteX0" fmla="*/ 126062 w 931722"/>
                      <a:gd name="connsiteY0" fmla="*/ 105039 h 485497"/>
                      <a:gd name="connsiteX1" fmla="*/ 615555 w 931722"/>
                      <a:gd name="connsiteY1" fmla="*/ 3061 h 485497"/>
                      <a:gd name="connsiteX2" fmla="*/ 843305 w 931722"/>
                      <a:gd name="connsiteY2" fmla="*/ 37054 h 485497"/>
                      <a:gd name="connsiteX3" fmla="*/ 931686 w 931722"/>
                      <a:gd name="connsiteY3" fmla="*/ 142431 h 485497"/>
                      <a:gd name="connsiteX4" fmla="*/ 850104 w 931722"/>
                      <a:gd name="connsiteY4" fmla="*/ 414371 h 485497"/>
                      <a:gd name="connsiteX5" fmla="*/ 584962 w 931722"/>
                      <a:gd name="connsiteY5" fmla="*/ 478957 h 485497"/>
                      <a:gd name="connsiteX6" fmla="*/ 30883 w 931722"/>
                      <a:gd name="connsiteY6" fmla="*/ 291998 h 485497"/>
                      <a:gd name="connsiteX7" fmla="*/ 126062 w 931722"/>
                      <a:gd name="connsiteY7" fmla="*/ 105039 h 485497"/>
                      <a:gd name="connsiteX0" fmla="*/ 138731 w 944391"/>
                      <a:gd name="connsiteY0" fmla="*/ 105039 h 485497"/>
                      <a:gd name="connsiteX1" fmla="*/ 628224 w 944391"/>
                      <a:gd name="connsiteY1" fmla="*/ 3061 h 485497"/>
                      <a:gd name="connsiteX2" fmla="*/ 855974 w 944391"/>
                      <a:gd name="connsiteY2" fmla="*/ 37054 h 485497"/>
                      <a:gd name="connsiteX3" fmla="*/ 944355 w 944391"/>
                      <a:gd name="connsiteY3" fmla="*/ 142431 h 485497"/>
                      <a:gd name="connsiteX4" fmla="*/ 862773 w 944391"/>
                      <a:gd name="connsiteY4" fmla="*/ 414371 h 485497"/>
                      <a:gd name="connsiteX5" fmla="*/ 597631 w 944391"/>
                      <a:gd name="connsiteY5" fmla="*/ 478957 h 485497"/>
                      <a:gd name="connsiteX6" fmla="*/ 43552 w 944391"/>
                      <a:gd name="connsiteY6" fmla="*/ 291998 h 485497"/>
                      <a:gd name="connsiteX7" fmla="*/ 46951 w 944391"/>
                      <a:gd name="connsiteY7" fmla="*/ 166225 h 485497"/>
                      <a:gd name="connsiteX8" fmla="*/ 138731 w 944391"/>
                      <a:gd name="connsiteY8" fmla="*/ 105039 h 485497"/>
                      <a:gd name="connsiteX0" fmla="*/ 138731 w 944391"/>
                      <a:gd name="connsiteY0" fmla="*/ 105039 h 485497"/>
                      <a:gd name="connsiteX1" fmla="*/ 628224 w 944391"/>
                      <a:gd name="connsiteY1" fmla="*/ 3061 h 485497"/>
                      <a:gd name="connsiteX2" fmla="*/ 855974 w 944391"/>
                      <a:gd name="connsiteY2" fmla="*/ 37054 h 485497"/>
                      <a:gd name="connsiteX3" fmla="*/ 944355 w 944391"/>
                      <a:gd name="connsiteY3" fmla="*/ 142431 h 485497"/>
                      <a:gd name="connsiteX4" fmla="*/ 862773 w 944391"/>
                      <a:gd name="connsiteY4" fmla="*/ 414371 h 485497"/>
                      <a:gd name="connsiteX5" fmla="*/ 597631 w 944391"/>
                      <a:gd name="connsiteY5" fmla="*/ 478957 h 485497"/>
                      <a:gd name="connsiteX6" fmla="*/ 43552 w 944391"/>
                      <a:gd name="connsiteY6" fmla="*/ 291998 h 485497"/>
                      <a:gd name="connsiteX7" fmla="*/ 46951 w 944391"/>
                      <a:gd name="connsiteY7" fmla="*/ 166225 h 485497"/>
                      <a:gd name="connsiteX8" fmla="*/ 138731 w 944391"/>
                      <a:gd name="connsiteY8" fmla="*/ 105039 h 485497"/>
                      <a:gd name="connsiteX0" fmla="*/ 139979 w 945639"/>
                      <a:gd name="connsiteY0" fmla="*/ 105039 h 485497"/>
                      <a:gd name="connsiteX1" fmla="*/ 629472 w 945639"/>
                      <a:gd name="connsiteY1" fmla="*/ 3061 h 485497"/>
                      <a:gd name="connsiteX2" fmla="*/ 857222 w 945639"/>
                      <a:gd name="connsiteY2" fmla="*/ 37054 h 485497"/>
                      <a:gd name="connsiteX3" fmla="*/ 945603 w 945639"/>
                      <a:gd name="connsiteY3" fmla="*/ 142431 h 485497"/>
                      <a:gd name="connsiteX4" fmla="*/ 864021 w 945639"/>
                      <a:gd name="connsiteY4" fmla="*/ 414371 h 485497"/>
                      <a:gd name="connsiteX5" fmla="*/ 598879 w 945639"/>
                      <a:gd name="connsiteY5" fmla="*/ 478957 h 485497"/>
                      <a:gd name="connsiteX6" fmla="*/ 44800 w 945639"/>
                      <a:gd name="connsiteY6" fmla="*/ 291998 h 485497"/>
                      <a:gd name="connsiteX7" fmla="*/ 44800 w 945639"/>
                      <a:gd name="connsiteY7" fmla="*/ 149229 h 485497"/>
                      <a:gd name="connsiteX8" fmla="*/ 139979 w 945639"/>
                      <a:gd name="connsiteY8" fmla="*/ 105039 h 485497"/>
                      <a:gd name="connsiteX0" fmla="*/ 139979 w 945639"/>
                      <a:gd name="connsiteY0" fmla="*/ 105039 h 485497"/>
                      <a:gd name="connsiteX1" fmla="*/ 629472 w 945639"/>
                      <a:gd name="connsiteY1" fmla="*/ 3061 h 485497"/>
                      <a:gd name="connsiteX2" fmla="*/ 857222 w 945639"/>
                      <a:gd name="connsiteY2" fmla="*/ 37054 h 485497"/>
                      <a:gd name="connsiteX3" fmla="*/ 945603 w 945639"/>
                      <a:gd name="connsiteY3" fmla="*/ 142431 h 485497"/>
                      <a:gd name="connsiteX4" fmla="*/ 864021 w 945639"/>
                      <a:gd name="connsiteY4" fmla="*/ 414371 h 485497"/>
                      <a:gd name="connsiteX5" fmla="*/ 598879 w 945639"/>
                      <a:gd name="connsiteY5" fmla="*/ 478957 h 485497"/>
                      <a:gd name="connsiteX6" fmla="*/ 44800 w 945639"/>
                      <a:gd name="connsiteY6" fmla="*/ 291998 h 485497"/>
                      <a:gd name="connsiteX7" fmla="*/ 44800 w 945639"/>
                      <a:gd name="connsiteY7" fmla="*/ 149229 h 485497"/>
                      <a:gd name="connsiteX8" fmla="*/ 139979 w 945639"/>
                      <a:gd name="connsiteY8" fmla="*/ 105039 h 485497"/>
                      <a:gd name="connsiteX0" fmla="*/ 139979 w 945639"/>
                      <a:gd name="connsiteY0" fmla="*/ 105039 h 485497"/>
                      <a:gd name="connsiteX1" fmla="*/ 629472 w 945639"/>
                      <a:gd name="connsiteY1" fmla="*/ 3061 h 485497"/>
                      <a:gd name="connsiteX2" fmla="*/ 857222 w 945639"/>
                      <a:gd name="connsiteY2" fmla="*/ 37054 h 485497"/>
                      <a:gd name="connsiteX3" fmla="*/ 945603 w 945639"/>
                      <a:gd name="connsiteY3" fmla="*/ 142431 h 485497"/>
                      <a:gd name="connsiteX4" fmla="*/ 864021 w 945639"/>
                      <a:gd name="connsiteY4" fmla="*/ 414371 h 485497"/>
                      <a:gd name="connsiteX5" fmla="*/ 598879 w 945639"/>
                      <a:gd name="connsiteY5" fmla="*/ 478957 h 485497"/>
                      <a:gd name="connsiteX6" fmla="*/ 44800 w 945639"/>
                      <a:gd name="connsiteY6" fmla="*/ 291998 h 485497"/>
                      <a:gd name="connsiteX7" fmla="*/ 44800 w 945639"/>
                      <a:gd name="connsiteY7" fmla="*/ 149229 h 485497"/>
                      <a:gd name="connsiteX8" fmla="*/ 139979 w 945639"/>
                      <a:gd name="connsiteY8" fmla="*/ 105039 h 485497"/>
                      <a:gd name="connsiteX0" fmla="*/ 143582 w 949242"/>
                      <a:gd name="connsiteY0" fmla="*/ 105039 h 485497"/>
                      <a:gd name="connsiteX1" fmla="*/ 633075 w 949242"/>
                      <a:gd name="connsiteY1" fmla="*/ 3061 h 485497"/>
                      <a:gd name="connsiteX2" fmla="*/ 860825 w 949242"/>
                      <a:gd name="connsiteY2" fmla="*/ 37054 h 485497"/>
                      <a:gd name="connsiteX3" fmla="*/ 949206 w 949242"/>
                      <a:gd name="connsiteY3" fmla="*/ 142431 h 485497"/>
                      <a:gd name="connsiteX4" fmla="*/ 867624 w 949242"/>
                      <a:gd name="connsiteY4" fmla="*/ 414371 h 485497"/>
                      <a:gd name="connsiteX5" fmla="*/ 602482 w 949242"/>
                      <a:gd name="connsiteY5" fmla="*/ 478957 h 485497"/>
                      <a:gd name="connsiteX6" fmla="*/ 48403 w 949242"/>
                      <a:gd name="connsiteY6" fmla="*/ 291998 h 485497"/>
                      <a:gd name="connsiteX7" fmla="*/ 48403 w 949242"/>
                      <a:gd name="connsiteY7" fmla="*/ 149229 h 485497"/>
                      <a:gd name="connsiteX8" fmla="*/ 143582 w 949242"/>
                      <a:gd name="connsiteY8" fmla="*/ 105039 h 485497"/>
                      <a:gd name="connsiteX0" fmla="*/ 143582 w 950279"/>
                      <a:gd name="connsiteY0" fmla="*/ 105039 h 482919"/>
                      <a:gd name="connsiteX1" fmla="*/ 633075 w 950279"/>
                      <a:gd name="connsiteY1" fmla="*/ 3061 h 482919"/>
                      <a:gd name="connsiteX2" fmla="*/ 860825 w 950279"/>
                      <a:gd name="connsiteY2" fmla="*/ 37054 h 482919"/>
                      <a:gd name="connsiteX3" fmla="*/ 949206 w 950279"/>
                      <a:gd name="connsiteY3" fmla="*/ 142431 h 482919"/>
                      <a:gd name="connsiteX4" fmla="*/ 907215 w 950279"/>
                      <a:gd name="connsiteY4" fmla="*/ 352671 h 482919"/>
                      <a:gd name="connsiteX5" fmla="*/ 867624 w 950279"/>
                      <a:gd name="connsiteY5" fmla="*/ 414371 h 482919"/>
                      <a:gd name="connsiteX6" fmla="*/ 602482 w 950279"/>
                      <a:gd name="connsiteY6" fmla="*/ 478957 h 482919"/>
                      <a:gd name="connsiteX7" fmla="*/ 48403 w 950279"/>
                      <a:gd name="connsiteY7" fmla="*/ 291998 h 482919"/>
                      <a:gd name="connsiteX8" fmla="*/ 48403 w 950279"/>
                      <a:gd name="connsiteY8" fmla="*/ 149229 h 482919"/>
                      <a:gd name="connsiteX9" fmla="*/ 143582 w 950279"/>
                      <a:gd name="connsiteY9" fmla="*/ 105039 h 482919"/>
                      <a:gd name="connsiteX0" fmla="*/ 143582 w 950279"/>
                      <a:gd name="connsiteY0" fmla="*/ 105039 h 483670"/>
                      <a:gd name="connsiteX1" fmla="*/ 633075 w 950279"/>
                      <a:gd name="connsiteY1" fmla="*/ 3061 h 483670"/>
                      <a:gd name="connsiteX2" fmla="*/ 860825 w 950279"/>
                      <a:gd name="connsiteY2" fmla="*/ 37054 h 483670"/>
                      <a:gd name="connsiteX3" fmla="*/ 949206 w 950279"/>
                      <a:gd name="connsiteY3" fmla="*/ 142431 h 483670"/>
                      <a:gd name="connsiteX4" fmla="*/ 907215 w 950279"/>
                      <a:gd name="connsiteY4" fmla="*/ 352671 h 483670"/>
                      <a:gd name="connsiteX5" fmla="*/ 867624 w 950279"/>
                      <a:gd name="connsiteY5" fmla="*/ 414371 h 483670"/>
                      <a:gd name="connsiteX6" fmla="*/ 602482 w 950279"/>
                      <a:gd name="connsiteY6" fmla="*/ 478957 h 483670"/>
                      <a:gd name="connsiteX7" fmla="*/ 48403 w 950279"/>
                      <a:gd name="connsiteY7" fmla="*/ 291998 h 483670"/>
                      <a:gd name="connsiteX8" fmla="*/ 48403 w 950279"/>
                      <a:gd name="connsiteY8" fmla="*/ 149229 h 483670"/>
                      <a:gd name="connsiteX9" fmla="*/ 143582 w 950279"/>
                      <a:gd name="connsiteY9" fmla="*/ 105039 h 483670"/>
                      <a:gd name="connsiteX0" fmla="*/ 143582 w 950279"/>
                      <a:gd name="connsiteY0" fmla="*/ 105039 h 483342"/>
                      <a:gd name="connsiteX1" fmla="*/ 633075 w 950279"/>
                      <a:gd name="connsiteY1" fmla="*/ 3061 h 483342"/>
                      <a:gd name="connsiteX2" fmla="*/ 860825 w 950279"/>
                      <a:gd name="connsiteY2" fmla="*/ 37054 h 483342"/>
                      <a:gd name="connsiteX3" fmla="*/ 949206 w 950279"/>
                      <a:gd name="connsiteY3" fmla="*/ 142431 h 483342"/>
                      <a:gd name="connsiteX4" fmla="*/ 907215 w 950279"/>
                      <a:gd name="connsiteY4" fmla="*/ 352671 h 483342"/>
                      <a:gd name="connsiteX5" fmla="*/ 867624 w 950279"/>
                      <a:gd name="connsiteY5" fmla="*/ 414371 h 483342"/>
                      <a:gd name="connsiteX6" fmla="*/ 602482 w 950279"/>
                      <a:gd name="connsiteY6" fmla="*/ 478957 h 483342"/>
                      <a:gd name="connsiteX7" fmla="*/ 48403 w 950279"/>
                      <a:gd name="connsiteY7" fmla="*/ 291998 h 483342"/>
                      <a:gd name="connsiteX8" fmla="*/ 48403 w 950279"/>
                      <a:gd name="connsiteY8" fmla="*/ 149229 h 483342"/>
                      <a:gd name="connsiteX9" fmla="*/ 143582 w 950279"/>
                      <a:gd name="connsiteY9" fmla="*/ 105039 h 483342"/>
                      <a:gd name="connsiteX0" fmla="*/ 143582 w 950216"/>
                      <a:gd name="connsiteY0" fmla="*/ 105039 h 483342"/>
                      <a:gd name="connsiteX1" fmla="*/ 633075 w 950216"/>
                      <a:gd name="connsiteY1" fmla="*/ 3061 h 483342"/>
                      <a:gd name="connsiteX2" fmla="*/ 860825 w 950216"/>
                      <a:gd name="connsiteY2" fmla="*/ 37054 h 483342"/>
                      <a:gd name="connsiteX3" fmla="*/ 949206 w 950216"/>
                      <a:gd name="connsiteY3" fmla="*/ 142431 h 483342"/>
                      <a:gd name="connsiteX4" fmla="*/ 907215 w 950216"/>
                      <a:gd name="connsiteY4" fmla="*/ 352671 h 483342"/>
                      <a:gd name="connsiteX5" fmla="*/ 867624 w 950216"/>
                      <a:gd name="connsiteY5" fmla="*/ 414371 h 483342"/>
                      <a:gd name="connsiteX6" fmla="*/ 602482 w 950216"/>
                      <a:gd name="connsiteY6" fmla="*/ 478957 h 483342"/>
                      <a:gd name="connsiteX7" fmla="*/ 48403 w 950216"/>
                      <a:gd name="connsiteY7" fmla="*/ 291998 h 483342"/>
                      <a:gd name="connsiteX8" fmla="*/ 48403 w 950216"/>
                      <a:gd name="connsiteY8" fmla="*/ 149229 h 483342"/>
                      <a:gd name="connsiteX9" fmla="*/ 143582 w 950216"/>
                      <a:gd name="connsiteY9" fmla="*/ 105039 h 483342"/>
                      <a:gd name="connsiteX0" fmla="*/ 143582 w 950216"/>
                      <a:gd name="connsiteY0" fmla="*/ 105039 h 483342"/>
                      <a:gd name="connsiteX1" fmla="*/ 633075 w 950216"/>
                      <a:gd name="connsiteY1" fmla="*/ 3061 h 483342"/>
                      <a:gd name="connsiteX2" fmla="*/ 860825 w 950216"/>
                      <a:gd name="connsiteY2" fmla="*/ 37054 h 483342"/>
                      <a:gd name="connsiteX3" fmla="*/ 949206 w 950216"/>
                      <a:gd name="connsiteY3" fmla="*/ 142431 h 483342"/>
                      <a:gd name="connsiteX4" fmla="*/ 907215 w 950216"/>
                      <a:gd name="connsiteY4" fmla="*/ 352671 h 483342"/>
                      <a:gd name="connsiteX5" fmla="*/ 867624 w 950216"/>
                      <a:gd name="connsiteY5" fmla="*/ 414371 h 483342"/>
                      <a:gd name="connsiteX6" fmla="*/ 602482 w 950216"/>
                      <a:gd name="connsiteY6" fmla="*/ 478957 h 483342"/>
                      <a:gd name="connsiteX7" fmla="*/ 48403 w 950216"/>
                      <a:gd name="connsiteY7" fmla="*/ 291998 h 483342"/>
                      <a:gd name="connsiteX8" fmla="*/ 48403 w 950216"/>
                      <a:gd name="connsiteY8" fmla="*/ 149229 h 483342"/>
                      <a:gd name="connsiteX9" fmla="*/ 143582 w 950216"/>
                      <a:gd name="connsiteY9" fmla="*/ 105039 h 483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50216" h="483342">
                        <a:moveTo>
                          <a:pt x="143582" y="105039"/>
                        </a:moveTo>
                        <a:cubicBezTo>
                          <a:pt x="156046" y="97675"/>
                          <a:pt x="513535" y="14392"/>
                          <a:pt x="633075" y="3061"/>
                        </a:cubicBezTo>
                        <a:cubicBezTo>
                          <a:pt x="752615" y="-8270"/>
                          <a:pt x="808137" y="13826"/>
                          <a:pt x="860825" y="37054"/>
                        </a:cubicBezTo>
                        <a:cubicBezTo>
                          <a:pt x="913514" y="60282"/>
                          <a:pt x="941474" y="89828"/>
                          <a:pt x="949206" y="142431"/>
                        </a:cubicBezTo>
                        <a:cubicBezTo>
                          <a:pt x="956938" y="195034"/>
                          <a:pt x="918084" y="304621"/>
                          <a:pt x="907215" y="352671"/>
                        </a:cubicBezTo>
                        <a:cubicBezTo>
                          <a:pt x="890890" y="376173"/>
                          <a:pt x="893863" y="385140"/>
                          <a:pt x="867624" y="414371"/>
                        </a:cubicBezTo>
                        <a:cubicBezTo>
                          <a:pt x="841385" y="443602"/>
                          <a:pt x="739019" y="499353"/>
                          <a:pt x="602482" y="478957"/>
                        </a:cubicBezTo>
                        <a:cubicBezTo>
                          <a:pt x="465945" y="458562"/>
                          <a:pt x="140749" y="346953"/>
                          <a:pt x="48403" y="291998"/>
                        </a:cubicBezTo>
                        <a:cubicBezTo>
                          <a:pt x="-43943" y="237043"/>
                          <a:pt x="18943" y="159993"/>
                          <a:pt x="48403" y="149229"/>
                        </a:cubicBezTo>
                        <a:cubicBezTo>
                          <a:pt x="81263" y="121468"/>
                          <a:pt x="131118" y="112403"/>
                          <a:pt x="143582" y="105039"/>
                        </a:cubicBezTo>
                        <a:close/>
                      </a:path>
                    </a:pathLst>
                  </a:custGeom>
                  <a:noFill/>
                  <a:ln w="38100" cap="rnd" cmpd="sng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8" name="G-2BL"/>
              <p:cNvSpPr/>
              <p:nvPr/>
            </p:nvSpPr>
            <p:spPr>
              <a:xfrm>
                <a:off x="5891881" y="2246693"/>
                <a:ext cx="243006" cy="343417"/>
              </a:xfrm>
              <a:custGeom>
                <a:avLst/>
                <a:gdLst>
                  <a:gd name="connsiteX0" fmla="*/ 0 w 243006"/>
                  <a:gd name="connsiteY0" fmla="*/ 0 h 343417"/>
                  <a:gd name="connsiteX1" fmla="*/ 161364 w 243006"/>
                  <a:gd name="connsiteY1" fmla="*/ 144815 h 343417"/>
                  <a:gd name="connsiteX2" fmla="*/ 235840 w 243006"/>
                  <a:gd name="connsiteY2" fmla="*/ 256529 h 343417"/>
                  <a:gd name="connsiteX3" fmla="*/ 235840 w 243006"/>
                  <a:gd name="connsiteY3" fmla="*/ 343417 h 34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006" h="343417">
                    <a:moveTo>
                      <a:pt x="0" y="0"/>
                    </a:moveTo>
                    <a:cubicBezTo>
                      <a:pt x="61028" y="51030"/>
                      <a:pt x="122057" y="102060"/>
                      <a:pt x="161364" y="144815"/>
                    </a:cubicBezTo>
                    <a:cubicBezTo>
                      <a:pt x="200671" y="187570"/>
                      <a:pt x="223427" y="223429"/>
                      <a:pt x="235840" y="256529"/>
                    </a:cubicBezTo>
                    <a:cubicBezTo>
                      <a:pt x="248253" y="289629"/>
                      <a:pt x="242046" y="316523"/>
                      <a:pt x="235840" y="343417"/>
                    </a:cubicBezTo>
                  </a:path>
                </a:pathLst>
              </a:custGeom>
              <a:noFill/>
              <a:ln w="38100" cap="rnd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Mu2EBL"/>
              <p:cNvSpPr/>
              <p:nvPr/>
            </p:nvSpPr>
            <p:spPr>
              <a:xfrm>
                <a:off x="5366411" y="2213593"/>
                <a:ext cx="744760" cy="277216"/>
              </a:xfrm>
              <a:custGeom>
                <a:avLst/>
                <a:gdLst>
                  <a:gd name="connsiteX0" fmla="*/ 0 w 744760"/>
                  <a:gd name="connsiteY0" fmla="*/ 0 h 277216"/>
                  <a:gd name="connsiteX1" fmla="*/ 620633 w 744760"/>
                  <a:gd name="connsiteY1" fmla="*/ 173777 h 277216"/>
                  <a:gd name="connsiteX2" fmla="*/ 744760 w 744760"/>
                  <a:gd name="connsiteY2" fmla="*/ 277216 h 277216"/>
                  <a:gd name="connsiteX3" fmla="*/ 744760 w 744760"/>
                  <a:gd name="connsiteY3" fmla="*/ 277216 h 277216"/>
                  <a:gd name="connsiteX4" fmla="*/ 744760 w 744760"/>
                  <a:gd name="connsiteY4" fmla="*/ 277216 h 27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760" h="277216">
                    <a:moveTo>
                      <a:pt x="0" y="0"/>
                    </a:moveTo>
                    <a:cubicBezTo>
                      <a:pt x="248253" y="63787"/>
                      <a:pt x="496506" y="127574"/>
                      <a:pt x="620633" y="173777"/>
                    </a:cubicBezTo>
                    <a:cubicBezTo>
                      <a:pt x="744760" y="219980"/>
                      <a:pt x="744760" y="277216"/>
                      <a:pt x="744760" y="277216"/>
                    </a:cubicBezTo>
                    <a:lnTo>
                      <a:pt x="744760" y="277216"/>
                    </a:lnTo>
                    <a:lnTo>
                      <a:pt x="744760" y="277216"/>
                    </a:lnTo>
                  </a:path>
                </a:pathLst>
              </a:custGeom>
              <a:noFill/>
              <a:ln w="38100" cap="rnd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MIAcc"/>
            <p:cNvSpPr/>
            <p:nvPr/>
          </p:nvSpPr>
          <p:spPr>
            <a:xfrm>
              <a:off x="1070474" y="3323374"/>
              <a:ext cx="6057854" cy="2941357"/>
            </a:xfrm>
            <a:custGeom>
              <a:avLst/>
              <a:gdLst>
                <a:gd name="connsiteX0" fmla="*/ 0 w 914400"/>
                <a:gd name="connsiteY0" fmla="*/ 381000 h 762000"/>
                <a:gd name="connsiteX1" fmla="*/ 457200 w 914400"/>
                <a:gd name="connsiteY1" fmla="*/ 0 h 762000"/>
                <a:gd name="connsiteX2" fmla="*/ 914400 w 914400"/>
                <a:gd name="connsiteY2" fmla="*/ 381000 h 762000"/>
                <a:gd name="connsiteX3" fmla="*/ 457200 w 914400"/>
                <a:gd name="connsiteY3" fmla="*/ 762000 h 762000"/>
                <a:gd name="connsiteX4" fmla="*/ 0 w 914400"/>
                <a:gd name="connsiteY4" fmla="*/ 381000 h 762000"/>
                <a:gd name="connsiteX0" fmla="*/ 1551 w 915951"/>
                <a:gd name="connsiteY0" fmla="*/ 1193800 h 1574800"/>
                <a:gd name="connsiteX1" fmla="*/ 594218 w 915951"/>
                <a:gd name="connsiteY1" fmla="*/ 0 h 1574800"/>
                <a:gd name="connsiteX2" fmla="*/ 915951 w 915951"/>
                <a:gd name="connsiteY2" fmla="*/ 1193800 h 1574800"/>
                <a:gd name="connsiteX3" fmla="*/ 458751 w 915951"/>
                <a:gd name="connsiteY3" fmla="*/ 1574800 h 1574800"/>
                <a:gd name="connsiteX4" fmla="*/ 1551 w 915951"/>
                <a:gd name="connsiteY4" fmla="*/ 1193800 h 1574800"/>
                <a:gd name="connsiteX0" fmla="*/ 268 w 2211965"/>
                <a:gd name="connsiteY0" fmla="*/ 469529 h 1634061"/>
                <a:gd name="connsiteX1" fmla="*/ 1888335 w 2211965"/>
                <a:gd name="connsiteY1" fmla="*/ 29262 h 1634061"/>
                <a:gd name="connsiteX2" fmla="*/ 2210068 w 2211965"/>
                <a:gd name="connsiteY2" fmla="*/ 1223062 h 1634061"/>
                <a:gd name="connsiteX3" fmla="*/ 1752868 w 2211965"/>
                <a:gd name="connsiteY3" fmla="*/ 1604062 h 1634061"/>
                <a:gd name="connsiteX4" fmla="*/ 268 w 2211965"/>
                <a:gd name="connsiteY4" fmla="*/ 469529 h 1634061"/>
                <a:gd name="connsiteX0" fmla="*/ 361974 w 2573671"/>
                <a:gd name="connsiteY0" fmla="*/ 468639 h 1556164"/>
                <a:gd name="connsiteX1" fmla="*/ 2250041 w 2573671"/>
                <a:gd name="connsiteY1" fmla="*/ 28372 h 1556164"/>
                <a:gd name="connsiteX2" fmla="*/ 2571774 w 2573671"/>
                <a:gd name="connsiteY2" fmla="*/ 1222172 h 1556164"/>
                <a:gd name="connsiteX3" fmla="*/ 201107 w 2573671"/>
                <a:gd name="connsiteY3" fmla="*/ 1518506 h 1556164"/>
                <a:gd name="connsiteX4" fmla="*/ 361974 w 2573671"/>
                <a:gd name="connsiteY4" fmla="*/ 468639 h 1556164"/>
                <a:gd name="connsiteX0" fmla="*/ 342211 w 2588364"/>
                <a:gd name="connsiteY0" fmla="*/ 424625 h 1566281"/>
                <a:gd name="connsiteX1" fmla="*/ 2264144 w 2588364"/>
                <a:gd name="connsiteY1" fmla="*/ 35158 h 1566281"/>
                <a:gd name="connsiteX2" fmla="*/ 2585877 w 2588364"/>
                <a:gd name="connsiteY2" fmla="*/ 1228958 h 1566281"/>
                <a:gd name="connsiteX3" fmla="*/ 215210 w 2588364"/>
                <a:gd name="connsiteY3" fmla="*/ 1525292 h 1566281"/>
                <a:gd name="connsiteX4" fmla="*/ 342211 w 2588364"/>
                <a:gd name="connsiteY4" fmla="*/ 424625 h 1566281"/>
                <a:gd name="connsiteX0" fmla="*/ 328000 w 2600048"/>
                <a:gd name="connsiteY0" fmla="*/ 403166 h 1571900"/>
                <a:gd name="connsiteX1" fmla="*/ 2275333 w 2600048"/>
                <a:gd name="connsiteY1" fmla="*/ 39099 h 1571900"/>
                <a:gd name="connsiteX2" fmla="*/ 2597066 w 2600048"/>
                <a:gd name="connsiteY2" fmla="*/ 1232899 h 1571900"/>
                <a:gd name="connsiteX3" fmla="*/ 226399 w 2600048"/>
                <a:gd name="connsiteY3" fmla="*/ 1529233 h 1571900"/>
                <a:gd name="connsiteX4" fmla="*/ 328000 w 2600048"/>
                <a:gd name="connsiteY4" fmla="*/ 403166 h 1571900"/>
                <a:gd name="connsiteX0" fmla="*/ 697247 w 2969295"/>
                <a:gd name="connsiteY0" fmla="*/ 399563 h 1381271"/>
                <a:gd name="connsiteX1" fmla="*/ 2644580 w 2969295"/>
                <a:gd name="connsiteY1" fmla="*/ 35496 h 1381271"/>
                <a:gd name="connsiteX2" fmla="*/ 2966313 w 2969295"/>
                <a:gd name="connsiteY2" fmla="*/ 1229296 h 1381271"/>
                <a:gd name="connsiteX3" fmla="*/ 129979 w 2969295"/>
                <a:gd name="connsiteY3" fmla="*/ 1271630 h 1381271"/>
                <a:gd name="connsiteX4" fmla="*/ 697247 w 2969295"/>
                <a:gd name="connsiteY4" fmla="*/ 399563 h 1381271"/>
                <a:gd name="connsiteX0" fmla="*/ 711421 w 2983469"/>
                <a:gd name="connsiteY0" fmla="*/ 399563 h 1384520"/>
                <a:gd name="connsiteX1" fmla="*/ 2658754 w 2983469"/>
                <a:gd name="connsiteY1" fmla="*/ 35496 h 1384520"/>
                <a:gd name="connsiteX2" fmla="*/ 2980487 w 2983469"/>
                <a:gd name="connsiteY2" fmla="*/ 1229296 h 1384520"/>
                <a:gd name="connsiteX3" fmla="*/ 144153 w 2983469"/>
                <a:gd name="connsiteY3" fmla="*/ 1271630 h 1384520"/>
                <a:gd name="connsiteX4" fmla="*/ 711421 w 2983469"/>
                <a:gd name="connsiteY4" fmla="*/ 399563 h 1384520"/>
                <a:gd name="connsiteX0" fmla="*/ 891042 w 5869441"/>
                <a:gd name="connsiteY0" fmla="*/ 493916 h 2762004"/>
                <a:gd name="connsiteX1" fmla="*/ 2838375 w 5869441"/>
                <a:gd name="connsiteY1" fmla="*/ 129849 h 2762004"/>
                <a:gd name="connsiteX2" fmla="*/ 5869441 w 5869441"/>
                <a:gd name="connsiteY2" fmla="*/ 2737583 h 2762004"/>
                <a:gd name="connsiteX3" fmla="*/ 323774 w 5869441"/>
                <a:gd name="connsiteY3" fmla="*/ 1365983 h 2762004"/>
                <a:gd name="connsiteX4" fmla="*/ 891042 w 5869441"/>
                <a:gd name="connsiteY4" fmla="*/ 493916 h 2762004"/>
                <a:gd name="connsiteX0" fmla="*/ 891042 w 5871585"/>
                <a:gd name="connsiteY0" fmla="*/ 493916 h 2806428"/>
                <a:gd name="connsiteX1" fmla="*/ 2838375 w 5871585"/>
                <a:gd name="connsiteY1" fmla="*/ 129849 h 2806428"/>
                <a:gd name="connsiteX2" fmla="*/ 5869441 w 5871585"/>
                <a:gd name="connsiteY2" fmla="*/ 2737583 h 2806428"/>
                <a:gd name="connsiteX3" fmla="*/ 2347310 w 5871585"/>
                <a:gd name="connsiteY3" fmla="*/ 1992515 h 2806428"/>
                <a:gd name="connsiteX4" fmla="*/ 323774 w 5871585"/>
                <a:gd name="connsiteY4" fmla="*/ 1365983 h 2806428"/>
                <a:gd name="connsiteX5" fmla="*/ 891042 w 5871585"/>
                <a:gd name="connsiteY5" fmla="*/ 493916 h 2806428"/>
                <a:gd name="connsiteX0" fmla="*/ 619535 w 5600078"/>
                <a:gd name="connsiteY0" fmla="*/ 493916 h 2933544"/>
                <a:gd name="connsiteX1" fmla="*/ 2566868 w 5600078"/>
                <a:gd name="connsiteY1" fmla="*/ 129849 h 2933544"/>
                <a:gd name="connsiteX2" fmla="*/ 5597934 w 5600078"/>
                <a:gd name="connsiteY2" fmla="*/ 2737583 h 2933544"/>
                <a:gd name="connsiteX3" fmla="*/ 1728670 w 5600078"/>
                <a:gd name="connsiteY3" fmla="*/ 2720648 h 2933544"/>
                <a:gd name="connsiteX4" fmla="*/ 52267 w 5600078"/>
                <a:gd name="connsiteY4" fmla="*/ 1365983 h 2933544"/>
                <a:gd name="connsiteX5" fmla="*/ 619535 w 5600078"/>
                <a:gd name="connsiteY5" fmla="*/ 493916 h 2933544"/>
                <a:gd name="connsiteX0" fmla="*/ 619535 w 5600078"/>
                <a:gd name="connsiteY0" fmla="*/ 493916 h 2963151"/>
                <a:gd name="connsiteX1" fmla="*/ 2566868 w 5600078"/>
                <a:gd name="connsiteY1" fmla="*/ 129849 h 2963151"/>
                <a:gd name="connsiteX2" fmla="*/ 5597934 w 5600078"/>
                <a:gd name="connsiteY2" fmla="*/ 2737583 h 2963151"/>
                <a:gd name="connsiteX3" fmla="*/ 1728670 w 5600078"/>
                <a:gd name="connsiteY3" fmla="*/ 2720648 h 2963151"/>
                <a:gd name="connsiteX4" fmla="*/ 52267 w 5600078"/>
                <a:gd name="connsiteY4" fmla="*/ 1365983 h 2963151"/>
                <a:gd name="connsiteX5" fmla="*/ 619535 w 5600078"/>
                <a:gd name="connsiteY5" fmla="*/ 493916 h 2963151"/>
                <a:gd name="connsiteX0" fmla="*/ 617406 w 5597949"/>
                <a:gd name="connsiteY0" fmla="*/ 493916 h 3003305"/>
                <a:gd name="connsiteX1" fmla="*/ 2564739 w 5597949"/>
                <a:gd name="connsiteY1" fmla="*/ 129849 h 3003305"/>
                <a:gd name="connsiteX2" fmla="*/ 5595805 w 5597949"/>
                <a:gd name="connsiteY2" fmla="*/ 2737583 h 3003305"/>
                <a:gd name="connsiteX3" fmla="*/ 1692675 w 5597949"/>
                <a:gd name="connsiteY3" fmla="*/ 2796848 h 3003305"/>
                <a:gd name="connsiteX4" fmla="*/ 50138 w 5597949"/>
                <a:gd name="connsiteY4" fmla="*/ 1365983 h 3003305"/>
                <a:gd name="connsiteX5" fmla="*/ 617406 w 5597949"/>
                <a:gd name="connsiteY5" fmla="*/ 493916 h 3003305"/>
                <a:gd name="connsiteX0" fmla="*/ 617406 w 5597949"/>
                <a:gd name="connsiteY0" fmla="*/ 493916 h 3003305"/>
                <a:gd name="connsiteX1" fmla="*/ 2564739 w 5597949"/>
                <a:gd name="connsiteY1" fmla="*/ 129849 h 3003305"/>
                <a:gd name="connsiteX2" fmla="*/ 5595805 w 5597949"/>
                <a:gd name="connsiteY2" fmla="*/ 2737583 h 3003305"/>
                <a:gd name="connsiteX3" fmla="*/ 1692675 w 5597949"/>
                <a:gd name="connsiteY3" fmla="*/ 2796848 h 3003305"/>
                <a:gd name="connsiteX4" fmla="*/ 50138 w 5597949"/>
                <a:gd name="connsiteY4" fmla="*/ 1365983 h 3003305"/>
                <a:gd name="connsiteX5" fmla="*/ 617406 w 5597949"/>
                <a:gd name="connsiteY5" fmla="*/ 493916 h 3003305"/>
                <a:gd name="connsiteX0" fmla="*/ 617406 w 5597949"/>
                <a:gd name="connsiteY0" fmla="*/ 493916 h 3110464"/>
                <a:gd name="connsiteX1" fmla="*/ 2564739 w 5597949"/>
                <a:gd name="connsiteY1" fmla="*/ 129849 h 3110464"/>
                <a:gd name="connsiteX2" fmla="*/ 5595805 w 5597949"/>
                <a:gd name="connsiteY2" fmla="*/ 2737583 h 3110464"/>
                <a:gd name="connsiteX3" fmla="*/ 1692675 w 5597949"/>
                <a:gd name="connsiteY3" fmla="*/ 2796848 h 3110464"/>
                <a:gd name="connsiteX4" fmla="*/ 50138 w 5597949"/>
                <a:gd name="connsiteY4" fmla="*/ 1365983 h 3110464"/>
                <a:gd name="connsiteX5" fmla="*/ 617406 w 5597949"/>
                <a:gd name="connsiteY5" fmla="*/ 493916 h 3110464"/>
                <a:gd name="connsiteX0" fmla="*/ 727759 w 5708302"/>
                <a:gd name="connsiteY0" fmla="*/ 496711 h 3113259"/>
                <a:gd name="connsiteX1" fmla="*/ 2675092 w 5708302"/>
                <a:gd name="connsiteY1" fmla="*/ 132644 h 3113259"/>
                <a:gd name="connsiteX2" fmla="*/ 5706158 w 5708302"/>
                <a:gd name="connsiteY2" fmla="*/ 2740378 h 3113259"/>
                <a:gd name="connsiteX3" fmla="*/ 1803028 w 5708302"/>
                <a:gd name="connsiteY3" fmla="*/ 2799643 h 3113259"/>
                <a:gd name="connsiteX4" fmla="*/ 41957 w 5708302"/>
                <a:gd name="connsiteY4" fmla="*/ 1487311 h 3113259"/>
                <a:gd name="connsiteX5" fmla="*/ 727759 w 5708302"/>
                <a:gd name="connsiteY5" fmla="*/ 496711 h 3113259"/>
                <a:gd name="connsiteX0" fmla="*/ 719329 w 5699872"/>
                <a:gd name="connsiteY0" fmla="*/ 496711 h 3113259"/>
                <a:gd name="connsiteX1" fmla="*/ 2666662 w 5699872"/>
                <a:gd name="connsiteY1" fmla="*/ 132644 h 3113259"/>
                <a:gd name="connsiteX2" fmla="*/ 5697728 w 5699872"/>
                <a:gd name="connsiteY2" fmla="*/ 2740378 h 3113259"/>
                <a:gd name="connsiteX3" fmla="*/ 1794598 w 5699872"/>
                <a:gd name="connsiteY3" fmla="*/ 2799643 h 3113259"/>
                <a:gd name="connsiteX4" fmla="*/ 33527 w 5699872"/>
                <a:gd name="connsiteY4" fmla="*/ 1487311 h 3113259"/>
                <a:gd name="connsiteX5" fmla="*/ 719329 w 5699872"/>
                <a:gd name="connsiteY5" fmla="*/ 496711 h 3113259"/>
                <a:gd name="connsiteX0" fmla="*/ 719329 w 5752924"/>
                <a:gd name="connsiteY0" fmla="*/ 496711 h 3107978"/>
                <a:gd name="connsiteX1" fmla="*/ 2666662 w 5752924"/>
                <a:gd name="connsiteY1" fmla="*/ 132644 h 3107978"/>
                <a:gd name="connsiteX2" fmla="*/ 3995929 w 5752924"/>
                <a:gd name="connsiteY2" fmla="*/ 1047043 h 3107978"/>
                <a:gd name="connsiteX3" fmla="*/ 5697728 w 5752924"/>
                <a:gd name="connsiteY3" fmla="*/ 2740378 h 3107978"/>
                <a:gd name="connsiteX4" fmla="*/ 1794598 w 5752924"/>
                <a:gd name="connsiteY4" fmla="*/ 2799643 h 3107978"/>
                <a:gd name="connsiteX5" fmla="*/ 33527 w 5752924"/>
                <a:gd name="connsiteY5" fmla="*/ 1487311 h 3107978"/>
                <a:gd name="connsiteX6" fmla="*/ 719329 w 5752924"/>
                <a:gd name="connsiteY6" fmla="*/ 496711 h 3107978"/>
                <a:gd name="connsiteX0" fmla="*/ 719329 w 5800859"/>
                <a:gd name="connsiteY0" fmla="*/ 381979 h 2993246"/>
                <a:gd name="connsiteX1" fmla="*/ 2666662 w 5800859"/>
                <a:gd name="connsiteY1" fmla="*/ 17912 h 2993246"/>
                <a:gd name="connsiteX2" fmla="*/ 4867996 w 5800859"/>
                <a:gd name="connsiteY2" fmla="*/ 881511 h 2993246"/>
                <a:gd name="connsiteX3" fmla="*/ 5697728 w 5800859"/>
                <a:gd name="connsiteY3" fmla="*/ 2625646 h 2993246"/>
                <a:gd name="connsiteX4" fmla="*/ 1794598 w 5800859"/>
                <a:gd name="connsiteY4" fmla="*/ 2684911 h 2993246"/>
                <a:gd name="connsiteX5" fmla="*/ 33527 w 5800859"/>
                <a:gd name="connsiteY5" fmla="*/ 1372579 h 2993246"/>
                <a:gd name="connsiteX6" fmla="*/ 719329 w 5800859"/>
                <a:gd name="connsiteY6" fmla="*/ 381979 h 2993246"/>
                <a:gd name="connsiteX0" fmla="*/ 719329 w 5815220"/>
                <a:gd name="connsiteY0" fmla="*/ 381527 h 2992794"/>
                <a:gd name="connsiteX1" fmla="*/ 2666662 w 5815220"/>
                <a:gd name="connsiteY1" fmla="*/ 17460 h 2992794"/>
                <a:gd name="connsiteX2" fmla="*/ 4994996 w 5815220"/>
                <a:gd name="connsiteY2" fmla="*/ 872593 h 2992794"/>
                <a:gd name="connsiteX3" fmla="*/ 5697728 w 5815220"/>
                <a:gd name="connsiteY3" fmla="*/ 2625194 h 2992794"/>
                <a:gd name="connsiteX4" fmla="*/ 1794598 w 5815220"/>
                <a:gd name="connsiteY4" fmla="*/ 2684459 h 2992794"/>
                <a:gd name="connsiteX5" fmla="*/ 33527 w 5815220"/>
                <a:gd name="connsiteY5" fmla="*/ 1372127 h 2992794"/>
                <a:gd name="connsiteX6" fmla="*/ 719329 w 5815220"/>
                <a:gd name="connsiteY6" fmla="*/ 381527 h 2992794"/>
                <a:gd name="connsiteX0" fmla="*/ 719329 w 5859853"/>
                <a:gd name="connsiteY0" fmla="*/ 381527 h 2995763"/>
                <a:gd name="connsiteX1" fmla="*/ 2666662 w 5859853"/>
                <a:gd name="connsiteY1" fmla="*/ 17460 h 2995763"/>
                <a:gd name="connsiteX2" fmla="*/ 4994996 w 5859853"/>
                <a:gd name="connsiteY2" fmla="*/ 872593 h 2995763"/>
                <a:gd name="connsiteX3" fmla="*/ 5748528 w 5859853"/>
                <a:gd name="connsiteY3" fmla="*/ 2633661 h 2995763"/>
                <a:gd name="connsiteX4" fmla="*/ 1794598 w 5859853"/>
                <a:gd name="connsiteY4" fmla="*/ 2684459 h 2995763"/>
                <a:gd name="connsiteX5" fmla="*/ 33527 w 5859853"/>
                <a:gd name="connsiteY5" fmla="*/ 1372127 h 2995763"/>
                <a:gd name="connsiteX6" fmla="*/ 719329 w 5859853"/>
                <a:gd name="connsiteY6" fmla="*/ 381527 h 2995763"/>
                <a:gd name="connsiteX0" fmla="*/ 719329 w 5967371"/>
                <a:gd name="connsiteY0" fmla="*/ 381527 h 2995763"/>
                <a:gd name="connsiteX1" fmla="*/ 2666662 w 5967371"/>
                <a:gd name="connsiteY1" fmla="*/ 17460 h 2995763"/>
                <a:gd name="connsiteX2" fmla="*/ 4994996 w 5967371"/>
                <a:gd name="connsiteY2" fmla="*/ 872593 h 2995763"/>
                <a:gd name="connsiteX3" fmla="*/ 5748528 w 5967371"/>
                <a:gd name="connsiteY3" fmla="*/ 2633661 h 2995763"/>
                <a:gd name="connsiteX4" fmla="*/ 1794598 w 5967371"/>
                <a:gd name="connsiteY4" fmla="*/ 2684459 h 2995763"/>
                <a:gd name="connsiteX5" fmla="*/ 33527 w 5967371"/>
                <a:gd name="connsiteY5" fmla="*/ 1372127 h 2995763"/>
                <a:gd name="connsiteX6" fmla="*/ 719329 w 5967371"/>
                <a:gd name="connsiteY6" fmla="*/ 381527 h 2995763"/>
                <a:gd name="connsiteX0" fmla="*/ 719329 w 5951699"/>
                <a:gd name="connsiteY0" fmla="*/ 378012 h 2992248"/>
                <a:gd name="connsiteX1" fmla="*/ 2666662 w 5951699"/>
                <a:gd name="connsiteY1" fmla="*/ 13945 h 2992248"/>
                <a:gd name="connsiteX2" fmla="*/ 4884929 w 5951699"/>
                <a:gd name="connsiteY2" fmla="*/ 801345 h 2992248"/>
                <a:gd name="connsiteX3" fmla="*/ 5748528 w 5951699"/>
                <a:gd name="connsiteY3" fmla="*/ 2630146 h 2992248"/>
                <a:gd name="connsiteX4" fmla="*/ 1794598 w 5951699"/>
                <a:gd name="connsiteY4" fmla="*/ 2680944 h 2992248"/>
                <a:gd name="connsiteX5" fmla="*/ 33527 w 5951699"/>
                <a:gd name="connsiteY5" fmla="*/ 1368612 h 2992248"/>
                <a:gd name="connsiteX6" fmla="*/ 719329 w 5951699"/>
                <a:gd name="connsiteY6" fmla="*/ 378012 h 2992248"/>
                <a:gd name="connsiteX0" fmla="*/ 719329 w 6089429"/>
                <a:gd name="connsiteY0" fmla="*/ 378012 h 2992248"/>
                <a:gd name="connsiteX1" fmla="*/ 2666662 w 6089429"/>
                <a:gd name="connsiteY1" fmla="*/ 13945 h 2992248"/>
                <a:gd name="connsiteX2" fmla="*/ 4884929 w 6089429"/>
                <a:gd name="connsiteY2" fmla="*/ 801345 h 2992248"/>
                <a:gd name="connsiteX3" fmla="*/ 5782395 w 6089429"/>
                <a:gd name="connsiteY3" fmla="*/ 1758076 h 2992248"/>
                <a:gd name="connsiteX4" fmla="*/ 5748528 w 6089429"/>
                <a:gd name="connsiteY4" fmla="*/ 2630146 h 2992248"/>
                <a:gd name="connsiteX5" fmla="*/ 1794598 w 6089429"/>
                <a:gd name="connsiteY5" fmla="*/ 2680944 h 2992248"/>
                <a:gd name="connsiteX6" fmla="*/ 33527 w 6089429"/>
                <a:gd name="connsiteY6" fmla="*/ 1368612 h 2992248"/>
                <a:gd name="connsiteX7" fmla="*/ 719329 w 6089429"/>
                <a:gd name="connsiteY7" fmla="*/ 378012 h 2992248"/>
                <a:gd name="connsiteX0" fmla="*/ 719329 w 6119592"/>
                <a:gd name="connsiteY0" fmla="*/ 378012 h 2992248"/>
                <a:gd name="connsiteX1" fmla="*/ 2666662 w 6119592"/>
                <a:gd name="connsiteY1" fmla="*/ 13945 h 2992248"/>
                <a:gd name="connsiteX2" fmla="*/ 4884929 w 6119592"/>
                <a:gd name="connsiteY2" fmla="*/ 801345 h 2992248"/>
                <a:gd name="connsiteX3" fmla="*/ 5867062 w 6119592"/>
                <a:gd name="connsiteY3" fmla="*/ 1741143 h 2992248"/>
                <a:gd name="connsiteX4" fmla="*/ 5748528 w 6119592"/>
                <a:gd name="connsiteY4" fmla="*/ 2630146 h 2992248"/>
                <a:gd name="connsiteX5" fmla="*/ 1794598 w 6119592"/>
                <a:gd name="connsiteY5" fmla="*/ 2680944 h 2992248"/>
                <a:gd name="connsiteX6" fmla="*/ 33527 w 6119592"/>
                <a:gd name="connsiteY6" fmla="*/ 1368612 h 2992248"/>
                <a:gd name="connsiteX7" fmla="*/ 719329 w 6119592"/>
                <a:gd name="connsiteY7" fmla="*/ 378012 h 2992248"/>
                <a:gd name="connsiteX0" fmla="*/ 719329 w 6141158"/>
                <a:gd name="connsiteY0" fmla="*/ 378012 h 2992248"/>
                <a:gd name="connsiteX1" fmla="*/ 2666662 w 6141158"/>
                <a:gd name="connsiteY1" fmla="*/ 13945 h 2992248"/>
                <a:gd name="connsiteX2" fmla="*/ 4884929 w 6141158"/>
                <a:gd name="connsiteY2" fmla="*/ 801345 h 2992248"/>
                <a:gd name="connsiteX3" fmla="*/ 5867062 w 6141158"/>
                <a:gd name="connsiteY3" fmla="*/ 1741143 h 2992248"/>
                <a:gd name="connsiteX4" fmla="*/ 5748528 w 6141158"/>
                <a:gd name="connsiteY4" fmla="*/ 2630146 h 2992248"/>
                <a:gd name="connsiteX5" fmla="*/ 1794598 w 6141158"/>
                <a:gd name="connsiteY5" fmla="*/ 2680944 h 2992248"/>
                <a:gd name="connsiteX6" fmla="*/ 33527 w 6141158"/>
                <a:gd name="connsiteY6" fmla="*/ 1368612 h 2992248"/>
                <a:gd name="connsiteX7" fmla="*/ 719329 w 6141158"/>
                <a:gd name="connsiteY7" fmla="*/ 378012 h 2992248"/>
                <a:gd name="connsiteX0" fmla="*/ 719329 w 6141158"/>
                <a:gd name="connsiteY0" fmla="*/ 378012 h 2992248"/>
                <a:gd name="connsiteX1" fmla="*/ 2666662 w 6141158"/>
                <a:gd name="connsiteY1" fmla="*/ 13945 h 2992248"/>
                <a:gd name="connsiteX2" fmla="*/ 4884929 w 6141158"/>
                <a:gd name="connsiteY2" fmla="*/ 801345 h 2992248"/>
                <a:gd name="connsiteX3" fmla="*/ 5867062 w 6141158"/>
                <a:gd name="connsiteY3" fmla="*/ 1741143 h 2992248"/>
                <a:gd name="connsiteX4" fmla="*/ 5748528 w 6141158"/>
                <a:gd name="connsiteY4" fmla="*/ 2630146 h 2992248"/>
                <a:gd name="connsiteX5" fmla="*/ 1794598 w 6141158"/>
                <a:gd name="connsiteY5" fmla="*/ 2680944 h 2992248"/>
                <a:gd name="connsiteX6" fmla="*/ 33527 w 6141158"/>
                <a:gd name="connsiteY6" fmla="*/ 1368612 h 2992248"/>
                <a:gd name="connsiteX7" fmla="*/ 719329 w 6141158"/>
                <a:gd name="connsiteY7" fmla="*/ 378012 h 2992248"/>
                <a:gd name="connsiteX0" fmla="*/ 719329 w 6096882"/>
                <a:gd name="connsiteY0" fmla="*/ 378012 h 2992248"/>
                <a:gd name="connsiteX1" fmla="*/ 2666662 w 6096882"/>
                <a:gd name="connsiteY1" fmla="*/ 13945 h 2992248"/>
                <a:gd name="connsiteX2" fmla="*/ 4884929 w 6096882"/>
                <a:gd name="connsiteY2" fmla="*/ 801345 h 2992248"/>
                <a:gd name="connsiteX3" fmla="*/ 5867062 w 6096882"/>
                <a:gd name="connsiteY3" fmla="*/ 1741143 h 2992248"/>
                <a:gd name="connsiteX4" fmla="*/ 5748528 w 6096882"/>
                <a:gd name="connsiteY4" fmla="*/ 2630146 h 2992248"/>
                <a:gd name="connsiteX5" fmla="*/ 1794598 w 6096882"/>
                <a:gd name="connsiteY5" fmla="*/ 2680944 h 2992248"/>
                <a:gd name="connsiteX6" fmla="*/ 33527 w 6096882"/>
                <a:gd name="connsiteY6" fmla="*/ 1368612 h 2992248"/>
                <a:gd name="connsiteX7" fmla="*/ 719329 w 6096882"/>
                <a:gd name="connsiteY7" fmla="*/ 378012 h 2992248"/>
                <a:gd name="connsiteX0" fmla="*/ 719329 w 5997821"/>
                <a:gd name="connsiteY0" fmla="*/ 378012 h 2998328"/>
                <a:gd name="connsiteX1" fmla="*/ 2666662 w 5997821"/>
                <a:gd name="connsiteY1" fmla="*/ 13945 h 2998328"/>
                <a:gd name="connsiteX2" fmla="*/ 4884929 w 5997821"/>
                <a:gd name="connsiteY2" fmla="*/ 801345 h 2998328"/>
                <a:gd name="connsiteX3" fmla="*/ 5867062 w 5997821"/>
                <a:gd name="connsiteY3" fmla="*/ 1741143 h 2998328"/>
                <a:gd name="connsiteX4" fmla="*/ 5579194 w 5997821"/>
                <a:gd name="connsiteY4" fmla="*/ 2647079 h 2998328"/>
                <a:gd name="connsiteX5" fmla="*/ 1794598 w 5997821"/>
                <a:gd name="connsiteY5" fmla="*/ 2680944 h 2998328"/>
                <a:gd name="connsiteX6" fmla="*/ 33527 w 5997821"/>
                <a:gd name="connsiteY6" fmla="*/ 1368612 h 2998328"/>
                <a:gd name="connsiteX7" fmla="*/ 719329 w 5997821"/>
                <a:gd name="connsiteY7" fmla="*/ 378012 h 2998328"/>
                <a:gd name="connsiteX0" fmla="*/ 719329 w 6054482"/>
                <a:gd name="connsiteY0" fmla="*/ 378012 h 2998328"/>
                <a:gd name="connsiteX1" fmla="*/ 2666662 w 6054482"/>
                <a:gd name="connsiteY1" fmla="*/ 13945 h 2998328"/>
                <a:gd name="connsiteX2" fmla="*/ 4884929 w 6054482"/>
                <a:gd name="connsiteY2" fmla="*/ 801345 h 2998328"/>
                <a:gd name="connsiteX3" fmla="*/ 5867062 w 6054482"/>
                <a:gd name="connsiteY3" fmla="*/ 1741143 h 2998328"/>
                <a:gd name="connsiteX4" fmla="*/ 5680794 w 6054482"/>
                <a:gd name="connsiteY4" fmla="*/ 2647079 h 2998328"/>
                <a:gd name="connsiteX5" fmla="*/ 1794598 w 6054482"/>
                <a:gd name="connsiteY5" fmla="*/ 2680944 h 2998328"/>
                <a:gd name="connsiteX6" fmla="*/ 33527 w 6054482"/>
                <a:gd name="connsiteY6" fmla="*/ 1368612 h 2998328"/>
                <a:gd name="connsiteX7" fmla="*/ 719329 w 6054482"/>
                <a:gd name="connsiteY7" fmla="*/ 378012 h 2998328"/>
                <a:gd name="connsiteX0" fmla="*/ 719329 w 6095315"/>
                <a:gd name="connsiteY0" fmla="*/ 378012 h 2998328"/>
                <a:gd name="connsiteX1" fmla="*/ 2666662 w 6095315"/>
                <a:gd name="connsiteY1" fmla="*/ 13945 h 2998328"/>
                <a:gd name="connsiteX2" fmla="*/ 4884929 w 6095315"/>
                <a:gd name="connsiteY2" fmla="*/ 801345 h 2998328"/>
                <a:gd name="connsiteX3" fmla="*/ 5960196 w 6095315"/>
                <a:gd name="connsiteY3" fmla="*/ 1808876 h 2998328"/>
                <a:gd name="connsiteX4" fmla="*/ 5680794 w 6095315"/>
                <a:gd name="connsiteY4" fmla="*/ 2647079 h 2998328"/>
                <a:gd name="connsiteX5" fmla="*/ 1794598 w 6095315"/>
                <a:gd name="connsiteY5" fmla="*/ 2680944 h 2998328"/>
                <a:gd name="connsiteX6" fmla="*/ 33527 w 6095315"/>
                <a:gd name="connsiteY6" fmla="*/ 1368612 h 2998328"/>
                <a:gd name="connsiteX7" fmla="*/ 719329 w 6095315"/>
                <a:gd name="connsiteY7" fmla="*/ 378012 h 2998328"/>
                <a:gd name="connsiteX0" fmla="*/ 719329 w 6095315"/>
                <a:gd name="connsiteY0" fmla="*/ 375919 h 2996235"/>
                <a:gd name="connsiteX1" fmla="*/ 2666662 w 6095315"/>
                <a:gd name="connsiteY1" fmla="*/ 11852 h 2996235"/>
                <a:gd name="connsiteX2" fmla="*/ 4884929 w 6095315"/>
                <a:gd name="connsiteY2" fmla="*/ 756918 h 2996235"/>
                <a:gd name="connsiteX3" fmla="*/ 5960196 w 6095315"/>
                <a:gd name="connsiteY3" fmla="*/ 1806783 h 2996235"/>
                <a:gd name="connsiteX4" fmla="*/ 5680794 w 6095315"/>
                <a:gd name="connsiteY4" fmla="*/ 2644986 h 2996235"/>
                <a:gd name="connsiteX5" fmla="*/ 1794598 w 6095315"/>
                <a:gd name="connsiteY5" fmla="*/ 2678851 h 2996235"/>
                <a:gd name="connsiteX6" fmla="*/ 33527 w 6095315"/>
                <a:gd name="connsiteY6" fmla="*/ 1366519 h 2996235"/>
                <a:gd name="connsiteX7" fmla="*/ 719329 w 6095315"/>
                <a:gd name="connsiteY7" fmla="*/ 375919 h 2996235"/>
                <a:gd name="connsiteX0" fmla="*/ 719329 w 5993812"/>
                <a:gd name="connsiteY0" fmla="*/ 375919 h 3048532"/>
                <a:gd name="connsiteX1" fmla="*/ 2666662 w 5993812"/>
                <a:gd name="connsiteY1" fmla="*/ 11852 h 3048532"/>
                <a:gd name="connsiteX2" fmla="*/ 4884929 w 5993812"/>
                <a:gd name="connsiteY2" fmla="*/ 756918 h 3048532"/>
                <a:gd name="connsiteX3" fmla="*/ 5960196 w 5993812"/>
                <a:gd name="connsiteY3" fmla="*/ 1806783 h 3048532"/>
                <a:gd name="connsiteX4" fmla="*/ 5392927 w 5993812"/>
                <a:gd name="connsiteY4" fmla="*/ 2771986 h 3048532"/>
                <a:gd name="connsiteX5" fmla="*/ 1794598 w 5993812"/>
                <a:gd name="connsiteY5" fmla="*/ 2678851 h 3048532"/>
                <a:gd name="connsiteX6" fmla="*/ 33527 w 5993812"/>
                <a:gd name="connsiteY6" fmla="*/ 1366519 h 3048532"/>
                <a:gd name="connsiteX7" fmla="*/ 719329 w 5993812"/>
                <a:gd name="connsiteY7" fmla="*/ 375919 h 3048532"/>
                <a:gd name="connsiteX0" fmla="*/ 719329 w 5993812"/>
                <a:gd name="connsiteY0" fmla="*/ 375919 h 3036655"/>
                <a:gd name="connsiteX1" fmla="*/ 2666662 w 5993812"/>
                <a:gd name="connsiteY1" fmla="*/ 11852 h 3036655"/>
                <a:gd name="connsiteX2" fmla="*/ 4884929 w 5993812"/>
                <a:gd name="connsiteY2" fmla="*/ 756918 h 3036655"/>
                <a:gd name="connsiteX3" fmla="*/ 5960196 w 5993812"/>
                <a:gd name="connsiteY3" fmla="*/ 1806783 h 3036655"/>
                <a:gd name="connsiteX4" fmla="*/ 5392927 w 5993812"/>
                <a:gd name="connsiteY4" fmla="*/ 2771986 h 3036655"/>
                <a:gd name="connsiteX5" fmla="*/ 1794598 w 5993812"/>
                <a:gd name="connsiteY5" fmla="*/ 2678851 h 3036655"/>
                <a:gd name="connsiteX6" fmla="*/ 33527 w 5993812"/>
                <a:gd name="connsiteY6" fmla="*/ 1366519 h 3036655"/>
                <a:gd name="connsiteX7" fmla="*/ 719329 w 5993812"/>
                <a:gd name="connsiteY7" fmla="*/ 375919 h 3036655"/>
                <a:gd name="connsiteX0" fmla="*/ 719329 w 5993812"/>
                <a:gd name="connsiteY0" fmla="*/ 375919 h 3036655"/>
                <a:gd name="connsiteX1" fmla="*/ 2666662 w 5993812"/>
                <a:gd name="connsiteY1" fmla="*/ 11852 h 3036655"/>
                <a:gd name="connsiteX2" fmla="*/ 4884929 w 5993812"/>
                <a:gd name="connsiteY2" fmla="*/ 756918 h 3036655"/>
                <a:gd name="connsiteX3" fmla="*/ 5960196 w 5993812"/>
                <a:gd name="connsiteY3" fmla="*/ 1806783 h 3036655"/>
                <a:gd name="connsiteX4" fmla="*/ 5392927 w 5993812"/>
                <a:gd name="connsiteY4" fmla="*/ 2771986 h 3036655"/>
                <a:gd name="connsiteX5" fmla="*/ 1794598 w 5993812"/>
                <a:gd name="connsiteY5" fmla="*/ 2678851 h 3036655"/>
                <a:gd name="connsiteX6" fmla="*/ 33527 w 5993812"/>
                <a:gd name="connsiteY6" fmla="*/ 1366519 h 3036655"/>
                <a:gd name="connsiteX7" fmla="*/ 719329 w 5993812"/>
                <a:gd name="connsiteY7" fmla="*/ 375919 h 3036655"/>
                <a:gd name="connsiteX0" fmla="*/ 719329 w 5993812"/>
                <a:gd name="connsiteY0" fmla="*/ 375919 h 3009952"/>
                <a:gd name="connsiteX1" fmla="*/ 2666662 w 5993812"/>
                <a:gd name="connsiteY1" fmla="*/ 11852 h 3009952"/>
                <a:gd name="connsiteX2" fmla="*/ 4884929 w 5993812"/>
                <a:gd name="connsiteY2" fmla="*/ 756918 h 3009952"/>
                <a:gd name="connsiteX3" fmla="*/ 5960196 w 5993812"/>
                <a:gd name="connsiteY3" fmla="*/ 1806783 h 3009952"/>
                <a:gd name="connsiteX4" fmla="*/ 5392927 w 5993812"/>
                <a:gd name="connsiteY4" fmla="*/ 2771986 h 3009952"/>
                <a:gd name="connsiteX5" fmla="*/ 1794598 w 5993812"/>
                <a:gd name="connsiteY5" fmla="*/ 2678851 h 3009952"/>
                <a:gd name="connsiteX6" fmla="*/ 33527 w 5993812"/>
                <a:gd name="connsiteY6" fmla="*/ 1366519 h 3009952"/>
                <a:gd name="connsiteX7" fmla="*/ 719329 w 5993812"/>
                <a:gd name="connsiteY7" fmla="*/ 375919 h 3009952"/>
                <a:gd name="connsiteX0" fmla="*/ 719329 w 5993812"/>
                <a:gd name="connsiteY0" fmla="*/ 375919 h 3009952"/>
                <a:gd name="connsiteX1" fmla="*/ 2666662 w 5993812"/>
                <a:gd name="connsiteY1" fmla="*/ 11852 h 3009952"/>
                <a:gd name="connsiteX2" fmla="*/ 4884929 w 5993812"/>
                <a:gd name="connsiteY2" fmla="*/ 756918 h 3009952"/>
                <a:gd name="connsiteX3" fmla="*/ 5960196 w 5993812"/>
                <a:gd name="connsiteY3" fmla="*/ 1806783 h 3009952"/>
                <a:gd name="connsiteX4" fmla="*/ 5392927 w 5993812"/>
                <a:gd name="connsiteY4" fmla="*/ 2771986 h 3009952"/>
                <a:gd name="connsiteX5" fmla="*/ 1794598 w 5993812"/>
                <a:gd name="connsiteY5" fmla="*/ 2678851 h 3009952"/>
                <a:gd name="connsiteX6" fmla="*/ 33527 w 5993812"/>
                <a:gd name="connsiteY6" fmla="*/ 1366519 h 3009952"/>
                <a:gd name="connsiteX7" fmla="*/ 719329 w 5993812"/>
                <a:gd name="connsiteY7" fmla="*/ 375919 h 3009952"/>
                <a:gd name="connsiteX0" fmla="*/ 719329 w 5993812"/>
                <a:gd name="connsiteY0" fmla="*/ 375919 h 2953904"/>
                <a:gd name="connsiteX1" fmla="*/ 2666662 w 5993812"/>
                <a:gd name="connsiteY1" fmla="*/ 11852 h 2953904"/>
                <a:gd name="connsiteX2" fmla="*/ 4884929 w 5993812"/>
                <a:gd name="connsiteY2" fmla="*/ 756918 h 2953904"/>
                <a:gd name="connsiteX3" fmla="*/ 5960196 w 5993812"/>
                <a:gd name="connsiteY3" fmla="*/ 1806783 h 2953904"/>
                <a:gd name="connsiteX4" fmla="*/ 5392927 w 5993812"/>
                <a:gd name="connsiteY4" fmla="*/ 2771986 h 2953904"/>
                <a:gd name="connsiteX5" fmla="*/ 1794598 w 5993812"/>
                <a:gd name="connsiteY5" fmla="*/ 2678851 h 2953904"/>
                <a:gd name="connsiteX6" fmla="*/ 33527 w 5993812"/>
                <a:gd name="connsiteY6" fmla="*/ 1366519 h 2953904"/>
                <a:gd name="connsiteX7" fmla="*/ 719329 w 5993812"/>
                <a:gd name="connsiteY7" fmla="*/ 375919 h 2953904"/>
                <a:gd name="connsiteX0" fmla="*/ 725851 w 6000334"/>
                <a:gd name="connsiteY0" fmla="*/ 375919 h 2977833"/>
                <a:gd name="connsiteX1" fmla="*/ 2673184 w 6000334"/>
                <a:gd name="connsiteY1" fmla="*/ 11852 h 2977833"/>
                <a:gd name="connsiteX2" fmla="*/ 4891451 w 6000334"/>
                <a:gd name="connsiteY2" fmla="*/ 756918 h 2977833"/>
                <a:gd name="connsiteX3" fmla="*/ 5966718 w 6000334"/>
                <a:gd name="connsiteY3" fmla="*/ 1806783 h 2977833"/>
                <a:gd name="connsiteX4" fmla="*/ 5399449 w 6000334"/>
                <a:gd name="connsiteY4" fmla="*/ 2771986 h 2977833"/>
                <a:gd name="connsiteX5" fmla="*/ 1767254 w 6000334"/>
                <a:gd name="connsiteY5" fmla="*/ 2729651 h 2977833"/>
                <a:gd name="connsiteX6" fmla="*/ 40049 w 6000334"/>
                <a:gd name="connsiteY6" fmla="*/ 1366519 h 2977833"/>
                <a:gd name="connsiteX7" fmla="*/ 725851 w 6000334"/>
                <a:gd name="connsiteY7" fmla="*/ 375919 h 2977833"/>
                <a:gd name="connsiteX0" fmla="*/ 725851 w 5973121"/>
                <a:gd name="connsiteY0" fmla="*/ 375919 h 2977833"/>
                <a:gd name="connsiteX1" fmla="*/ 2673184 w 5973121"/>
                <a:gd name="connsiteY1" fmla="*/ 11852 h 2977833"/>
                <a:gd name="connsiteX2" fmla="*/ 4891451 w 5973121"/>
                <a:gd name="connsiteY2" fmla="*/ 756918 h 2977833"/>
                <a:gd name="connsiteX3" fmla="*/ 5932851 w 5973121"/>
                <a:gd name="connsiteY3" fmla="*/ 1806783 h 2977833"/>
                <a:gd name="connsiteX4" fmla="*/ 5399449 w 5973121"/>
                <a:gd name="connsiteY4" fmla="*/ 2771986 h 2977833"/>
                <a:gd name="connsiteX5" fmla="*/ 1767254 w 5973121"/>
                <a:gd name="connsiteY5" fmla="*/ 2729651 h 2977833"/>
                <a:gd name="connsiteX6" fmla="*/ 40049 w 5973121"/>
                <a:gd name="connsiteY6" fmla="*/ 1366519 h 2977833"/>
                <a:gd name="connsiteX7" fmla="*/ 725851 w 5973121"/>
                <a:gd name="connsiteY7" fmla="*/ 375919 h 2977833"/>
                <a:gd name="connsiteX0" fmla="*/ 725851 w 6040550"/>
                <a:gd name="connsiteY0" fmla="*/ 375919 h 2977833"/>
                <a:gd name="connsiteX1" fmla="*/ 2673184 w 6040550"/>
                <a:gd name="connsiteY1" fmla="*/ 11852 h 2977833"/>
                <a:gd name="connsiteX2" fmla="*/ 4891451 w 6040550"/>
                <a:gd name="connsiteY2" fmla="*/ 756918 h 2977833"/>
                <a:gd name="connsiteX3" fmla="*/ 5932851 w 6040550"/>
                <a:gd name="connsiteY3" fmla="*/ 1806783 h 2977833"/>
                <a:gd name="connsiteX4" fmla="*/ 5399449 w 6040550"/>
                <a:gd name="connsiteY4" fmla="*/ 2771986 h 2977833"/>
                <a:gd name="connsiteX5" fmla="*/ 1767254 w 6040550"/>
                <a:gd name="connsiteY5" fmla="*/ 2729651 h 2977833"/>
                <a:gd name="connsiteX6" fmla="*/ 40049 w 6040550"/>
                <a:gd name="connsiteY6" fmla="*/ 1366519 h 2977833"/>
                <a:gd name="connsiteX7" fmla="*/ 725851 w 6040550"/>
                <a:gd name="connsiteY7" fmla="*/ 375919 h 2977833"/>
                <a:gd name="connsiteX0" fmla="*/ 725851 w 6100883"/>
                <a:gd name="connsiteY0" fmla="*/ 375919 h 2977833"/>
                <a:gd name="connsiteX1" fmla="*/ 2673184 w 6100883"/>
                <a:gd name="connsiteY1" fmla="*/ 11852 h 2977833"/>
                <a:gd name="connsiteX2" fmla="*/ 4891451 w 6100883"/>
                <a:gd name="connsiteY2" fmla="*/ 756918 h 2977833"/>
                <a:gd name="connsiteX3" fmla="*/ 6009051 w 6100883"/>
                <a:gd name="connsiteY3" fmla="*/ 1916849 h 2977833"/>
                <a:gd name="connsiteX4" fmla="*/ 5399449 w 6100883"/>
                <a:gd name="connsiteY4" fmla="*/ 2771986 h 2977833"/>
                <a:gd name="connsiteX5" fmla="*/ 1767254 w 6100883"/>
                <a:gd name="connsiteY5" fmla="*/ 2729651 h 2977833"/>
                <a:gd name="connsiteX6" fmla="*/ 40049 w 6100883"/>
                <a:gd name="connsiteY6" fmla="*/ 1366519 h 2977833"/>
                <a:gd name="connsiteX7" fmla="*/ 725851 w 6100883"/>
                <a:gd name="connsiteY7" fmla="*/ 375919 h 2977833"/>
                <a:gd name="connsiteX0" fmla="*/ 725851 w 6086241"/>
                <a:gd name="connsiteY0" fmla="*/ 375919 h 2977833"/>
                <a:gd name="connsiteX1" fmla="*/ 2673184 w 6086241"/>
                <a:gd name="connsiteY1" fmla="*/ 11852 h 2977833"/>
                <a:gd name="connsiteX2" fmla="*/ 4891451 w 6086241"/>
                <a:gd name="connsiteY2" fmla="*/ 756918 h 2977833"/>
                <a:gd name="connsiteX3" fmla="*/ 6009051 w 6086241"/>
                <a:gd name="connsiteY3" fmla="*/ 1916849 h 2977833"/>
                <a:gd name="connsiteX4" fmla="*/ 5399449 w 6086241"/>
                <a:gd name="connsiteY4" fmla="*/ 2771986 h 2977833"/>
                <a:gd name="connsiteX5" fmla="*/ 1767254 w 6086241"/>
                <a:gd name="connsiteY5" fmla="*/ 2729651 h 2977833"/>
                <a:gd name="connsiteX6" fmla="*/ 40049 w 6086241"/>
                <a:gd name="connsiteY6" fmla="*/ 1366519 h 2977833"/>
                <a:gd name="connsiteX7" fmla="*/ 725851 w 6086241"/>
                <a:gd name="connsiteY7" fmla="*/ 375919 h 2977833"/>
                <a:gd name="connsiteX0" fmla="*/ 725851 w 6078952"/>
                <a:gd name="connsiteY0" fmla="*/ 375919 h 2977833"/>
                <a:gd name="connsiteX1" fmla="*/ 2673184 w 6078952"/>
                <a:gd name="connsiteY1" fmla="*/ 11852 h 2977833"/>
                <a:gd name="connsiteX2" fmla="*/ 4891451 w 6078952"/>
                <a:gd name="connsiteY2" fmla="*/ 756918 h 2977833"/>
                <a:gd name="connsiteX3" fmla="*/ 6009051 w 6078952"/>
                <a:gd name="connsiteY3" fmla="*/ 1916849 h 2977833"/>
                <a:gd name="connsiteX4" fmla="*/ 5399449 w 6078952"/>
                <a:gd name="connsiteY4" fmla="*/ 2771986 h 2977833"/>
                <a:gd name="connsiteX5" fmla="*/ 1767254 w 6078952"/>
                <a:gd name="connsiteY5" fmla="*/ 2729651 h 2977833"/>
                <a:gd name="connsiteX6" fmla="*/ 40049 w 6078952"/>
                <a:gd name="connsiteY6" fmla="*/ 1366519 h 2977833"/>
                <a:gd name="connsiteX7" fmla="*/ 725851 w 6078952"/>
                <a:gd name="connsiteY7" fmla="*/ 375919 h 2977833"/>
                <a:gd name="connsiteX0" fmla="*/ 725851 w 6078952"/>
                <a:gd name="connsiteY0" fmla="*/ 375919 h 2977833"/>
                <a:gd name="connsiteX1" fmla="*/ 2673184 w 6078952"/>
                <a:gd name="connsiteY1" fmla="*/ 11852 h 2977833"/>
                <a:gd name="connsiteX2" fmla="*/ 4891451 w 6078952"/>
                <a:gd name="connsiteY2" fmla="*/ 756918 h 2977833"/>
                <a:gd name="connsiteX3" fmla="*/ 6009051 w 6078952"/>
                <a:gd name="connsiteY3" fmla="*/ 1916849 h 2977833"/>
                <a:gd name="connsiteX4" fmla="*/ 5399449 w 6078952"/>
                <a:gd name="connsiteY4" fmla="*/ 2771986 h 2977833"/>
                <a:gd name="connsiteX5" fmla="*/ 1767254 w 6078952"/>
                <a:gd name="connsiteY5" fmla="*/ 2729651 h 2977833"/>
                <a:gd name="connsiteX6" fmla="*/ 40049 w 6078952"/>
                <a:gd name="connsiteY6" fmla="*/ 1366519 h 2977833"/>
                <a:gd name="connsiteX7" fmla="*/ 725851 w 6078952"/>
                <a:gd name="connsiteY7" fmla="*/ 375919 h 2977833"/>
                <a:gd name="connsiteX0" fmla="*/ 725851 w 6078952"/>
                <a:gd name="connsiteY0" fmla="*/ 375919 h 2977833"/>
                <a:gd name="connsiteX1" fmla="*/ 2673184 w 6078952"/>
                <a:gd name="connsiteY1" fmla="*/ 11852 h 2977833"/>
                <a:gd name="connsiteX2" fmla="*/ 4891451 w 6078952"/>
                <a:gd name="connsiteY2" fmla="*/ 756918 h 2977833"/>
                <a:gd name="connsiteX3" fmla="*/ 6009051 w 6078952"/>
                <a:gd name="connsiteY3" fmla="*/ 1916849 h 2977833"/>
                <a:gd name="connsiteX4" fmla="*/ 5399449 w 6078952"/>
                <a:gd name="connsiteY4" fmla="*/ 2771986 h 2977833"/>
                <a:gd name="connsiteX5" fmla="*/ 1767254 w 6078952"/>
                <a:gd name="connsiteY5" fmla="*/ 2729651 h 2977833"/>
                <a:gd name="connsiteX6" fmla="*/ 40049 w 6078952"/>
                <a:gd name="connsiteY6" fmla="*/ 1366519 h 2977833"/>
                <a:gd name="connsiteX7" fmla="*/ 725851 w 6078952"/>
                <a:gd name="connsiteY7" fmla="*/ 375919 h 2977833"/>
                <a:gd name="connsiteX0" fmla="*/ 725851 w 6078952"/>
                <a:gd name="connsiteY0" fmla="*/ 375919 h 2977833"/>
                <a:gd name="connsiteX1" fmla="*/ 2673184 w 6078952"/>
                <a:gd name="connsiteY1" fmla="*/ 11852 h 2977833"/>
                <a:gd name="connsiteX2" fmla="*/ 4891451 w 6078952"/>
                <a:gd name="connsiteY2" fmla="*/ 756918 h 2977833"/>
                <a:gd name="connsiteX3" fmla="*/ 6009051 w 6078952"/>
                <a:gd name="connsiteY3" fmla="*/ 1916849 h 2977833"/>
                <a:gd name="connsiteX4" fmla="*/ 5399449 w 6078952"/>
                <a:gd name="connsiteY4" fmla="*/ 2771986 h 2977833"/>
                <a:gd name="connsiteX5" fmla="*/ 1767254 w 6078952"/>
                <a:gd name="connsiteY5" fmla="*/ 2729651 h 2977833"/>
                <a:gd name="connsiteX6" fmla="*/ 40049 w 6078952"/>
                <a:gd name="connsiteY6" fmla="*/ 1366519 h 2977833"/>
                <a:gd name="connsiteX7" fmla="*/ 725851 w 6078952"/>
                <a:gd name="connsiteY7" fmla="*/ 375919 h 2977833"/>
                <a:gd name="connsiteX0" fmla="*/ 725851 w 6078952"/>
                <a:gd name="connsiteY0" fmla="*/ 365144 h 2967058"/>
                <a:gd name="connsiteX1" fmla="*/ 2673184 w 6078952"/>
                <a:gd name="connsiteY1" fmla="*/ 1077 h 2967058"/>
                <a:gd name="connsiteX2" fmla="*/ 4442718 w 6078952"/>
                <a:gd name="connsiteY2" fmla="*/ 458277 h 2967058"/>
                <a:gd name="connsiteX3" fmla="*/ 6009051 w 6078952"/>
                <a:gd name="connsiteY3" fmla="*/ 1906074 h 2967058"/>
                <a:gd name="connsiteX4" fmla="*/ 5399449 w 6078952"/>
                <a:gd name="connsiteY4" fmla="*/ 2761211 h 2967058"/>
                <a:gd name="connsiteX5" fmla="*/ 1767254 w 6078952"/>
                <a:gd name="connsiteY5" fmla="*/ 2718876 h 2967058"/>
                <a:gd name="connsiteX6" fmla="*/ 40049 w 6078952"/>
                <a:gd name="connsiteY6" fmla="*/ 1355744 h 2967058"/>
                <a:gd name="connsiteX7" fmla="*/ 725851 w 6078952"/>
                <a:gd name="connsiteY7" fmla="*/ 365144 h 2967058"/>
                <a:gd name="connsiteX0" fmla="*/ 725851 w 6078952"/>
                <a:gd name="connsiteY0" fmla="*/ 365144 h 2967058"/>
                <a:gd name="connsiteX1" fmla="*/ 2673184 w 6078952"/>
                <a:gd name="connsiteY1" fmla="*/ 1077 h 2967058"/>
                <a:gd name="connsiteX2" fmla="*/ 4442718 w 6078952"/>
                <a:gd name="connsiteY2" fmla="*/ 458277 h 2967058"/>
                <a:gd name="connsiteX3" fmla="*/ 6009051 w 6078952"/>
                <a:gd name="connsiteY3" fmla="*/ 1906074 h 2967058"/>
                <a:gd name="connsiteX4" fmla="*/ 5399449 w 6078952"/>
                <a:gd name="connsiteY4" fmla="*/ 2761211 h 2967058"/>
                <a:gd name="connsiteX5" fmla="*/ 1767254 w 6078952"/>
                <a:gd name="connsiteY5" fmla="*/ 2718876 h 2967058"/>
                <a:gd name="connsiteX6" fmla="*/ 40049 w 6078952"/>
                <a:gd name="connsiteY6" fmla="*/ 1355744 h 2967058"/>
                <a:gd name="connsiteX7" fmla="*/ 725851 w 6078952"/>
                <a:gd name="connsiteY7" fmla="*/ 365144 h 2967058"/>
                <a:gd name="connsiteX0" fmla="*/ 725851 w 6078952"/>
                <a:gd name="connsiteY0" fmla="*/ 365144 h 2967058"/>
                <a:gd name="connsiteX1" fmla="*/ 2673184 w 6078952"/>
                <a:gd name="connsiteY1" fmla="*/ 1077 h 2967058"/>
                <a:gd name="connsiteX2" fmla="*/ 4442718 w 6078952"/>
                <a:gd name="connsiteY2" fmla="*/ 458277 h 2967058"/>
                <a:gd name="connsiteX3" fmla="*/ 6009051 w 6078952"/>
                <a:gd name="connsiteY3" fmla="*/ 1906074 h 2967058"/>
                <a:gd name="connsiteX4" fmla="*/ 5399449 w 6078952"/>
                <a:gd name="connsiteY4" fmla="*/ 2761211 h 2967058"/>
                <a:gd name="connsiteX5" fmla="*/ 1767254 w 6078952"/>
                <a:gd name="connsiteY5" fmla="*/ 2718876 h 2967058"/>
                <a:gd name="connsiteX6" fmla="*/ 40049 w 6078952"/>
                <a:gd name="connsiteY6" fmla="*/ 1355744 h 2967058"/>
                <a:gd name="connsiteX7" fmla="*/ 725851 w 6078952"/>
                <a:gd name="connsiteY7" fmla="*/ 365144 h 2967058"/>
                <a:gd name="connsiteX0" fmla="*/ 725851 w 6078952"/>
                <a:gd name="connsiteY0" fmla="*/ 365144 h 2967058"/>
                <a:gd name="connsiteX1" fmla="*/ 2673184 w 6078952"/>
                <a:gd name="connsiteY1" fmla="*/ 1077 h 2967058"/>
                <a:gd name="connsiteX2" fmla="*/ 4442718 w 6078952"/>
                <a:gd name="connsiteY2" fmla="*/ 458277 h 2967058"/>
                <a:gd name="connsiteX3" fmla="*/ 6009051 w 6078952"/>
                <a:gd name="connsiteY3" fmla="*/ 1906074 h 2967058"/>
                <a:gd name="connsiteX4" fmla="*/ 5399449 w 6078952"/>
                <a:gd name="connsiteY4" fmla="*/ 2761211 h 2967058"/>
                <a:gd name="connsiteX5" fmla="*/ 1767254 w 6078952"/>
                <a:gd name="connsiteY5" fmla="*/ 2718876 h 2967058"/>
                <a:gd name="connsiteX6" fmla="*/ 40049 w 6078952"/>
                <a:gd name="connsiteY6" fmla="*/ 1355744 h 2967058"/>
                <a:gd name="connsiteX7" fmla="*/ 725851 w 6078952"/>
                <a:gd name="connsiteY7" fmla="*/ 365144 h 2967058"/>
                <a:gd name="connsiteX0" fmla="*/ 725851 w 6078952"/>
                <a:gd name="connsiteY0" fmla="*/ 365144 h 2967058"/>
                <a:gd name="connsiteX1" fmla="*/ 2673184 w 6078952"/>
                <a:gd name="connsiteY1" fmla="*/ 1077 h 2967058"/>
                <a:gd name="connsiteX2" fmla="*/ 4442718 w 6078952"/>
                <a:gd name="connsiteY2" fmla="*/ 458277 h 2967058"/>
                <a:gd name="connsiteX3" fmla="*/ 6009051 w 6078952"/>
                <a:gd name="connsiteY3" fmla="*/ 1906074 h 2967058"/>
                <a:gd name="connsiteX4" fmla="*/ 5399449 w 6078952"/>
                <a:gd name="connsiteY4" fmla="*/ 2761211 h 2967058"/>
                <a:gd name="connsiteX5" fmla="*/ 1767254 w 6078952"/>
                <a:gd name="connsiteY5" fmla="*/ 2718876 h 2967058"/>
                <a:gd name="connsiteX6" fmla="*/ 40049 w 6078952"/>
                <a:gd name="connsiteY6" fmla="*/ 1355744 h 2967058"/>
                <a:gd name="connsiteX7" fmla="*/ 725851 w 6078952"/>
                <a:gd name="connsiteY7" fmla="*/ 365144 h 2967058"/>
                <a:gd name="connsiteX0" fmla="*/ 725851 w 6078952"/>
                <a:gd name="connsiteY0" fmla="*/ 365144 h 2967058"/>
                <a:gd name="connsiteX1" fmla="*/ 2673184 w 6078952"/>
                <a:gd name="connsiteY1" fmla="*/ 1077 h 2967058"/>
                <a:gd name="connsiteX2" fmla="*/ 4442718 w 6078952"/>
                <a:gd name="connsiteY2" fmla="*/ 458277 h 2967058"/>
                <a:gd name="connsiteX3" fmla="*/ 6009051 w 6078952"/>
                <a:gd name="connsiteY3" fmla="*/ 1906074 h 2967058"/>
                <a:gd name="connsiteX4" fmla="*/ 5399449 w 6078952"/>
                <a:gd name="connsiteY4" fmla="*/ 2761211 h 2967058"/>
                <a:gd name="connsiteX5" fmla="*/ 1767254 w 6078952"/>
                <a:gd name="connsiteY5" fmla="*/ 2718876 h 2967058"/>
                <a:gd name="connsiteX6" fmla="*/ 40049 w 6078952"/>
                <a:gd name="connsiteY6" fmla="*/ 1355744 h 2967058"/>
                <a:gd name="connsiteX7" fmla="*/ 725851 w 6078952"/>
                <a:gd name="connsiteY7" fmla="*/ 365144 h 2967058"/>
                <a:gd name="connsiteX0" fmla="*/ 725851 w 6031203"/>
                <a:gd name="connsiteY0" fmla="*/ 365144 h 2967058"/>
                <a:gd name="connsiteX1" fmla="*/ 2673184 w 6031203"/>
                <a:gd name="connsiteY1" fmla="*/ 1077 h 2967058"/>
                <a:gd name="connsiteX2" fmla="*/ 4442718 w 6031203"/>
                <a:gd name="connsiteY2" fmla="*/ 458277 h 2967058"/>
                <a:gd name="connsiteX3" fmla="*/ 5949784 w 6031203"/>
                <a:gd name="connsiteY3" fmla="*/ 1736740 h 2967058"/>
                <a:gd name="connsiteX4" fmla="*/ 5399449 w 6031203"/>
                <a:gd name="connsiteY4" fmla="*/ 2761211 h 2967058"/>
                <a:gd name="connsiteX5" fmla="*/ 1767254 w 6031203"/>
                <a:gd name="connsiteY5" fmla="*/ 2718876 h 2967058"/>
                <a:gd name="connsiteX6" fmla="*/ 40049 w 6031203"/>
                <a:gd name="connsiteY6" fmla="*/ 1355744 h 2967058"/>
                <a:gd name="connsiteX7" fmla="*/ 725851 w 6031203"/>
                <a:gd name="connsiteY7" fmla="*/ 365144 h 2967058"/>
                <a:gd name="connsiteX0" fmla="*/ 725851 w 6044587"/>
                <a:gd name="connsiteY0" fmla="*/ 365144 h 2967058"/>
                <a:gd name="connsiteX1" fmla="*/ 2673184 w 6044587"/>
                <a:gd name="connsiteY1" fmla="*/ 1077 h 2967058"/>
                <a:gd name="connsiteX2" fmla="*/ 4442718 w 6044587"/>
                <a:gd name="connsiteY2" fmla="*/ 458277 h 2967058"/>
                <a:gd name="connsiteX3" fmla="*/ 5966717 w 6044587"/>
                <a:gd name="connsiteY3" fmla="*/ 1829874 h 2967058"/>
                <a:gd name="connsiteX4" fmla="*/ 5399449 w 6044587"/>
                <a:gd name="connsiteY4" fmla="*/ 2761211 h 2967058"/>
                <a:gd name="connsiteX5" fmla="*/ 1767254 w 6044587"/>
                <a:gd name="connsiteY5" fmla="*/ 2718876 h 2967058"/>
                <a:gd name="connsiteX6" fmla="*/ 40049 w 6044587"/>
                <a:gd name="connsiteY6" fmla="*/ 1355744 h 2967058"/>
                <a:gd name="connsiteX7" fmla="*/ 725851 w 6044587"/>
                <a:gd name="connsiteY7" fmla="*/ 365144 h 2967058"/>
                <a:gd name="connsiteX0" fmla="*/ 725851 w 6044587"/>
                <a:gd name="connsiteY0" fmla="*/ 365144 h 2967058"/>
                <a:gd name="connsiteX1" fmla="*/ 2673184 w 6044587"/>
                <a:gd name="connsiteY1" fmla="*/ 1077 h 2967058"/>
                <a:gd name="connsiteX2" fmla="*/ 4442718 w 6044587"/>
                <a:gd name="connsiteY2" fmla="*/ 458277 h 2967058"/>
                <a:gd name="connsiteX3" fmla="*/ 5966717 w 6044587"/>
                <a:gd name="connsiteY3" fmla="*/ 1829874 h 2967058"/>
                <a:gd name="connsiteX4" fmla="*/ 5399449 w 6044587"/>
                <a:gd name="connsiteY4" fmla="*/ 2761211 h 2967058"/>
                <a:gd name="connsiteX5" fmla="*/ 1767254 w 6044587"/>
                <a:gd name="connsiteY5" fmla="*/ 2718876 h 2967058"/>
                <a:gd name="connsiteX6" fmla="*/ 40049 w 6044587"/>
                <a:gd name="connsiteY6" fmla="*/ 1355744 h 2967058"/>
                <a:gd name="connsiteX7" fmla="*/ 725851 w 6044587"/>
                <a:gd name="connsiteY7" fmla="*/ 365144 h 2967058"/>
                <a:gd name="connsiteX0" fmla="*/ 725851 w 6044587"/>
                <a:gd name="connsiteY0" fmla="*/ 365144 h 2967058"/>
                <a:gd name="connsiteX1" fmla="*/ 2673184 w 6044587"/>
                <a:gd name="connsiteY1" fmla="*/ 1077 h 2967058"/>
                <a:gd name="connsiteX2" fmla="*/ 4442718 w 6044587"/>
                <a:gd name="connsiteY2" fmla="*/ 458277 h 2967058"/>
                <a:gd name="connsiteX3" fmla="*/ 5966717 w 6044587"/>
                <a:gd name="connsiteY3" fmla="*/ 1829874 h 2967058"/>
                <a:gd name="connsiteX4" fmla="*/ 5399449 w 6044587"/>
                <a:gd name="connsiteY4" fmla="*/ 2761211 h 2967058"/>
                <a:gd name="connsiteX5" fmla="*/ 1767254 w 6044587"/>
                <a:gd name="connsiteY5" fmla="*/ 2718876 h 2967058"/>
                <a:gd name="connsiteX6" fmla="*/ 40049 w 6044587"/>
                <a:gd name="connsiteY6" fmla="*/ 1355744 h 2967058"/>
                <a:gd name="connsiteX7" fmla="*/ 725851 w 6044587"/>
                <a:gd name="connsiteY7" fmla="*/ 365144 h 2967058"/>
                <a:gd name="connsiteX0" fmla="*/ 725851 w 6044587"/>
                <a:gd name="connsiteY0" fmla="*/ 365144 h 2967058"/>
                <a:gd name="connsiteX1" fmla="*/ 2673184 w 6044587"/>
                <a:gd name="connsiteY1" fmla="*/ 1077 h 2967058"/>
                <a:gd name="connsiteX2" fmla="*/ 4442718 w 6044587"/>
                <a:gd name="connsiteY2" fmla="*/ 458277 h 2967058"/>
                <a:gd name="connsiteX3" fmla="*/ 5966717 w 6044587"/>
                <a:gd name="connsiteY3" fmla="*/ 1829874 h 2967058"/>
                <a:gd name="connsiteX4" fmla="*/ 5399449 w 6044587"/>
                <a:gd name="connsiteY4" fmla="*/ 2761211 h 2967058"/>
                <a:gd name="connsiteX5" fmla="*/ 1767254 w 6044587"/>
                <a:gd name="connsiteY5" fmla="*/ 2718876 h 2967058"/>
                <a:gd name="connsiteX6" fmla="*/ 40049 w 6044587"/>
                <a:gd name="connsiteY6" fmla="*/ 1355744 h 2967058"/>
                <a:gd name="connsiteX7" fmla="*/ 725851 w 6044587"/>
                <a:gd name="connsiteY7" fmla="*/ 365144 h 2967058"/>
                <a:gd name="connsiteX0" fmla="*/ 725851 w 6044587"/>
                <a:gd name="connsiteY0" fmla="*/ 365144 h 2967058"/>
                <a:gd name="connsiteX1" fmla="*/ 2673184 w 6044587"/>
                <a:gd name="connsiteY1" fmla="*/ 1077 h 2967058"/>
                <a:gd name="connsiteX2" fmla="*/ 4442718 w 6044587"/>
                <a:gd name="connsiteY2" fmla="*/ 458277 h 2967058"/>
                <a:gd name="connsiteX3" fmla="*/ 5966717 w 6044587"/>
                <a:gd name="connsiteY3" fmla="*/ 1829874 h 2967058"/>
                <a:gd name="connsiteX4" fmla="*/ 5399449 w 6044587"/>
                <a:gd name="connsiteY4" fmla="*/ 2761211 h 2967058"/>
                <a:gd name="connsiteX5" fmla="*/ 1767254 w 6044587"/>
                <a:gd name="connsiteY5" fmla="*/ 2718876 h 2967058"/>
                <a:gd name="connsiteX6" fmla="*/ 40049 w 6044587"/>
                <a:gd name="connsiteY6" fmla="*/ 1355744 h 2967058"/>
                <a:gd name="connsiteX7" fmla="*/ 725851 w 6044587"/>
                <a:gd name="connsiteY7" fmla="*/ 365144 h 2967058"/>
                <a:gd name="connsiteX0" fmla="*/ 725851 w 6065058"/>
                <a:gd name="connsiteY0" fmla="*/ 365144 h 2967058"/>
                <a:gd name="connsiteX1" fmla="*/ 2673184 w 6065058"/>
                <a:gd name="connsiteY1" fmla="*/ 1077 h 2967058"/>
                <a:gd name="connsiteX2" fmla="*/ 4442718 w 6065058"/>
                <a:gd name="connsiteY2" fmla="*/ 458277 h 2967058"/>
                <a:gd name="connsiteX3" fmla="*/ 5992117 w 6065058"/>
                <a:gd name="connsiteY3" fmla="*/ 1838340 h 2967058"/>
                <a:gd name="connsiteX4" fmla="*/ 5399449 w 6065058"/>
                <a:gd name="connsiteY4" fmla="*/ 2761211 h 2967058"/>
                <a:gd name="connsiteX5" fmla="*/ 1767254 w 6065058"/>
                <a:gd name="connsiteY5" fmla="*/ 2718876 h 2967058"/>
                <a:gd name="connsiteX6" fmla="*/ 40049 w 6065058"/>
                <a:gd name="connsiteY6" fmla="*/ 1355744 h 2967058"/>
                <a:gd name="connsiteX7" fmla="*/ 725851 w 6065058"/>
                <a:gd name="connsiteY7" fmla="*/ 365144 h 2967058"/>
                <a:gd name="connsiteX0" fmla="*/ 725851 w 6065058"/>
                <a:gd name="connsiteY0" fmla="*/ 365144 h 2967058"/>
                <a:gd name="connsiteX1" fmla="*/ 2673184 w 6065058"/>
                <a:gd name="connsiteY1" fmla="*/ 1077 h 2967058"/>
                <a:gd name="connsiteX2" fmla="*/ 4442718 w 6065058"/>
                <a:gd name="connsiteY2" fmla="*/ 458277 h 2967058"/>
                <a:gd name="connsiteX3" fmla="*/ 5992117 w 6065058"/>
                <a:gd name="connsiteY3" fmla="*/ 1838340 h 2967058"/>
                <a:gd name="connsiteX4" fmla="*/ 5399449 w 6065058"/>
                <a:gd name="connsiteY4" fmla="*/ 2761211 h 2967058"/>
                <a:gd name="connsiteX5" fmla="*/ 1767254 w 6065058"/>
                <a:gd name="connsiteY5" fmla="*/ 2718876 h 2967058"/>
                <a:gd name="connsiteX6" fmla="*/ 40049 w 6065058"/>
                <a:gd name="connsiteY6" fmla="*/ 1355744 h 2967058"/>
                <a:gd name="connsiteX7" fmla="*/ 725851 w 6065058"/>
                <a:gd name="connsiteY7" fmla="*/ 365144 h 2967058"/>
                <a:gd name="connsiteX0" fmla="*/ 725851 w 6094828"/>
                <a:gd name="connsiteY0" fmla="*/ 365144 h 2950917"/>
                <a:gd name="connsiteX1" fmla="*/ 2673184 w 6094828"/>
                <a:gd name="connsiteY1" fmla="*/ 1077 h 2950917"/>
                <a:gd name="connsiteX2" fmla="*/ 4442718 w 6094828"/>
                <a:gd name="connsiteY2" fmla="*/ 458277 h 2950917"/>
                <a:gd name="connsiteX3" fmla="*/ 5992117 w 6094828"/>
                <a:gd name="connsiteY3" fmla="*/ 1838340 h 2950917"/>
                <a:gd name="connsiteX4" fmla="*/ 5526449 w 6094828"/>
                <a:gd name="connsiteY4" fmla="*/ 2727344 h 2950917"/>
                <a:gd name="connsiteX5" fmla="*/ 1767254 w 6094828"/>
                <a:gd name="connsiteY5" fmla="*/ 2718876 h 2950917"/>
                <a:gd name="connsiteX6" fmla="*/ 40049 w 6094828"/>
                <a:gd name="connsiteY6" fmla="*/ 1355744 h 2950917"/>
                <a:gd name="connsiteX7" fmla="*/ 725851 w 6094828"/>
                <a:gd name="connsiteY7" fmla="*/ 365144 h 2950917"/>
                <a:gd name="connsiteX0" fmla="*/ 725851 w 6087782"/>
                <a:gd name="connsiteY0" fmla="*/ 365144 h 2943367"/>
                <a:gd name="connsiteX1" fmla="*/ 2673184 w 6087782"/>
                <a:gd name="connsiteY1" fmla="*/ 1077 h 2943367"/>
                <a:gd name="connsiteX2" fmla="*/ 4442718 w 6087782"/>
                <a:gd name="connsiteY2" fmla="*/ 458277 h 2943367"/>
                <a:gd name="connsiteX3" fmla="*/ 5992117 w 6087782"/>
                <a:gd name="connsiteY3" fmla="*/ 1838340 h 2943367"/>
                <a:gd name="connsiteX4" fmla="*/ 5501049 w 6087782"/>
                <a:gd name="connsiteY4" fmla="*/ 2710411 h 2943367"/>
                <a:gd name="connsiteX5" fmla="*/ 1767254 w 6087782"/>
                <a:gd name="connsiteY5" fmla="*/ 2718876 h 2943367"/>
                <a:gd name="connsiteX6" fmla="*/ 40049 w 6087782"/>
                <a:gd name="connsiteY6" fmla="*/ 1355744 h 2943367"/>
                <a:gd name="connsiteX7" fmla="*/ 725851 w 6087782"/>
                <a:gd name="connsiteY7" fmla="*/ 365144 h 2943367"/>
                <a:gd name="connsiteX0" fmla="*/ 725851 w 6087782"/>
                <a:gd name="connsiteY0" fmla="*/ 365144 h 2941402"/>
                <a:gd name="connsiteX1" fmla="*/ 2673184 w 6087782"/>
                <a:gd name="connsiteY1" fmla="*/ 1077 h 2941402"/>
                <a:gd name="connsiteX2" fmla="*/ 4442718 w 6087782"/>
                <a:gd name="connsiteY2" fmla="*/ 458277 h 2941402"/>
                <a:gd name="connsiteX3" fmla="*/ 5992117 w 6087782"/>
                <a:gd name="connsiteY3" fmla="*/ 1838340 h 2941402"/>
                <a:gd name="connsiteX4" fmla="*/ 5501049 w 6087782"/>
                <a:gd name="connsiteY4" fmla="*/ 2710411 h 2941402"/>
                <a:gd name="connsiteX5" fmla="*/ 3309241 w 6087782"/>
                <a:gd name="connsiteY5" fmla="*/ 2937950 h 2941402"/>
                <a:gd name="connsiteX6" fmla="*/ 1767254 w 6087782"/>
                <a:gd name="connsiteY6" fmla="*/ 2718876 h 2941402"/>
                <a:gd name="connsiteX7" fmla="*/ 40049 w 6087782"/>
                <a:gd name="connsiteY7" fmla="*/ 1355744 h 2941402"/>
                <a:gd name="connsiteX8" fmla="*/ 725851 w 6087782"/>
                <a:gd name="connsiteY8" fmla="*/ 365144 h 2941402"/>
                <a:gd name="connsiteX0" fmla="*/ 725851 w 6087782"/>
                <a:gd name="connsiteY0" fmla="*/ 365144 h 2941402"/>
                <a:gd name="connsiteX1" fmla="*/ 2673184 w 6087782"/>
                <a:gd name="connsiteY1" fmla="*/ 1077 h 2941402"/>
                <a:gd name="connsiteX2" fmla="*/ 4442718 w 6087782"/>
                <a:gd name="connsiteY2" fmla="*/ 458277 h 2941402"/>
                <a:gd name="connsiteX3" fmla="*/ 5642866 w 6087782"/>
                <a:gd name="connsiteY3" fmla="*/ 1480625 h 2941402"/>
                <a:gd name="connsiteX4" fmla="*/ 5992117 w 6087782"/>
                <a:gd name="connsiteY4" fmla="*/ 1838340 h 2941402"/>
                <a:gd name="connsiteX5" fmla="*/ 5501049 w 6087782"/>
                <a:gd name="connsiteY5" fmla="*/ 2710411 h 2941402"/>
                <a:gd name="connsiteX6" fmla="*/ 3309241 w 6087782"/>
                <a:gd name="connsiteY6" fmla="*/ 2937950 h 2941402"/>
                <a:gd name="connsiteX7" fmla="*/ 1767254 w 6087782"/>
                <a:gd name="connsiteY7" fmla="*/ 2718876 h 2941402"/>
                <a:gd name="connsiteX8" fmla="*/ 40049 w 6087782"/>
                <a:gd name="connsiteY8" fmla="*/ 1355744 h 2941402"/>
                <a:gd name="connsiteX9" fmla="*/ 725851 w 6087782"/>
                <a:gd name="connsiteY9" fmla="*/ 365144 h 2941402"/>
                <a:gd name="connsiteX0" fmla="*/ 725851 w 6087782"/>
                <a:gd name="connsiteY0" fmla="*/ 365144 h 2941402"/>
                <a:gd name="connsiteX1" fmla="*/ 2673184 w 6087782"/>
                <a:gd name="connsiteY1" fmla="*/ 1077 h 2941402"/>
                <a:gd name="connsiteX2" fmla="*/ 4442718 w 6087782"/>
                <a:gd name="connsiteY2" fmla="*/ 458277 h 2941402"/>
                <a:gd name="connsiteX3" fmla="*/ 5166616 w 6087782"/>
                <a:gd name="connsiteY3" fmla="*/ 1004375 h 2941402"/>
                <a:gd name="connsiteX4" fmla="*/ 5642866 w 6087782"/>
                <a:gd name="connsiteY4" fmla="*/ 1480625 h 2941402"/>
                <a:gd name="connsiteX5" fmla="*/ 5992117 w 6087782"/>
                <a:gd name="connsiteY5" fmla="*/ 1838340 h 2941402"/>
                <a:gd name="connsiteX6" fmla="*/ 5501049 w 6087782"/>
                <a:gd name="connsiteY6" fmla="*/ 2710411 h 2941402"/>
                <a:gd name="connsiteX7" fmla="*/ 3309241 w 6087782"/>
                <a:gd name="connsiteY7" fmla="*/ 2937950 h 2941402"/>
                <a:gd name="connsiteX8" fmla="*/ 1767254 w 6087782"/>
                <a:gd name="connsiteY8" fmla="*/ 2718876 h 2941402"/>
                <a:gd name="connsiteX9" fmla="*/ 40049 w 6087782"/>
                <a:gd name="connsiteY9" fmla="*/ 1355744 h 2941402"/>
                <a:gd name="connsiteX10" fmla="*/ 725851 w 6087782"/>
                <a:gd name="connsiteY10" fmla="*/ 365144 h 2941402"/>
                <a:gd name="connsiteX0" fmla="*/ 725851 w 6087782"/>
                <a:gd name="connsiteY0" fmla="*/ 365144 h 2941402"/>
                <a:gd name="connsiteX1" fmla="*/ 2673184 w 6087782"/>
                <a:gd name="connsiteY1" fmla="*/ 1077 h 2941402"/>
                <a:gd name="connsiteX2" fmla="*/ 4442718 w 6087782"/>
                <a:gd name="connsiteY2" fmla="*/ 458277 h 2941402"/>
                <a:gd name="connsiteX3" fmla="*/ 4871341 w 6087782"/>
                <a:gd name="connsiteY3" fmla="*/ 699575 h 2941402"/>
                <a:gd name="connsiteX4" fmla="*/ 5166616 w 6087782"/>
                <a:gd name="connsiteY4" fmla="*/ 1004375 h 2941402"/>
                <a:gd name="connsiteX5" fmla="*/ 5642866 w 6087782"/>
                <a:gd name="connsiteY5" fmla="*/ 1480625 h 2941402"/>
                <a:gd name="connsiteX6" fmla="*/ 5992117 w 6087782"/>
                <a:gd name="connsiteY6" fmla="*/ 1838340 h 2941402"/>
                <a:gd name="connsiteX7" fmla="*/ 5501049 w 6087782"/>
                <a:gd name="connsiteY7" fmla="*/ 2710411 h 2941402"/>
                <a:gd name="connsiteX8" fmla="*/ 3309241 w 6087782"/>
                <a:gd name="connsiteY8" fmla="*/ 2937950 h 2941402"/>
                <a:gd name="connsiteX9" fmla="*/ 1767254 w 6087782"/>
                <a:gd name="connsiteY9" fmla="*/ 2718876 h 2941402"/>
                <a:gd name="connsiteX10" fmla="*/ 40049 w 6087782"/>
                <a:gd name="connsiteY10" fmla="*/ 1355744 h 2941402"/>
                <a:gd name="connsiteX11" fmla="*/ 725851 w 6087782"/>
                <a:gd name="connsiteY11" fmla="*/ 365144 h 2941402"/>
                <a:gd name="connsiteX0" fmla="*/ 725851 w 6087782"/>
                <a:gd name="connsiteY0" fmla="*/ 365144 h 2941402"/>
                <a:gd name="connsiteX1" fmla="*/ 2673184 w 6087782"/>
                <a:gd name="connsiteY1" fmla="*/ 1077 h 2941402"/>
                <a:gd name="connsiteX2" fmla="*/ 3947416 w 6087782"/>
                <a:gd name="connsiteY2" fmla="*/ 280475 h 2941402"/>
                <a:gd name="connsiteX3" fmla="*/ 4442718 w 6087782"/>
                <a:gd name="connsiteY3" fmla="*/ 458277 h 2941402"/>
                <a:gd name="connsiteX4" fmla="*/ 4871341 w 6087782"/>
                <a:gd name="connsiteY4" fmla="*/ 699575 h 2941402"/>
                <a:gd name="connsiteX5" fmla="*/ 5166616 w 6087782"/>
                <a:gd name="connsiteY5" fmla="*/ 1004375 h 2941402"/>
                <a:gd name="connsiteX6" fmla="*/ 5642866 w 6087782"/>
                <a:gd name="connsiteY6" fmla="*/ 1480625 h 2941402"/>
                <a:gd name="connsiteX7" fmla="*/ 5992117 w 6087782"/>
                <a:gd name="connsiteY7" fmla="*/ 1838340 h 2941402"/>
                <a:gd name="connsiteX8" fmla="*/ 5501049 w 6087782"/>
                <a:gd name="connsiteY8" fmla="*/ 2710411 h 2941402"/>
                <a:gd name="connsiteX9" fmla="*/ 3309241 w 6087782"/>
                <a:gd name="connsiteY9" fmla="*/ 2937950 h 2941402"/>
                <a:gd name="connsiteX10" fmla="*/ 1767254 w 6087782"/>
                <a:gd name="connsiteY10" fmla="*/ 2718876 h 2941402"/>
                <a:gd name="connsiteX11" fmla="*/ 40049 w 6087782"/>
                <a:gd name="connsiteY11" fmla="*/ 1355744 h 2941402"/>
                <a:gd name="connsiteX12" fmla="*/ 725851 w 6087782"/>
                <a:gd name="connsiteY12" fmla="*/ 365144 h 2941402"/>
                <a:gd name="connsiteX0" fmla="*/ 725851 w 6087782"/>
                <a:gd name="connsiteY0" fmla="*/ 384975 h 2961233"/>
                <a:gd name="connsiteX1" fmla="*/ 2673184 w 6087782"/>
                <a:gd name="connsiteY1" fmla="*/ 20908 h 2961233"/>
                <a:gd name="connsiteX2" fmla="*/ 3185416 w 6087782"/>
                <a:gd name="connsiteY2" fmla="*/ 71706 h 2961233"/>
                <a:gd name="connsiteX3" fmla="*/ 3947416 w 6087782"/>
                <a:gd name="connsiteY3" fmla="*/ 300306 h 2961233"/>
                <a:gd name="connsiteX4" fmla="*/ 4442718 w 6087782"/>
                <a:gd name="connsiteY4" fmla="*/ 478108 h 2961233"/>
                <a:gd name="connsiteX5" fmla="*/ 4871341 w 6087782"/>
                <a:gd name="connsiteY5" fmla="*/ 719406 h 2961233"/>
                <a:gd name="connsiteX6" fmla="*/ 5166616 w 6087782"/>
                <a:gd name="connsiteY6" fmla="*/ 1024206 h 2961233"/>
                <a:gd name="connsiteX7" fmla="*/ 5642866 w 6087782"/>
                <a:gd name="connsiteY7" fmla="*/ 1500456 h 2961233"/>
                <a:gd name="connsiteX8" fmla="*/ 5992117 w 6087782"/>
                <a:gd name="connsiteY8" fmla="*/ 1858171 h 2961233"/>
                <a:gd name="connsiteX9" fmla="*/ 5501049 w 6087782"/>
                <a:gd name="connsiteY9" fmla="*/ 2730242 h 2961233"/>
                <a:gd name="connsiteX10" fmla="*/ 3309241 w 6087782"/>
                <a:gd name="connsiteY10" fmla="*/ 2957781 h 2961233"/>
                <a:gd name="connsiteX11" fmla="*/ 1767254 w 6087782"/>
                <a:gd name="connsiteY11" fmla="*/ 2738707 h 2961233"/>
                <a:gd name="connsiteX12" fmla="*/ 40049 w 6087782"/>
                <a:gd name="connsiteY12" fmla="*/ 1375575 h 2961233"/>
                <a:gd name="connsiteX13" fmla="*/ 725851 w 6087782"/>
                <a:gd name="connsiteY13" fmla="*/ 384975 h 2961233"/>
                <a:gd name="connsiteX0" fmla="*/ 725851 w 6094815"/>
                <a:gd name="connsiteY0" fmla="*/ 384975 h 2961233"/>
                <a:gd name="connsiteX1" fmla="*/ 2673184 w 6094815"/>
                <a:gd name="connsiteY1" fmla="*/ 20908 h 2961233"/>
                <a:gd name="connsiteX2" fmla="*/ 3185416 w 6094815"/>
                <a:gd name="connsiteY2" fmla="*/ 71706 h 2961233"/>
                <a:gd name="connsiteX3" fmla="*/ 3947416 w 6094815"/>
                <a:gd name="connsiteY3" fmla="*/ 300306 h 2961233"/>
                <a:gd name="connsiteX4" fmla="*/ 4442718 w 6094815"/>
                <a:gd name="connsiteY4" fmla="*/ 478108 h 2961233"/>
                <a:gd name="connsiteX5" fmla="*/ 4871341 w 6094815"/>
                <a:gd name="connsiteY5" fmla="*/ 719406 h 2961233"/>
                <a:gd name="connsiteX6" fmla="*/ 5166616 w 6094815"/>
                <a:gd name="connsiteY6" fmla="*/ 1024206 h 2961233"/>
                <a:gd name="connsiteX7" fmla="*/ 5642866 w 6094815"/>
                <a:gd name="connsiteY7" fmla="*/ 1500456 h 2961233"/>
                <a:gd name="connsiteX8" fmla="*/ 6001642 w 6094815"/>
                <a:gd name="connsiteY8" fmla="*/ 1753396 h 2961233"/>
                <a:gd name="connsiteX9" fmla="*/ 5501049 w 6094815"/>
                <a:gd name="connsiteY9" fmla="*/ 2730242 h 2961233"/>
                <a:gd name="connsiteX10" fmla="*/ 3309241 w 6094815"/>
                <a:gd name="connsiteY10" fmla="*/ 2957781 h 2961233"/>
                <a:gd name="connsiteX11" fmla="*/ 1767254 w 6094815"/>
                <a:gd name="connsiteY11" fmla="*/ 2738707 h 2961233"/>
                <a:gd name="connsiteX12" fmla="*/ 40049 w 6094815"/>
                <a:gd name="connsiteY12" fmla="*/ 1375575 h 2961233"/>
                <a:gd name="connsiteX13" fmla="*/ 725851 w 6094815"/>
                <a:gd name="connsiteY13" fmla="*/ 384975 h 2961233"/>
                <a:gd name="connsiteX0" fmla="*/ 725851 w 6094815"/>
                <a:gd name="connsiteY0" fmla="*/ 384975 h 2961233"/>
                <a:gd name="connsiteX1" fmla="*/ 2673184 w 6094815"/>
                <a:gd name="connsiteY1" fmla="*/ 20908 h 2961233"/>
                <a:gd name="connsiteX2" fmla="*/ 3185416 w 6094815"/>
                <a:gd name="connsiteY2" fmla="*/ 71706 h 2961233"/>
                <a:gd name="connsiteX3" fmla="*/ 3947416 w 6094815"/>
                <a:gd name="connsiteY3" fmla="*/ 300306 h 2961233"/>
                <a:gd name="connsiteX4" fmla="*/ 4442718 w 6094815"/>
                <a:gd name="connsiteY4" fmla="*/ 478108 h 2961233"/>
                <a:gd name="connsiteX5" fmla="*/ 4871341 w 6094815"/>
                <a:gd name="connsiteY5" fmla="*/ 719406 h 2961233"/>
                <a:gd name="connsiteX6" fmla="*/ 5166616 w 6094815"/>
                <a:gd name="connsiteY6" fmla="*/ 1024206 h 2961233"/>
                <a:gd name="connsiteX7" fmla="*/ 5880991 w 6094815"/>
                <a:gd name="connsiteY7" fmla="*/ 1367106 h 2961233"/>
                <a:gd name="connsiteX8" fmla="*/ 6001642 w 6094815"/>
                <a:gd name="connsiteY8" fmla="*/ 1753396 h 2961233"/>
                <a:gd name="connsiteX9" fmla="*/ 5501049 w 6094815"/>
                <a:gd name="connsiteY9" fmla="*/ 2730242 h 2961233"/>
                <a:gd name="connsiteX10" fmla="*/ 3309241 w 6094815"/>
                <a:gd name="connsiteY10" fmla="*/ 2957781 h 2961233"/>
                <a:gd name="connsiteX11" fmla="*/ 1767254 w 6094815"/>
                <a:gd name="connsiteY11" fmla="*/ 2738707 h 2961233"/>
                <a:gd name="connsiteX12" fmla="*/ 40049 w 6094815"/>
                <a:gd name="connsiteY12" fmla="*/ 1375575 h 2961233"/>
                <a:gd name="connsiteX13" fmla="*/ 725851 w 6094815"/>
                <a:gd name="connsiteY13" fmla="*/ 384975 h 2961233"/>
                <a:gd name="connsiteX0" fmla="*/ 725851 w 6094815"/>
                <a:gd name="connsiteY0" fmla="*/ 384975 h 2961233"/>
                <a:gd name="connsiteX1" fmla="*/ 2673184 w 6094815"/>
                <a:gd name="connsiteY1" fmla="*/ 20908 h 2961233"/>
                <a:gd name="connsiteX2" fmla="*/ 3185416 w 6094815"/>
                <a:gd name="connsiteY2" fmla="*/ 71706 h 2961233"/>
                <a:gd name="connsiteX3" fmla="*/ 3947416 w 6094815"/>
                <a:gd name="connsiteY3" fmla="*/ 300306 h 2961233"/>
                <a:gd name="connsiteX4" fmla="*/ 4442718 w 6094815"/>
                <a:gd name="connsiteY4" fmla="*/ 478108 h 2961233"/>
                <a:gd name="connsiteX5" fmla="*/ 4871341 w 6094815"/>
                <a:gd name="connsiteY5" fmla="*/ 719406 h 2961233"/>
                <a:gd name="connsiteX6" fmla="*/ 5433316 w 6094815"/>
                <a:gd name="connsiteY6" fmla="*/ 909906 h 2961233"/>
                <a:gd name="connsiteX7" fmla="*/ 5880991 w 6094815"/>
                <a:gd name="connsiteY7" fmla="*/ 1367106 h 2961233"/>
                <a:gd name="connsiteX8" fmla="*/ 6001642 w 6094815"/>
                <a:gd name="connsiteY8" fmla="*/ 1753396 h 2961233"/>
                <a:gd name="connsiteX9" fmla="*/ 5501049 w 6094815"/>
                <a:gd name="connsiteY9" fmla="*/ 2730242 h 2961233"/>
                <a:gd name="connsiteX10" fmla="*/ 3309241 w 6094815"/>
                <a:gd name="connsiteY10" fmla="*/ 2957781 h 2961233"/>
                <a:gd name="connsiteX11" fmla="*/ 1767254 w 6094815"/>
                <a:gd name="connsiteY11" fmla="*/ 2738707 h 2961233"/>
                <a:gd name="connsiteX12" fmla="*/ 40049 w 6094815"/>
                <a:gd name="connsiteY12" fmla="*/ 1375575 h 2961233"/>
                <a:gd name="connsiteX13" fmla="*/ 725851 w 6094815"/>
                <a:gd name="connsiteY13" fmla="*/ 384975 h 2961233"/>
                <a:gd name="connsiteX0" fmla="*/ 725851 w 6094815"/>
                <a:gd name="connsiteY0" fmla="*/ 394353 h 2970611"/>
                <a:gd name="connsiteX1" fmla="*/ 2673184 w 6094815"/>
                <a:gd name="connsiteY1" fmla="*/ 30286 h 2970611"/>
                <a:gd name="connsiteX2" fmla="*/ 3328291 w 6094815"/>
                <a:gd name="connsiteY2" fmla="*/ 52509 h 2970611"/>
                <a:gd name="connsiteX3" fmla="*/ 3947416 w 6094815"/>
                <a:gd name="connsiteY3" fmla="*/ 309684 h 2970611"/>
                <a:gd name="connsiteX4" fmla="*/ 4442718 w 6094815"/>
                <a:gd name="connsiteY4" fmla="*/ 487486 h 2970611"/>
                <a:gd name="connsiteX5" fmla="*/ 4871341 w 6094815"/>
                <a:gd name="connsiteY5" fmla="*/ 728784 h 2970611"/>
                <a:gd name="connsiteX6" fmla="*/ 5433316 w 6094815"/>
                <a:gd name="connsiteY6" fmla="*/ 919284 h 2970611"/>
                <a:gd name="connsiteX7" fmla="*/ 5880991 w 6094815"/>
                <a:gd name="connsiteY7" fmla="*/ 1376484 h 2970611"/>
                <a:gd name="connsiteX8" fmla="*/ 6001642 w 6094815"/>
                <a:gd name="connsiteY8" fmla="*/ 1762774 h 2970611"/>
                <a:gd name="connsiteX9" fmla="*/ 5501049 w 6094815"/>
                <a:gd name="connsiteY9" fmla="*/ 2739620 h 2970611"/>
                <a:gd name="connsiteX10" fmla="*/ 3309241 w 6094815"/>
                <a:gd name="connsiteY10" fmla="*/ 2967159 h 2970611"/>
                <a:gd name="connsiteX11" fmla="*/ 1767254 w 6094815"/>
                <a:gd name="connsiteY11" fmla="*/ 2748085 h 2970611"/>
                <a:gd name="connsiteX12" fmla="*/ 40049 w 6094815"/>
                <a:gd name="connsiteY12" fmla="*/ 1384953 h 2970611"/>
                <a:gd name="connsiteX13" fmla="*/ 725851 w 6094815"/>
                <a:gd name="connsiteY13" fmla="*/ 394353 h 2970611"/>
                <a:gd name="connsiteX0" fmla="*/ 725851 w 6094815"/>
                <a:gd name="connsiteY0" fmla="*/ 394353 h 2970611"/>
                <a:gd name="connsiteX1" fmla="*/ 2673184 w 6094815"/>
                <a:gd name="connsiteY1" fmla="*/ 30286 h 2970611"/>
                <a:gd name="connsiteX2" fmla="*/ 3328291 w 6094815"/>
                <a:gd name="connsiteY2" fmla="*/ 52509 h 2970611"/>
                <a:gd name="connsiteX3" fmla="*/ 3975991 w 6094815"/>
                <a:gd name="connsiteY3" fmla="*/ 243009 h 2970611"/>
                <a:gd name="connsiteX4" fmla="*/ 4442718 w 6094815"/>
                <a:gd name="connsiteY4" fmla="*/ 487486 h 2970611"/>
                <a:gd name="connsiteX5" fmla="*/ 4871341 w 6094815"/>
                <a:gd name="connsiteY5" fmla="*/ 728784 h 2970611"/>
                <a:gd name="connsiteX6" fmla="*/ 5433316 w 6094815"/>
                <a:gd name="connsiteY6" fmla="*/ 919284 h 2970611"/>
                <a:gd name="connsiteX7" fmla="*/ 5880991 w 6094815"/>
                <a:gd name="connsiteY7" fmla="*/ 1376484 h 2970611"/>
                <a:gd name="connsiteX8" fmla="*/ 6001642 w 6094815"/>
                <a:gd name="connsiteY8" fmla="*/ 1762774 h 2970611"/>
                <a:gd name="connsiteX9" fmla="*/ 5501049 w 6094815"/>
                <a:gd name="connsiteY9" fmla="*/ 2739620 h 2970611"/>
                <a:gd name="connsiteX10" fmla="*/ 3309241 w 6094815"/>
                <a:gd name="connsiteY10" fmla="*/ 2967159 h 2970611"/>
                <a:gd name="connsiteX11" fmla="*/ 1767254 w 6094815"/>
                <a:gd name="connsiteY11" fmla="*/ 2748085 h 2970611"/>
                <a:gd name="connsiteX12" fmla="*/ 40049 w 6094815"/>
                <a:gd name="connsiteY12" fmla="*/ 1384953 h 2970611"/>
                <a:gd name="connsiteX13" fmla="*/ 725851 w 6094815"/>
                <a:gd name="connsiteY13" fmla="*/ 394353 h 2970611"/>
                <a:gd name="connsiteX0" fmla="*/ 725851 w 6094815"/>
                <a:gd name="connsiteY0" fmla="*/ 394353 h 2970611"/>
                <a:gd name="connsiteX1" fmla="*/ 2673184 w 6094815"/>
                <a:gd name="connsiteY1" fmla="*/ 30286 h 2970611"/>
                <a:gd name="connsiteX2" fmla="*/ 3328291 w 6094815"/>
                <a:gd name="connsiteY2" fmla="*/ 52509 h 2970611"/>
                <a:gd name="connsiteX3" fmla="*/ 3975991 w 6094815"/>
                <a:gd name="connsiteY3" fmla="*/ 243009 h 2970611"/>
                <a:gd name="connsiteX4" fmla="*/ 4537968 w 6094815"/>
                <a:gd name="connsiteY4" fmla="*/ 392236 h 2970611"/>
                <a:gd name="connsiteX5" fmla="*/ 4871341 w 6094815"/>
                <a:gd name="connsiteY5" fmla="*/ 728784 h 2970611"/>
                <a:gd name="connsiteX6" fmla="*/ 5433316 w 6094815"/>
                <a:gd name="connsiteY6" fmla="*/ 919284 h 2970611"/>
                <a:gd name="connsiteX7" fmla="*/ 5880991 w 6094815"/>
                <a:gd name="connsiteY7" fmla="*/ 1376484 h 2970611"/>
                <a:gd name="connsiteX8" fmla="*/ 6001642 w 6094815"/>
                <a:gd name="connsiteY8" fmla="*/ 1762774 h 2970611"/>
                <a:gd name="connsiteX9" fmla="*/ 5501049 w 6094815"/>
                <a:gd name="connsiteY9" fmla="*/ 2739620 h 2970611"/>
                <a:gd name="connsiteX10" fmla="*/ 3309241 w 6094815"/>
                <a:gd name="connsiteY10" fmla="*/ 2967159 h 2970611"/>
                <a:gd name="connsiteX11" fmla="*/ 1767254 w 6094815"/>
                <a:gd name="connsiteY11" fmla="*/ 2748085 h 2970611"/>
                <a:gd name="connsiteX12" fmla="*/ 40049 w 6094815"/>
                <a:gd name="connsiteY12" fmla="*/ 1384953 h 2970611"/>
                <a:gd name="connsiteX13" fmla="*/ 725851 w 6094815"/>
                <a:gd name="connsiteY13" fmla="*/ 394353 h 2970611"/>
                <a:gd name="connsiteX0" fmla="*/ 725851 w 6094815"/>
                <a:gd name="connsiteY0" fmla="*/ 394353 h 2970611"/>
                <a:gd name="connsiteX1" fmla="*/ 2673184 w 6094815"/>
                <a:gd name="connsiteY1" fmla="*/ 30286 h 2970611"/>
                <a:gd name="connsiteX2" fmla="*/ 3328291 w 6094815"/>
                <a:gd name="connsiteY2" fmla="*/ 52509 h 2970611"/>
                <a:gd name="connsiteX3" fmla="*/ 3975991 w 6094815"/>
                <a:gd name="connsiteY3" fmla="*/ 243009 h 2970611"/>
                <a:gd name="connsiteX4" fmla="*/ 4537968 w 6094815"/>
                <a:gd name="connsiteY4" fmla="*/ 392236 h 2970611"/>
                <a:gd name="connsiteX5" fmla="*/ 4966591 w 6094815"/>
                <a:gd name="connsiteY5" fmla="*/ 585909 h 2970611"/>
                <a:gd name="connsiteX6" fmla="*/ 5433316 w 6094815"/>
                <a:gd name="connsiteY6" fmla="*/ 919284 h 2970611"/>
                <a:gd name="connsiteX7" fmla="*/ 5880991 w 6094815"/>
                <a:gd name="connsiteY7" fmla="*/ 1376484 h 2970611"/>
                <a:gd name="connsiteX8" fmla="*/ 6001642 w 6094815"/>
                <a:gd name="connsiteY8" fmla="*/ 1762774 h 2970611"/>
                <a:gd name="connsiteX9" fmla="*/ 5501049 w 6094815"/>
                <a:gd name="connsiteY9" fmla="*/ 2739620 h 2970611"/>
                <a:gd name="connsiteX10" fmla="*/ 3309241 w 6094815"/>
                <a:gd name="connsiteY10" fmla="*/ 2967159 h 2970611"/>
                <a:gd name="connsiteX11" fmla="*/ 1767254 w 6094815"/>
                <a:gd name="connsiteY11" fmla="*/ 2748085 h 2970611"/>
                <a:gd name="connsiteX12" fmla="*/ 40049 w 6094815"/>
                <a:gd name="connsiteY12" fmla="*/ 1384953 h 2970611"/>
                <a:gd name="connsiteX13" fmla="*/ 725851 w 6094815"/>
                <a:gd name="connsiteY13" fmla="*/ 394353 h 2970611"/>
                <a:gd name="connsiteX0" fmla="*/ 725851 w 6094815"/>
                <a:gd name="connsiteY0" fmla="*/ 394353 h 2970611"/>
                <a:gd name="connsiteX1" fmla="*/ 2673184 w 6094815"/>
                <a:gd name="connsiteY1" fmla="*/ 30286 h 2970611"/>
                <a:gd name="connsiteX2" fmla="*/ 3328291 w 6094815"/>
                <a:gd name="connsiteY2" fmla="*/ 52509 h 2970611"/>
                <a:gd name="connsiteX3" fmla="*/ 3995041 w 6094815"/>
                <a:gd name="connsiteY3" fmla="*/ 204909 h 2970611"/>
                <a:gd name="connsiteX4" fmla="*/ 4537968 w 6094815"/>
                <a:gd name="connsiteY4" fmla="*/ 392236 h 2970611"/>
                <a:gd name="connsiteX5" fmla="*/ 4966591 w 6094815"/>
                <a:gd name="connsiteY5" fmla="*/ 585909 h 2970611"/>
                <a:gd name="connsiteX6" fmla="*/ 5433316 w 6094815"/>
                <a:gd name="connsiteY6" fmla="*/ 919284 h 2970611"/>
                <a:gd name="connsiteX7" fmla="*/ 5880991 w 6094815"/>
                <a:gd name="connsiteY7" fmla="*/ 1376484 h 2970611"/>
                <a:gd name="connsiteX8" fmla="*/ 6001642 w 6094815"/>
                <a:gd name="connsiteY8" fmla="*/ 1762774 h 2970611"/>
                <a:gd name="connsiteX9" fmla="*/ 5501049 w 6094815"/>
                <a:gd name="connsiteY9" fmla="*/ 2739620 h 2970611"/>
                <a:gd name="connsiteX10" fmla="*/ 3309241 w 6094815"/>
                <a:gd name="connsiteY10" fmla="*/ 2967159 h 2970611"/>
                <a:gd name="connsiteX11" fmla="*/ 1767254 w 6094815"/>
                <a:gd name="connsiteY11" fmla="*/ 2748085 h 2970611"/>
                <a:gd name="connsiteX12" fmla="*/ 40049 w 6094815"/>
                <a:gd name="connsiteY12" fmla="*/ 1384953 h 2970611"/>
                <a:gd name="connsiteX13" fmla="*/ 725851 w 6094815"/>
                <a:gd name="connsiteY13" fmla="*/ 394353 h 2970611"/>
                <a:gd name="connsiteX0" fmla="*/ 725851 w 6094815"/>
                <a:gd name="connsiteY0" fmla="*/ 386061 h 2962319"/>
                <a:gd name="connsiteX1" fmla="*/ 2673184 w 6094815"/>
                <a:gd name="connsiteY1" fmla="*/ 21994 h 2962319"/>
                <a:gd name="connsiteX2" fmla="*/ 3328291 w 6094815"/>
                <a:gd name="connsiteY2" fmla="*/ 44217 h 2962319"/>
                <a:gd name="connsiteX3" fmla="*/ 3995041 w 6094815"/>
                <a:gd name="connsiteY3" fmla="*/ 196617 h 2962319"/>
                <a:gd name="connsiteX4" fmla="*/ 4537968 w 6094815"/>
                <a:gd name="connsiteY4" fmla="*/ 383944 h 2962319"/>
                <a:gd name="connsiteX5" fmla="*/ 4966591 w 6094815"/>
                <a:gd name="connsiteY5" fmla="*/ 577617 h 2962319"/>
                <a:gd name="connsiteX6" fmla="*/ 5433316 w 6094815"/>
                <a:gd name="connsiteY6" fmla="*/ 910992 h 2962319"/>
                <a:gd name="connsiteX7" fmla="*/ 5880991 w 6094815"/>
                <a:gd name="connsiteY7" fmla="*/ 1368192 h 2962319"/>
                <a:gd name="connsiteX8" fmla="*/ 6001642 w 6094815"/>
                <a:gd name="connsiteY8" fmla="*/ 1754482 h 2962319"/>
                <a:gd name="connsiteX9" fmla="*/ 5501049 w 6094815"/>
                <a:gd name="connsiteY9" fmla="*/ 2731328 h 2962319"/>
                <a:gd name="connsiteX10" fmla="*/ 3309241 w 6094815"/>
                <a:gd name="connsiteY10" fmla="*/ 2958867 h 2962319"/>
                <a:gd name="connsiteX11" fmla="*/ 1767254 w 6094815"/>
                <a:gd name="connsiteY11" fmla="*/ 2739793 h 2962319"/>
                <a:gd name="connsiteX12" fmla="*/ 40049 w 6094815"/>
                <a:gd name="connsiteY12" fmla="*/ 1376661 h 2962319"/>
                <a:gd name="connsiteX13" fmla="*/ 725851 w 6094815"/>
                <a:gd name="connsiteY13" fmla="*/ 386061 h 2962319"/>
                <a:gd name="connsiteX0" fmla="*/ 725851 w 6094815"/>
                <a:gd name="connsiteY0" fmla="*/ 386061 h 2962319"/>
                <a:gd name="connsiteX1" fmla="*/ 2673184 w 6094815"/>
                <a:gd name="connsiteY1" fmla="*/ 21994 h 2962319"/>
                <a:gd name="connsiteX2" fmla="*/ 3328291 w 6094815"/>
                <a:gd name="connsiteY2" fmla="*/ 44217 h 2962319"/>
                <a:gd name="connsiteX3" fmla="*/ 3995041 w 6094815"/>
                <a:gd name="connsiteY3" fmla="*/ 196617 h 2962319"/>
                <a:gd name="connsiteX4" fmla="*/ 4537968 w 6094815"/>
                <a:gd name="connsiteY4" fmla="*/ 383944 h 2962319"/>
                <a:gd name="connsiteX5" fmla="*/ 4966591 w 6094815"/>
                <a:gd name="connsiteY5" fmla="*/ 577617 h 2962319"/>
                <a:gd name="connsiteX6" fmla="*/ 5433316 w 6094815"/>
                <a:gd name="connsiteY6" fmla="*/ 910992 h 2962319"/>
                <a:gd name="connsiteX7" fmla="*/ 5880991 w 6094815"/>
                <a:gd name="connsiteY7" fmla="*/ 1368192 h 2962319"/>
                <a:gd name="connsiteX8" fmla="*/ 6001642 w 6094815"/>
                <a:gd name="connsiteY8" fmla="*/ 1754482 h 2962319"/>
                <a:gd name="connsiteX9" fmla="*/ 5501049 w 6094815"/>
                <a:gd name="connsiteY9" fmla="*/ 2731328 h 2962319"/>
                <a:gd name="connsiteX10" fmla="*/ 3309241 w 6094815"/>
                <a:gd name="connsiteY10" fmla="*/ 2958867 h 2962319"/>
                <a:gd name="connsiteX11" fmla="*/ 1767254 w 6094815"/>
                <a:gd name="connsiteY11" fmla="*/ 2739793 h 2962319"/>
                <a:gd name="connsiteX12" fmla="*/ 40049 w 6094815"/>
                <a:gd name="connsiteY12" fmla="*/ 1376661 h 2962319"/>
                <a:gd name="connsiteX13" fmla="*/ 725851 w 6094815"/>
                <a:gd name="connsiteY13" fmla="*/ 386061 h 2962319"/>
                <a:gd name="connsiteX0" fmla="*/ 725851 w 6094815"/>
                <a:gd name="connsiteY0" fmla="*/ 386061 h 2962319"/>
                <a:gd name="connsiteX1" fmla="*/ 2673184 w 6094815"/>
                <a:gd name="connsiteY1" fmla="*/ 21994 h 2962319"/>
                <a:gd name="connsiteX2" fmla="*/ 3328291 w 6094815"/>
                <a:gd name="connsiteY2" fmla="*/ 44217 h 2962319"/>
                <a:gd name="connsiteX3" fmla="*/ 3995041 w 6094815"/>
                <a:gd name="connsiteY3" fmla="*/ 196617 h 2962319"/>
                <a:gd name="connsiteX4" fmla="*/ 4537968 w 6094815"/>
                <a:gd name="connsiteY4" fmla="*/ 383944 h 2962319"/>
                <a:gd name="connsiteX5" fmla="*/ 4966591 w 6094815"/>
                <a:gd name="connsiteY5" fmla="*/ 577617 h 2962319"/>
                <a:gd name="connsiteX6" fmla="*/ 5433316 w 6094815"/>
                <a:gd name="connsiteY6" fmla="*/ 910992 h 2962319"/>
                <a:gd name="connsiteX7" fmla="*/ 5880991 w 6094815"/>
                <a:gd name="connsiteY7" fmla="*/ 1368192 h 2962319"/>
                <a:gd name="connsiteX8" fmla="*/ 6001642 w 6094815"/>
                <a:gd name="connsiteY8" fmla="*/ 1754482 h 2962319"/>
                <a:gd name="connsiteX9" fmla="*/ 5501049 w 6094815"/>
                <a:gd name="connsiteY9" fmla="*/ 2731328 h 2962319"/>
                <a:gd name="connsiteX10" fmla="*/ 3309241 w 6094815"/>
                <a:gd name="connsiteY10" fmla="*/ 2958867 h 2962319"/>
                <a:gd name="connsiteX11" fmla="*/ 1767254 w 6094815"/>
                <a:gd name="connsiteY11" fmla="*/ 2739793 h 2962319"/>
                <a:gd name="connsiteX12" fmla="*/ 40049 w 6094815"/>
                <a:gd name="connsiteY12" fmla="*/ 1376661 h 2962319"/>
                <a:gd name="connsiteX13" fmla="*/ 725851 w 6094815"/>
                <a:gd name="connsiteY13" fmla="*/ 386061 h 2962319"/>
                <a:gd name="connsiteX0" fmla="*/ 725851 w 6094815"/>
                <a:gd name="connsiteY0" fmla="*/ 386061 h 2962319"/>
                <a:gd name="connsiteX1" fmla="*/ 2673184 w 6094815"/>
                <a:gd name="connsiteY1" fmla="*/ 21994 h 2962319"/>
                <a:gd name="connsiteX2" fmla="*/ 3328291 w 6094815"/>
                <a:gd name="connsiteY2" fmla="*/ 44217 h 2962319"/>
                <a:gd name="connsiteX3" fmla="*/ 3995041 w 6094815"/>
                <a:gd name="connsiteY3" fmla="*/ 196617 h 2962319"/>
                <a:gd name="connsiteX4" fmla="*/ 4537968 w 6094815"/>
                <a:gd name="connsiteY4" fmla="*/ 383944 h 2962319"/>
                <a:gd name="connsiteX5" fmla="*/ 4966591 w 6094815"/>
                <a:gd name="connsiteY5" fmla="*/ 577617 h 2962319"/>
                <a:gd name="connsiteX6" fmla="*/ 5433316 w 6094815"/>
                <a:gd name="connsiteY6" fmla="*/ 910992 h 2962319"/>
                <a:gd name="connsiteX7" fmla="*/ 5880991 w 6094815"/>
                <a:gd name="connsiteY7" fmla="*/ 1368192 h 2962319"/>
                <a:gd name="connsiteX8" fmla="*/ 6001642 w 6094815"/>
                <a:gd name="connsiteY8" fmla="*/ 1754482 h 2962319"/>
                <a:gd name="connsiteX9" fmla="*/ 5501049 w 6094815"/>
                <a:gd name="connsiteY9" fmla="*/ 2731328 h 2962319"/>
                <a:gd name="connsiteX10" fmla="*/ 3309241 w 6094815"/>
                <a:gd name="connsiteY10" fmla="*/ 2958867 h 2962319"/>
                <a:gd name="connsiteX11" fmla="*/ 1767254 w 6094815"/>
                <a:gd name="connsiteY11" fmla="*/ 2739793 h 2962319"/>
                <a:gd name="connsiteX12" fmla="*/ 40049 w 6094815"/>
                <a:gd name="connsiteY12" fmla="*/ 1376661 h 2962319"/>
                <a:gd name="connsiteX13" fmla="*/ 725851 w 6094815"/>
                <a:gd name="connsiteY13" fmla="*/ 386061 h 2962319"/>
                <a:gd name="connsiteX0" fmla="*/ 725851 w 6153809"/>
                <a:gd name="connsiteY0" fmla="*/ 386061 h 2962319"/>
                <a:gd name="connsiteX1" fmla="*/ 2673184 w 6153809"/>
                <a:gd name="connsiteY1" fmla="*/ 21994 h 2962319"/>
                <a:gd name="connsiteX2" fmla="*/ 3328291 w 6153809"/>
                <a:gd name="connsiteY2" fmla="*/ 44217 h 2962319"/>
                <a:gd name="connsiteX3" fmla="*/ 3995041 w 6153809"/>
                <a:gd name="connsiteY3" fmla="*/ 196617 h 2962319"/>
                <a:gd name="connsiteX4" fmla="*/ 4537968 w 6153809"/>
                <a:gd name="connsiteY4" fmla="*/ 383944 h 2962319"/>
                <a:gd name="connsiteX5" fmla="*/ 4966591 w 6153809"/>
                <a:gd name="connsiteY5" fmla="*/ 577617 h 2962319"/>
                <a:gd name="connsiteX6" fmla="*/ 5433316 w 6153809"/>
                <a:gd name="connsiteY6" fmla="*/ 910992 h 2962319"/>
                <a:gd name="connsiteX7" fmla="*/ 5880991 w 6153809"/>
                <a:gd name="connsiteY7" fmla="*/ 1368192 h 2962319"/>
                <a:gd name="connsiteX8" fmla="*/ 6077842 w 6153809"/>
                <a:gd name="connsiteY8" fmla="*/ 1811632 h 2962319"/>
                <a:gd name="connsiteX9" fmla="*/ 5501049 w 6153809"/>
                <a:gd name="connsiteY9" fmla="*/ 2731328 h 2962319"/>
                <a:gd name="connsiteX10" fmla="*/ 3309241 w 6153809"/>
                <a:gd name="connsiteY10" fmla="*/ 2958867 h 2962319"/>
                <a:gd name="connsiteX11" fmla="*/ 1767254 w 6153809"/>
                <a:gd name="connsiteY11" fmla="*/ 2739793 h 2962319"/>
                <a:gd name="connsiteX12" fmla="*/ 40049 w 6153809"/>
                <a:gd name="connsiteY12" fmla="*/ 1376661 h 2962319"/>
                <a:gd name="connsiteX13" fmla="*/ 725851 w 6153809"/>
                <a:gd name="connsiteY13" fmla="*/ 386061 h 2962319"/>
                <a:gd name="connsiteX0" fmla="*/ 725851 w 6080654"/>
                <a:gd name="connsiteY0" fmla="*/ 386061 h 2962319"/>
                <a:gd name="connsiteX1" fmla="*/ 2673184 w 6080654"/>
                <a:gd name="connsiteY1" fmla="*/ 21994 h 2962319"/>
                <a:gd name="connsiteX2" fmla="*/ 3328291 w 6080654"/>
                <a:gd name="connsiteY2" fmla="*/ 44217 h 2962319"/>
                <a:gd name="connsiteX3" fmla="*/ 3995041 w 6080654"/>
                <a:gd name="connsiteY3" fmla="*/ 196617 h 2962319"/>
                <a:gd name="connsiteX4" fmla="*/ 4537968 w 6080654"/>
                <a:gd name="connsiteY4" fmla="*/ 383944 h 2962319"/>
                <a:gd name="connsiteX5" fmla="*/ 4966591 w 6080654"/>
                <a:gd name="connsiteY5" fmla="*/ 577617 h 2962319"/>
                <a:gd name="connsiteX6" fmla="*/ 5433316 w 6080654"/>
                <a:gd name="connsiteY6" fmla="*/ 910992 h 2962319"/>
                <a:gd name="connsiteX7" fmla="*/ 5880991 w 6080654"/>
                <a:gd name="connsiteY7" fmla="*/ 1368192 h 2962319"/>
                <a:gd name="connsiteX8" fmla="*/ 6077842 w 6080654"/>
                <a:gd name="connsiteY8" fmla="*/ 1811632 h 2962319"/>
                <a:gd name="connsiteX9" fmla="*/ 5501049 w 6080654"/>
                <a:gd name="connsiteY9" fmla="*/ 2731328 h 2962319"/>
                <a:gd name="connsiteX10" fmla="*/ 3309241 w 6080654"/>
                <a:gd name="connsiteY10" fmla="*/ 2958867 h 2962319"/>
                <a:gd name="connsiteX11" fmla="*/ 1767254 w 6080654"/>
                <a:gd name="connsiteY11" fmla="*/ 2739793 h 2962319"/>
                <a:gd name="connsiteX12" fmla="*/ 40049 w 6080654"/>
                <a:gd name="connsiteY12" fmla="*/ 1376661 h 2962319"/>
                <a:gd name="connsiteX13" fmla="*/ 725851 w 6080654"/>
                <a:gd name="connsiteY13" fmla="*/ 386061 h 2962319"/>
                <a:gd name="connsiteX0" fmla="*/ 725851 w 6099390"/>
                <a:gd name="connsiteY0" fmla="*/ 386061 h 2962319"/>
                <a:gd name="connsiteX1" fmla="*/ 2673184 w 6099390"/>
                <a:gd name="connsiteY1" fmla="*/ 21994 h 2962319"/>
                <a:gd name="connsiteX2" fmla="*/ 3328291 w 6099390"/>
                <a:gd name="connsiteY2" fmla="*/ 44217 h 2962319"/>
                <a:gd name="connsiteX3" fmla="*/ 3995041 w 6099390"/>
                <a:gd name="connsiteY3" fmla="*/ 196617 h 2962319"/>
                <a:gd name="connsiteX4" fmla="*/ 4537968 w 6099390"/>
                <a:gd name="connsiteY4" fmla="*/ 383944 h 2962319"/>
                <a:gd name="connsiteX5" fmla="*/ 4966591 w 6099390"/>
                <a:gd name="connsiteY5" fmla="*/ 577617 h 2962319"/>
                <a:gd name="connsiteX6" fmla="*/ 5433316 w 6099390"/>
                <a:gd name="connsiteY6" fmla="*/ 910992 h 2962319"/>
                <a:gd name="connsiteX7" fmla="*/ 5880991 w 6099390"/>
                <a:gd name="connsiteY7" fmla="*/ 1368192 h 2962319"/>
                <a:gd name="connsiteX8" fmla="*/ 6096892 w 6099390"/>
                <a:gd name="connsiteY8" fmla="*/ 1935457 h 2962319"/>
                <a:gd name="connsiteX9" fmla="*/ 5501049 w 6099390"/>
                <a:gd name="connsiteY9" fmla="*/ 2731328 h 2962319"/>
                <a:gd name="connsiteX10" fmla="*/ 3309241 w 6099390"/>
                <a:gd name="connsiteY10" fmla="*/ 2958867 h 2962319"/>
                <a:gd name="connsiteX11" fmla="*/ 1767254 w 6099390"/>
                <a:gd name="connsiteY11" fmla="*/ 2739793 h 2962319"/>
                <a:gd name="connsiteX12" fmla="*/ 40049 w 6099390"/>
                <a:gd name="connsiteY12" fmla="*/ 1376661 h 2962319"/>
                <a:gd name="connsiteX13" fmla="*/ 725851 w 6099390"/>
                <a:gd name="connsiteY13" fmla="*/ 386061 h 2962319"/>
                <a:gd name="connsiteX0" fmla="*/ 725851 w 6096892"/>
                <a:gd name="connsiteY0" fmla="*/ 386061 h 2962319"/>
                <a:gd name="connsiteX1" fmla="*/ 2673184 w 6096892"/>
                <a:gd name="connsiteY1" fmla="*/ 21994 h 2962319"/>
                <a:gd name="connsiteX2" fmla="*/ 3328291 w 6096892"/>
                <a:gd name="connsiteY2" fmla="*/ 44217 h 2962319"/>
                <a:gd name="connsiteX3" fmla="*/ 3995041 w 6096892"/>
                <a:gd name="connsiteY3" fmla="*/ 196617 h 2962319"/>
                <a:gd name="connsiteX4" fmla="*/ 4537968 w 6096892"/>
                <a:gd name="connsiteY4" fmla="*/ 383944 h 2962319"/>
                <a:gd name="connsiteX5" fmla="*/ 4966591 w 6096892"/>
                <a:gd name="connsiteY5" fmla="*/ 577617 h 2962319"/>
                <a:gd name="connsiteX6" fmla="*/ 5433316 w 6096892"/>
                <a:gd name="connsiteY6" fmla="*/ 910992 h 2962319"/>
                <a:gd name="connsiteX7" fmla="*/ 5880991 w 6096892"/>
                <a:gd name="connsiteY7" fmla="*/ 1368192 h 2962319"/>
                <a:gd name="connsiteX8" fmla="*/ 6096892 w 6096892"/>
                <a:gd name="connsiteY8" fmla="*/ 1935457 h 2962319"/>
                <a:gd name="connsiteX9" fmla="*/ 5501049 w 6096892"/>
                <a:gd name="connsiteY9" fmla="*/ 2731328 h 2962319"/>
                <a:gd name="connsiteX10" fmla="*/ 3309241 w 6096892"/>
                <a:gd name="connsiteY10" fmla="*/ 2958867 h 2962319"/>
                <a:gd name="connsiteX11" fmla="*/ 1767254 w 6096892"/>
                <a:gd name="connsiteY11" fmla="*/ 2739793 h 2962319"/>
                <a:gd name="connsiteX12" fmla="*/ 40049 w 6096892"/>
                <a:gd name="connsiteY12" fmla="*/ 1376661 h 2962319"/>
                <a:gd name="connsiteX13" fmla="*/ 725851 w 6096892"/>
                <a:gd name="connsiteY13" fmla="*/ 386061 h 2962319"/>
                <a:gd name="connsiteX0" fmla="*/ 725851 w 6096892"/>
                <a:gd name="connsiteY0" fmla="*/ 386061 h 2962319"/>
                <a:gd name="connsiteX1" fmla="*/ 2673184 w 6096892"/>
                <a:gd name="connsiteY1" fmla="*/ 21994 h 2962319"/>
                <a:gd name="connsiteX2" fmla="*/ 3328291 w 6096892"/>
                <a:gd name="connsiteY2" fmla="*/ 44217 h 2962319"/>
                <a:gd name="connsiteX3" fmla="*/ 3995041 w 6096892"/>
                <a:gd name="connsiteY3" fmla="*/ 196617 h 2962319"/>
                <a:gd name="connsiteX4" fmla="*/ 4537968 w 6096892"/>
                <a:gd name="connsiteY4" fmla="*/ 383944 h 2962319"/>
                <a:gd name="connsiteX5" fmla="*/ 4966591 w 6096892"/>
                <a:gd name="connsiteY5" fmla="*/ 577617 h 2962319"/>
                <a:gd name="connsiteX6" fmla="*/ 5433316 w 6096892"/>
                <a:gd name="connsiteY6" fmla="*/ 910992 h 2962319"/>
                <a:gd name="connsiteX7" fmla="*/ 5880991 w 6096892"/>
                <a:gd name="connsiteY7" fmla="*/ 1368192 h 2962319"/>
                <a:gd name="connsiteX8" fmla="*/ 6096892 w 6096892"/>
                <a:gd name="connsiteY8" fmla="*/ 1935457 h 2962319"/>
                <a:gd name="connsiteX9" fmla="*/ 5501049 w 6096892"/>
                <a:gd name="connsiteY9" fmla="*/ 2731328 h 2962319"/>
                <a:gd name="connsiteX10" fmla="*/ 3309241 w 6096892"/>
                <a:gd name="connsiteY10" fmla="*/ 2958867 h 2962319"/>
                <a:gd name="connsiteX11" fmla="*/ 1767254 w 6096892"/>
                <a:gd name="connsiteY11" fmla="*/ 2739793 h 2962319"/>
                <a:gd name="connsiteX12" fmla="*/ 40049 w 6096892"/>
                <a:gd name="connsiteY12" fmla="*/ 1376661 h 2962319"/>
                <a:gd name="connsiteX13" fmla="*/ 725851 w 6096892"/>
                <a:gd name="connsiteY13" fmla="*/ 386061 h 2962319"/>
                <a:gd name="connsiteX0" fmla="*/ 725851 w 6096892"/>
                <a:gd name="connsiteY0" fmla="*/ 386061 h 2962319"/>
                <a:gd name="connsiteX1" fmla="*/ 2673184 w 6096892"/>
                <a:gd name="connsiteY1" fmla="*/ 21994 h 2962319"/>
                <a:gd name="connsiteX2" fmla="*/ 3328291 w 6096892"/>
                <a:gd name="connsiteY2" fmla="*/ 44217 h 2962319"/>
                <a:gd name="connsiteX3" fmla="*/ 3995041 w 6096892"/>
                <a:gd name="connsiteY3" fmla="*/ 196617 h 2962319"/>
                <a:gd name="connsiteX4" fmla="*/ 4537968 w 6096892"/>
                <a:gd name="connsiteY4" fmla="*/ 383944 h 2962319"/>
                <a:gd name="connsiteX5" fmla="*/ 4966591 w 6096892"/>
                <a:gd name="connsiteY5" fmla="*/ 577617 h 2962319"/>
                <a:gd name="connsiteX6" fmla="*/ 5433316 w 6096892"/>
                <a:gd name="connsiteY6" fmla="*/ 910992 h 2962319"/>
                <a:gd name="connsiteX7" fmla="*/ 5880991 w 6096892"/>
                <a:gd name="connsiteY7" fmla="*/ 1368192 h 2962319"/>
                <a:gd name="connsiteX8" fmla="*/ 6096892 w 6096892"/>
                <a:gd name="connsiteY8" fmla="*/ 1935457 h 2962319"/>
                <a:gd name="connsiteX9" fmla="*/ 5501049 w 6096892"/>
                <a:gd name="connsiteY9" fmla="*/ 2731328 h 2962319"/>
                <a:gd name="connsiteX10" fmla="*/ 3309241 w 6096892"/>
                <a:gd name="connsiteY10" fmla="*/ 2958867 h 2962319"/>
                <a:gd name="connsiteX11" fmla="*/ 1767254 w 6096892"/>
                <a:gd name="connsiteY11" fmla="*/ 2739793 h 2962319"/>
                <a:gd name="connsiteX12" fmla="*/ 40049 w 6096892"/>
                <a:gd name="connsiteY12" fmla="*/ 1376661 h 2962319"/>
                <a:gd name="connsiteX13" fmla="*/ 725851 w 6096892"/>
                <a:gd name="connsiteY13" fmla="*/ 386061 h 2962319"/>
                <a:gd name="connsiteX0" fmla="*/ 725851 w 6096892"/>
                <a:gd name="connsiteY0" fmla="*/ 364067 h 2940325"/>
                <a:gd name="connsiteX1" fmla="*/ 2673184 w 6096892"/>
                <a:gd name="connsiteY1" fmla="*/ 0 h 2940325"/>
                <a:gd name="connsiteX2" fmla="*/ 3328291 w 6096892"/>
                <a:gd name="connsiteY2" fmla="*/ 22223 h 2940325"/>
                <a:gd name="connsiteX3" fmla="*/ 3995041 w 6096892"/>
                <a:gd name="connsiteY3" fmla="*/ 174623 h 2940325"/>
                <a:gd name="connsiteX4" fmla="*/ 4537968 w 6096892"/>
                <a:gd name="connsiteY4" fmla="*/ 361950 h 2940325"/>
                <a:gd name="connsiteX5" fmla="*/ 4966591 w 6096892"/>
                <a:gd name="connsiteY5" fmla="*/ 555623 h 2940325"/>
                <a:gd name="connsiteX6" fmla="*/ 5433316 w 6096892"/>
                <a:gd name="connsiteY6" fmla="*/ 888998 h 2940325"/>
                <a:gd name="connsiteX7" fmla="*/ 5880991 w 6096892"/>
                <a:gd name="connsiteY7" fmla="*/ 1346198 h 2940325"/>
                <a:gd name="connsiteX8" fmla="*/ 6096892 w 6096892"/>
                <a:gd name="connsiteY8" fmla="*/ 1913463 h 2940325"/>
                <a:gd name="connsiteX9" fmla="*/ 5501049 w 6096892"/>
                <a:gd name="connsiteY9" fmla="*/ 2709334 h 2940325"/>
                <a:gd name="connsiteX10" fmla="*/ 3309241 w 6096892"/>
                <a:gd name="connsiteY10" fmla="*/ 2936873 h 2940325"/>
                <a:gd name="connsiteX11" fmla="*/ 1767254 w 6096892"/>
                <a:gd name="connsiteY11" fmla="*/ 2717799 h 2940325"/>
                <a:gd name="connsiteX12" fmla="*/ 40049 w 6096892"/>
                <a:gd name="connsiteY12" fmla="*/ 1354667 h 2940325"/>
                <a:gd name="connsiteX13" fmla="*/ 725851 w 6096892"/>
                <a:gd name="connsiteY13" fmla="*/ 364067 h 2940325"/>
                <a:gd name="connsiteX0" fmla="*/ 725851 w 6096892"/>
                <a:gd name="connsiteY0" fmla="*/ 379212 h 2955470"/>
                <a:gd name="connsiteX1" fmla="*/ 2673184 w 6096892"/>
                <a:gd name="connsiteY1" fmla="*/ 15145 h 2955470"/>
                <a:gd name="connsiteX2" fmla="*/ 3328291 w 6096892"/>
                <a:gd name="connsiteY2" fmla="*/ 75468 h 2955470"/>
                <a:gd name="connsiteX3" fmla="*/ 3995041 w 6096892"/>
                <a:gd name="connsiteY3" fmla="*/ 189768 h 2955470"/>
                <a:gd name="connsiteX4" fmla="*/ 4537968 w 6096892"/>
                <a:gd name="connsiteY4" fmla="*/ 377095 h 2955470"/>
                <a:gd name="connsiteX5" fmla="*/ 4966591 w 6096892"/>
                <a:gd name="connsiteY5" fmla="*/ 570768 h 2955470"/>
                <a:gd name="connsiteX6" fmla="*/ 5433316 w 6096892"/>
                <a:gd name="connsiteY6" fmla="*/ 904143 h 2955470"/>
                <a:gd name="connsiteX7" fmla="*/ 5880991 w 6096892"/>
                <a:gd name="connsiteY7" fmla="*/ 1361343 h 2955470"/>
                <a:gd name="connsiteX8" fmla="*/ 6096892 w 6096892"/>
                <a:gd name="connsiteY8" fmla="*/ 1928608 h 2955470"/>
                <a:gd name="connsiteX9" fmla="*/ 5501049 w 6096892"/>
                <a:gd name="connsiteY9" fmla="*/ 2724479 h 2955470"/>
                <a:gd name="connsiteX10" fmla="*/ 3309241 w 6096892"/>
                <a:gd name="connsiteY10" fmla="*/ 2952018 h 2955470"/>
                <a:gd name="connsiteX11" fmla="*/ 1767254 w 6096892"/>
                <a:gd name="connsiteY11" fmla="*/ 2732944 h 2955470"/>
                <a:gd name="connsiteX12" fmla="*/ 40049 w 6096892"/>
                <a:gd name="connsiteY12" fmla="*/ 1369812 h 2955470"/>
                <a:gd name="connsiteX13" fmla="*/ 725851 w 6096892"/>
                <a:gd name="connsiteY13" fmla="*/ 379212 h 2955470"/>
                <a:gd name="connsiteX0" fmla="*/ 725851 w 6096892"/>
                <a:gd name="connsiteY0" fmla="*/ 382884 h 2959142"/>
                <a:gd name="connsiteX1" fmla="*/ 2673184 w 6096892"/>
                <a:gd name="connsiteY1" fmla="*/ 18817 h 2959142"/>
                <a:gd name="connsiteX2" fmla="*/ 3328291 w 6096892"/>
                <a:gd name="connsiteY2" fmla="*/ 79140 h 2959142"/>
                <a:gd name="connsiteX3" fmla="*/ 3995041 w 6096892"/>
                <a:gd name="connsiteY3" fmla="*/ 193440 h 2959142"/>
                <a:gd name="connsiteX4" fmla="*/ 4537968 w 6096892"/>
                <a:gd name="connsiteY4" fmla="*/ 380767 h 2959142"/>
                <a:gd name="connsiteX5" fmla="*/ 4966591 w 6096892"/>
                <a:gd name="connsiteY5" fmla="*/ 574440 h 2959142"/>
                <a:gd name="connsiteX6" fmla="*/ 5433316 w 6096892"/>
                <a:gd name="connsiteY6" fmla="*/ 907815 h 2959142"/>
                <a:gd name="connsiteX7" fmla="*/ 5880991 w 6096892"/>
                <a:gd name="connsiteY7" fmla="*/ 1365015 h 2959142"/>
                <a:gd name="connsiteX8" fmla="*/ 6096892 w 6096892"/>
                <a:gd name="connsiteY8" fmla="*/ 1932280 h 2959142"/>
                <a:gd name="connsiteX9" fmla="*/ 5501049 w 6096892"/>
                <a:gd name="connsiteY9" fmla="*/ 2728151 h 2959142"/>
                <a:gd name="connsiteX10" fmla="*/ 3309241 w 6096892"/>
                <a:gd name="connsiteY10" fmla="*/ 2955690 h 2959142"/>
                <a:gd name="connsiteX11" fmla="*/ 1767254 w 6096892"/>
                <a:gd name="connsiteY11" fmla="*/ 2736616 h 2959142"/>
                <a:gd name="connsiteX12" fmla="*/ 40049 w 6096892"/>
                <a:gd name="connsiteY12" fmla="*/ 1373484 h 2959142"/>
                <a:gd name="connsiteX13" fmla="*/ 725851 w 6096892"/>
                <a:gd name="connsiteY13" fmla="*/ 382884 h 2959142"/>
                <a:gd name="connsiteX0" fmla="*/ 725851 w 6096892"/>
                <a:gd name="connsiteY0" fmla="*/ 382884 h 2959142"/>
                <a:gd name="connsiteX1" fmla="*/ 2673184 w 6096892"/>
                <a:gd name="connsiteY1" fmla="*/ 18817 h 2959142"/>
                <a:gd name="connsiteX2" fmla="*/ 3328291 w 6096892"/>
                <a:gd name="connsiteY2" fmla="*/ 79140 h 2959142"/>
                <a:gd name="connsiteX3" fmla="*/ 3995041 w 6096892"/>
                <a:gd name="connsiteY3" fmla="*/ 193440 h 2959142"/>
                <a:gd name="connsiteX4" fmla="*/ 4537968 w 6096892"/>
                <a:gd name="connsiteY4" fmla="*/ 380767 h 2959142"/>
                <a:gd name="connsiteX5" fmla="*/ 4966591 w 6096892"/>
                <a:gd name="connsiteY5" fmla="*/ 574440 h 2959142"/>
                <a:gd name="connsiteX6" fmla="*/ 5433316 w 6096892"/>
                <a:gd name="connsiteY6" fmla="*/ 907815 h 2959142"/>
                <a:gd name="connsiteX7" fmla="*/ 5880991 w 6096892"/>
                <a:gd name="connsiteY7" fmla="*/ 1365015 h 2959142"/>
                <a:gd name="connsiteX8" fmla="*/ 6096892 w 6096892"/>
                <a:gd name="connsiteY8" fmla="*/ 1932280 h 2959142"/>
                <a:gd name="connsiteX9" fmla="*/ 5501049 w 6096892"/>
                <a:gd name="connsiteY9" fmla="*/ 2728151 h 2959142"/>
                <a:gd name="connsiteX10" fmla="*/ 3309241 w 6096892"/>
                <a:gd name="connsiteY10" fmla="*/ 2955690 h 2959142"/>
                <a:gd name="connsiteX11" fmla="*/ 1767254 w 6096892"/>
                <a:gd name="connsiteY11" fmla="*/ 2736616 h 2959142"/>
                <a:gd name="connsiteX12" fmla="*/ 40049 w 6096892"/>
                <a:gd name="connsiteY12" fmla="*/ 1373484 h 2959142"/>
                <a:gd name="connsiteX13" fmla="*/ 725851 w 6096892"/>
                <a:gd name="connsiteY13" fmla="*/ 382884 h 2959142"/>
                <a:gd name="connsiteX0" fmla="*/ 725851 w 6096892"/>
                <a:gd name="connsiteY0" fmla="*/ 385347 h 2961605"/>
                <a:gd name="connsiteX1" fmla="*/ 2673184 w 6096892"/>
                <a:gd name="connsiteY1" fmla="*/ 21280 h 2961605"/>
                <a:gd name="connsiteX2" fmla="*/ 3347341 w 6096892"/>
                <a:gd name="connsiteY2" fmla="*/ 72078 h 2961605"/>
                <a:gd name="connsiteX3" fmla="*/ 3995041 w 6096892"/>
                <a:gd name="connsiteY3" fmla="*/ 195903 h 2961605"/>
                <a:gd name="connsiteX4" fmla="*/ 4537968 w 6096892"/>
                <a:gd name="connsiteY4" fmla="*/ 383230 h 2961605"/>
                <a:gd name="connsiteX5" fmla="*/ 4966591 w 6096892"/>
                <a:gd name="connsiteY5" fmla="*/ 576903 h 2961605"/>
                <a:gd name="connsiteX6" fmla="*/ 5433316 w 6096892"/>
                <a:gd name="connsiteY6" fmla="*/ 910278 h 2961605"/>
                <a:gd name="connsiteX7" fmla="*/ 5880991 w 6096892"/>
                <a:gd name="connsiteY7" fmla="*/ 1367478 h 2961605"/>
                <a:gd name="connsiteX8" fmla="*/ 6096892 w 6096892"/>
                <a:gd name="connsiteY8" fmla="*/ 1934743 h 2961605"/>
                <a:gd name="connsiteX9" fmla="*/ 5501049 w 6096892"/>
                <a:gd name="connsiteY9" fmla="*/ 2730614 h 2961605"/>
                <a:gd name="connsiteX10" fmla="*/ 3309241 w 6096892"/>
                <a:gd name="connsiteY10" fmla="*/ 2958153 h 2961605"/>
                <a:gd name="connsiteX11" fmla="*/ 1767254 w 6096892"/>
                <a:gd name="connsiteY11" fmla="*/ 2739079 h 2961605"/>
                <a:gd name="connsiteX12" fmla="*/ 40049 w 6096892"/>
                <a:gd name="connsiteY12" fmla="*/ 1375947 h 2961605"/>
                <a:gd name="connsiteX13" fmla="*/ 725851 w 6096892"/>
                <a:gd name="connsiteY13" fmla="*/ 385347 h 2961605"/>
                <a:gd name="connsiteX0" fmla="*/ 725851 w 6096892"/>
                <a:gd name="connsiteY0" fmla="*/ 381061 h 2957319"/>
                <a:gd name="connsiteX1" fmla="*/ 2673184 w 6096892"/>
                <a:gd name="connsiteY1" fmla="*/ 16994 h 2957319"/>
                <a:gd name="connsiteX2" fmla="*/ 3347341 w 6096892"/>
                <a:gd name="connsiteY2" fmla="*/ 67792 h 2957319"/>
                <a:gd name="connsiteX3" fmla="*/ 3995041 w 6096892"/>
                <a:gd name="connsiteY3" fmla="*/ 191617 h 2957319"/>
                <a:gd name="connsiteX4" fmla="*/ 4537968 w 6096892"/>
                <a:gd name="connsiteY4" fmla="*/ 378944 h 2957319"/>
                <a:gd name="connsiteX5" fmla="*/ 4966591 w 6096892"/>
                <a:gd name="connsiteY5" fmla="*/ 572617 h 2957319"/>
                <a:gd name="connsiteX6" fmla="*/ 5433316 w 6096892"/>
                <a:gd name="connsiteY6" fmla="*/ 905992 h 2957319"/>
                <a:gd name="connsiteX7" fmla="*/ 5880991 w 6096892"/>
                <a:gd name="connsiteY7" fmla="*/ 1363192 h 2957319"/>
                <a:gd name="connsiteX8" fmla="*/ 6096892 w 6096892"/>
                <a:gd name="connsiteY8" fmla="*/ 1930457 h 2957319"/>
                <a:gd name="connsiteX9" fmla="*/ 5501049 w 6096892"/>
                <a:gd name="connsiteY9" fmla="*/ 2726328 h 2957319"/>
                <a:gd name="connsiteX10" fmla="*/ 3309241 w 6096892"/>
                <a:gd name="connsiteY10" fmla="*/ 2953867 h 2957319"/>
                <a:gd name="connsiteX11" fmla="*/ 1767254 w 6096892"/>
                <a:gd name="connsiteY11" fmla="*/ 2734793 h 2957319"/>
                <a:gd name="connsiteX12" fmla="*/ 40049 w 6096892"/>
                <a:gd name="connsiteY12" fmla="*/ 1371661 h 2957319"/>
                <a:gd name="connsiteX13" fmla="*/ 725851 w 6096892"/>
                <a:gd name="connsiteY13" fmla="*/ 381061 h 2957319"/>
                <a:gd name="connsiteX0" fmla="*/ 725851 w 6096892"/>
                <a:gd name="connsiteY0" fmla="*/ 388210 h 2964468"/>
                <a:gd name="connsiteX1" fmla="*/ 2673184 w 6096892"/>
                <a:gd name="connsiteY1" fmla="*/ 24143 h 2964468"/>
                <a:gd name="connsiteX2" fmla="*/ 3356866 w 6096892"/>
                <a:gd name="connsiteY2" fmla="*/ 46366 h 2964468"/>
                <a:gd name="connsiteX3" fmla="*/ 3995041 w 6096892"/>
                <a:gd name="connsiteY3" fmla="*/ 198766 h 2964468"/>
                <a:gd name="connsiteX4" fmla="*/ 4537968 w 6096892"/>
                <a:gd name="connsiteY4" fmla="*/ 386093 h 2964468"/>
                <a:gd name="connsiteX5" fmla="*/ 4966591 w 6096892"/>
                <a:gd name="connsiteY5" fmla="*/ 579766 h 2964468"/>
                <a:gd name="connsiteX6" fmla="*/ 5433316 w 6096892"/>
                <a:gd name="connsiteY6" fmla="*/ 913141 h 2964468"/>
                <a:gd name="connsiteX7" fmla="*/ 5880991 w 6096892"/>
                <a:gd name="connsiteY7" fmla="*/ 1370341 h 2964468"/>
                <a:gd name="connsiteX8" fmla="*/ 6096892 w 6096892"/>
                <a:gd name="connsiteY8" fmla="*/ 1937606 h 2964468"/>
                <a:gd name="connsiteX9" fmla="*/ 5501049 w 6096892"/>
                <a:gd name="connsiteY9" fmla="*/ 2733477 h 2964468"/>
                <a:gd name="connsiteX10" fmla="*/ 3309241 w 6096892"/>
                <a:gd name="connsiteY10" fmla="*/ 2961016 h 2964468"/>
                <a:gd name="connsiteX11" fmla="*/ 1767254 w 6096892"/>
                <a:gd name="connsiteY11" fmla="*/ 2741942 h 2964468"/>
                <a:gd name="connsiteX12" fmla="*/ 40049 w 6096892"/>
                <a:gd name="connsiteY12" fmla="*/ 1378810 h 2964468"/>
                <a:gd name="connsiteX13" fmla="*/ 725851 w 6096892"/>
                <a:gd name="connsiteY13" fmla="*/ 388210 h 2964468"/>
                <a:gd name="connsiteX0" fmla="*/ 725851 w 6096892"/>
                <a:gd name="connsiteY0" fmla="*/ 388210 h 2964468"/>
                <a:gd name="connsiteX1" fmla="*/ 2673184 w 6096892"/>
                <a:gd name="connsiteY1" fmla="*/ 24143 h 2964468"/>
                <a:gd name="connsiteX2" fmla="*/ 3356866 w 6096892"/>
                <a:gd name="connsiteY2" fmla="*/ 46366 h 2964468"/>
                <a:gd name="connsiteX3" fmla="*/ 3995041 w 6096892"/>
                <a:gd name="connsiteY3" fmla="*/ 198766 h 2964468"/>
                <a:gd name="connsiteX4" fmla="*/ 4537968 w 6096892"/>
                <a:gd name="connsiteY4" fmla="*/ 386093 h 2964468"/>
                <a:gd name="connsiteX5" fmla="*/ 4966591 w 6096892"/>
                <a:gd name="connsiteY5" fmla="*/ 579766 h 2964468"/>
                <a:gd name="connsiteX6" fmla="*/ 5433316 w 6096892"/>
                <a:gd name="connsiteY6" fmla="*/ 913141 h 2964468"/>
                <a:gd name="connsiteX7" fmla="*/ 5880991 w 6096892"/>
                <a:gd name="connsiteY7" fmla="*/ 1370341 h 2964468"/>
                <a:gd name="connsiteX8" fmla="*/ 6096892 w 6096892"/>
                <a:gd name="connsiteY8" fmla="*/ 1937606 h 2964468"/>
                <a:gd name="connsiteX9" fmla="*/ 5501049 w 6096892"/>
                <a:gd name="connsiteY9" fmla="*/ 2733477 h 2964468"/>
                <a:gd name="connsiteX10" fmla="*/ 3309241 w 6096892"/>
                <a:gd name="connsiteY10" fmla="*/ 2961016 h 2964468"/>
                <a:gd name="connsiteX11" fmla="*/ 1767254 w 6096892"/>
                <a:gd name="connsiteY11" fmla="*/ 2741942 h 2964468"/>
                <a:gd name="connsiteX12" fmla="*/ 40049 w 6096892"/>
                <a:gd name="connsiteY12" fmla="*/ 1378810 h 2964468"/>
                <a:gd name="connsiteX13" fmla="*/ 725851 w 6096892"/>
                <a:gd name="connsiteY13" fmla="*/ 388210 h 2964468"/>
                <a:gd name="connsiteX0" fmla="*/ 725851 w 6096892"/>
                <a:gd name="connsiteY0" fmla="*/ 368487 h 2944745"/>
                <a:gd name="connsiteX1" fmla="*/ 2673184 w 6096892"/>
                <a:gd name="connsiteY1" fmla="*/ 4420 h 2944745"/>
                <a:gd name="connsiteX2" fmla="*/ 3995041 w 6096892"/>
                <a:gd name="connsiteY2" fmla="*/ 179043 h 2944745"/>
                <a:gd name="connsiteX3" fmla="*/ 4537968 w 6096892"/>
                <a:gd name="connsiteY3" fmla="*/ 366370 h 2944745"/>
                <a:gd name="connsiteX4" fmla="*/ 4966591 w 6096892"/>
                <a:gd name="connsiteY4" fmla="*/ 560043 h 2944745"/>
                <a:gd name="connsiteX5" fmla="*/ 5433316 w 6096892"/>
                <a:gd name="connsiteY5" fmla="*/ 893418 h 2944745"/>
                <a:gd name="connsiteX6" fmla="*/ 5880991 w 6096892"/>
                <a:gd name="connsiteY6" fmla="*/ 1350618 h 2944745"/>
                <a:gd name="connsiteX7" fmla="*/ 6096892 w 6096892"/>
                <a:gd name="connsiteY7" fmla="*/ 1917883 h 2944745"/>
                <a:gd name="connsiteX8" fmla="*/ 5501049 w 6096892"/>
                <a:gd name="connsiteY8" fmla="*/ 2713754 h 2944745"/>
                <a:gd name="connsiteX9" fmla="*/ 3309241 w 6096892"/>
                <a:gd name="connsiteY9" fmla="*/ 2941293 h 2944745"/>
                <a:gd name="connsiteX10" fmla="*/ 1767254 w 6096892"/>
                <a:gd name="connsiteY10" fmla="*/ 2722219 h 2944745"/>
                <a:gd name="connsiteX11" fmla="*/ 40049 w 6096892"/>
                <a:gd name="connsiteY11" fmla="*/ 1359087 h 2944745"/>
                <a:gd name="connsiteX12" fmla="*/ 725851 w 6096892"/>
                <a:gd name="connsiteY12" fmla="*/ 368487 h 2944745"/>
                <a:gd name="connsiteX0" fmla="*/ 725851 w 6096892"/>
                <a:gd name="connsiteY0" fmla="*/ 368487 h 2944745"/>
                <a:gd name="connsiteX1" fmla="*/ 2673184 w 6096892"/>
                <a:gd name="connsiteY1" fmla="*/ 4420 h 2944745"/>
                <a:gd name="connsiteX2" fmla="*/ 3995041 w 6096892"/>
                <a:gd name="connsiteY2" fmla="*/ 179043 h 2944745"/>
                <a:gd name="connsiteX3" fmla="*/ 4537968 w 6096892"/>
                <a:gd name="connsiteY3" fmla="*/ 366370 h 2944745"/>
                <a:gd name="connsiteX4" fmla="*/ 4966591 w 6096892"/>
                <a:gd name="connsiteY4" fmla="*/ 560043 h 2944745"/>
                <a:gd name="connsiteX5" fmla="*/ 5433316 w 6096892"/>
                <a:gd name="connsiteY5" fmla="*/ 893418 h 2944745"/>
                <a:gd name="connsiteX6" fmla="*/ 5842891 w 6096892"/>
                <a:gd name="connsiteY6" fmla="*/ 1379193 h 2944745"/>
                <a:gd name="connsiteX7" fmla="*/ 6096892 w 6096892"/>
                <a:gd name="connsiteY7" fmla="*/ 1917883 h 2944745"/>
                <a:gd name="connsiteX8" fmla="*/ 5501049 w 6096892"/>
                <a:gd name="connsiteY8" fmla="*/ 2713754 h 2944745"/>
                <a:gd name="connsiteX9" fmla="*/ 3309241 w 6096892"/>
                <a:gd name="connsiteY9" fmla="*/ 2941293 h 2944745"/>
                <a:gd name="connsiteX10" fmla="*/ 1767254 w 6096892"/>
                <a:gd name="connsiteY10" fmla="*/ 2722219 h 2944745"/>
                <a:gd name="connsiteX11" fmla="*/ 40049 w 6096892"/>
                <a:gd name="connsiteY11" fmla="*/ 1359087 h 2944745"/>
                <a:gd name="connsiteX12" fmla="*/ 725851 w 6096892"/>
                <a:gd name="connsiteY12" fmla="*/ 368487 h 2944745"/>
                <a:gd name="connsiteX0" fmla="*/ 725851 w 6068317"/>
                <a:gd name="connsiteY0" fmla="*/ 368487 h 2944745"/>
                <a:gd name="connsiteX1" fmla="*/ 2673184 w 6068317"/>
                <a:gd name="connsiteY1" fmla="*/ 4420 h 2944745"/>
                <a:gd name="connsiteX2" fmla="*/ 3995041 w 6068317"/>
                <a:gd name="connsiteY2" fmla="*/ 179043 h 2944745"/>
                <a:gd name="connsiteX3" fmla="*/ 4537968 w 6068317"/>
                <a:gd name="connsiteY3" fmla="*/ 366370 h 2944745"/>
                <a:gd name="connsiteX4" fmla="*/ 4966591 w 6068317"/>
                <a:gd name="connsiteY4" fmla="*/ 560043 h 2944745"/>
                <a:gd name="connsiteX5" fmla="*/ 5433316 w 6068317"/>
                <a:gd name="connsiteY5" fmla="*/ 893418 h 2944745"/>
                <a:gd name="connsiteX6" fmla="*/ 5842891 w 6068317"/>
                <a:gd name="connsiteY6" fmla="*/ 1379193 h 2944745"/>
                <a:gd name="connsiteX7" fmla="*/ 6068317 w 6068317"/>
                <a:gd name="connsiteY7" fmla="*/ 1936933 h 2944745"/>
                <a:gd name="connsiteX8" fmla="*/ 5501049 w 6068317"/>
                <a:gd name="connsiteY8" fmla="*/ 2713754 h 2944745"/>
                <a:gd name="connsiteX9" fmla="*/ 3309241 w 6068317"/>
                <a:gd name="connsiteY9" fmla="*/ 2941293 h 2944745"/>
                <a:gd name="connsiteX10" fmla="*/ 1767254 w 6068317"/>
                <a:gd name="connsiteY10" fmla="*/ 2722219 h 2944745"/>
                <a:gd name="connsiteX11" fmla="*/ 40049 w 6068317"/>
                <a:gd name="connsiteY11" fmla="*/ 1359087 h 2944745"/>
                <a:gd name="connsiteX12" fmla="*/ 725851 w 6068317"/>
                <a:gd name="connsiteY12" fmla="*/ 368487 h 2944745"/>
                <a:gd name="connsiteX0" fmla="*/ 725851 w 6068317"/>
                <a:gd name="connsiteY0" fmla="*/ 368487 h 2944745"/>
                <a:gd name="connsiteX1" fmla="*/ 2673184 w 6068317"/>
                <a:gd name="connsiteY1" fmla="*/ 4420 h 2944745"/>
                <a:gd name="connsiteX2" fmla="*/ 3995041 w 6068317"/>
                <a:gd name="connsiteY2" fmla="*/ 179043 h 2944745"/>
                <a:gd name="connsiteX3" fmla="*/ 4537968 w 6068317"/>
                <a:gd name="connsiteY3" fmla="*/ 366370 h 2944745"/>
                <a:gd name="connsiteX4" fmla="*/ 4966591 w 6068317"/>
                <a:gd name="connsiteY4" fmla="*/ 560043 h 2944745"/>
                <a:gd name="connsiteX5" fmla="*/ 5433316 w 6068317"/>
                <a:gd name="connsiteY5" fmla="*/ 893418 h 2944745"/>
                <a:gd name="connsiteX6" fmla="*/ 5842891 w 6068317"/>
                <a:gd name="connsiteY6" fmla="*/ 1379193 h 2944745"/>
                <a:gd name="connsiteX7" fmla="*/ 6068317 w 6068317"/>
                <a:gd name="connsiteY7" fmla="*/ 1936933 h 2944745"/>
                <a:gd name="connsiteX8" fmla="*/ 5501049 w 6068317"/>
                <a:gd name="connsiteY8" fmla="*/ 2713754 h 2944745"/>
                <a:gd name="connsiteX9" fmla="*/ 3309241 w 6068317"/>
                <a:gd name="connsiteY9" fmla="*/ 2941293 h 2944745"/>
                <a:gd name="connsiteX10" fmla="*/ 1767254 w 6068317"/>
                <a:gd name="connsiteY10" fmla="*/ 2722219 h 2944745"/>
                <a:gd name="connsiteX11" fmla="*/ 40049 w 6068317"/>
                <a:gd name="connsiteY11" fmla="*/ 1359087 h 2944745"/>
                <a:gd name="connsiteX12" fmla="*/ 725851 w 6068317"/>
                <a:gd name="connsiteY12" fmla="*/ 368487 h 2944745"/>
                <a:gd name="connsiteX0" fmla="*/ 725851 w 6039742"/>
                <a:gd name="connsiteY0" fmla="*/ 368487 h 2944745"/>
                <a:gd name="connsiteX1" fmla="*/ 2673184 w 6039742"/>
                <a:gd name="connsiteY1" fmla="*/ 4420 h 2944745"/>
                <a:gd name="connsiteX2" fmla="*/ 3995041 w 6039742"/>
                <a:gd name="connsiteY2" fmla="*/ 179043 h 2944745"/>
                <a:gd name="connsiteX3" fmla="*/ 4537968 w 6039742"/>
                <a:gd name="connsiteY3" fmla="*/ 366370 h 2944745"/>
                <a:gd name="connsiteX4" fmla="*/ 4966591 w 6039742"/>
                <a:gd name="connsiteY4" fmla="*/ 560043 h 2944745"/>
                <a:gd name="connsiteX5" fmla="*/ 5433316 w 6039742"/>
                <a:gd name="connsiteY5" fmla="*/ 893418 h 2944745"/>
                <a:gd name="connsiteX6" fmla="*/ 5842891 w 6039742"/>
                <a:gd name="connsiteY6" fmla="*/ 1379193 h 2944745"/>
                <a:gd name="connsiteX7" fmla="*/ 6039742 w 6039742"/>
                <a:gd name="connsiteY7" fmla="*/ 1936933 h 2944745"/>
                <a:gd name="connsiteX8" fmla="*/ 5501049 w 6039742"/>
                <a:gd name="connsiteY8" fmla="*/ 2713754 h 2944745"/>
                <a:gd name="connsiteX9" fmla="*/ 3309241 w 6039742"/>
                <a:gd name="connsiteY9" fmla="*/ 2941293 h 2944745"/>
                <a:gd name="connsiteX10" fmla="*/ 1767254 w 6039742"/>
                <a:gd name="connsiteY10" fmla="*/ 2722219 h 2944745"/>
                <a:gd name="connsiteX11" fmla="*/ 40049 w 6039742"/>
                <a:gd name="connsiteY11" fmla="*/ 1359087 h 2944745"/>
                <a:gd name="connsiteX12" fmla="*/ 725851 w 6039742"/>
                <a:gd name="connsiteY12" fmla="*/ 368487 h 2944745"/>
                <a:gd name="connsiteX0" fmla="*/ 725851 w 6039742"/>
                <a:gd name="connsiteY0" fmla="*/ 368487 h 2944745"/>
                <a:gd name="connsiteX1" fmla="*/ 2673184 w 6039742"/>
                <a:gd name="connsiteY1" fmla="*/ 4420 h 2944745"/>
                <a:gd name="connsiteX2" fmla="*/ 3995041 w 6039742"/>
                <a:gd name="connsiteY2" fmla="*/ 179043 h 2944745"/>
                <a:gd name="connsiteX3" fmla="*/ 4537968 w 6039742"/>
                <a:gd name="connsiteY3" fmla="*/ 366370 h 2944745"/>
                <a:gd name="connsiteX4" fmla="*/ 4966591 w 6039742"/>
                <a:gd name="connsiteY4" fmla="*/ 560043 h 2944745"/>
                <a:gd name="connsiteX5" fmla="*/ 5433316 w 6039742"/>
                <a:gd name="connsiteY5" fmla="*/ 893418 h 2944745"/>
                <a:gd name="connsiteX6" fmla="*/ 5842891 w 6039742"/>
                <a:gd name="connsiteY6" fmla="*/ 1379193 h 2944745"/>
                <a:gd name="connsiteX7" fmla="*/ 6039742 w 6039742"/>
                <a:gd name="connsiteY7" fmla="*/ 1936933 h 2944745"/>
                <a:gd name="connsiteX8" fmla="*/ 5501049 w 6039742"/>
                <a:gd name="connsiteY8" fmla="*/ 2713754 h 2944745"/>
                <a:gd name="connsiteX9" fmla="*/ 3309241 w 6039742"/>
                <a:gd name="connsiteY9" fmla="*/ 2941293 h 2944745"/>
                <a:gd name="connsiteX10" fmla="*/ 1767254 w 6039742"/>
                <a:gd name="connsiteY10" fmla="*/ 2722219 h 2944745"/>
                <a:gd name="connsiteX11" fmla="*/ 40049 w 6039742"/>
                <a:gd name="connsiteY11" fmla="*/ 1359087 h 2944745"/>
                <a:gd name="connsiteX12" fmla="*/ 725851 w 6039742"/>
                <a:gd name="connsiteY12" fmla="*/ 368487 h 2944745"/>
                <a:gd name="connsiteX0" fmla="*/ 725851 w 6042569"/>
                <a:gd name="connsiteY0" fmla="*/ 368487 h 2944745"/>
                <a:gd name="connsiteX1" fmla="*/ 2673184 w 6042569"/>
                <a:gd name="connsiteY1" fmla="*/ 4420 h 2944745"/>
                <a:gd name="connsiteX2" fmla="*/ 3995041 w 6042569"/>
                <a:gd name="connsiteY2" fmla="*/ 179043 h 2944745"/>
                <a:gd name="connsiteX3" fmla="*/ 4537968 w 6042569"/>
                <a:gd name="connsiteY3" fmla="*/ 366370 h 2944745"/>
                <a:gd name="connsiteX4" fmla="*/ 4966591 w 6042569"/>
                <a:gd name="connsiteY4" fmla="*/ 560043 h 2944745"/>
                <a:gd name="connsiteX5" fmla="*/ 5433316 w 6042569"/>
                <a:gd name="connsiteY5" fmla="*/ 893418 h 2944745"/>
                <a:gd name="connsiteX6" fmla="*/ 5842891 w 6042569"/>
                <a:gd name="connsiteY6" fmla="*/ 1379193 h 2944745"/>
                <a:gd name="connsiteX7" fmla="*/ 6039742 w 6042569"/>
                <a:gd name="connsiteY7" fmla="*/ 1936933 h 2944745"/>
                <a:gd name="connsiteX8" fmla="*/ 5501049 w 6042569"/>
                <a:gd name="connsiteY8" fmla="*/ 2713754 h 2944745"/>
                <a:gd name="connsiteX9" fmla="*/ 3309241 w 6042569"/>
                <a:gd name="connsiteY9" fmla="*/ 2941293 h 2944745"/>
                <a:gd name="connsiteX10" fmla="*/ 1767254 w 6042569"/>
                <a:gd name="connsiteY10" fmla="*/ 2722219 h 2944745"/>
                <a:gd name="connsiteX11" fmla="*/ 40049 w 6042569"/>
                <a:gd name="connsiteY11" fmla="*/ 1359087 h 2944745"/>
                <a:gd name="connsiteX12" fmla="*/ 725851 w 6042569"/>
                <a:gd name="connsiteY12" fmla="*/ 368487 h 2944745"/>
                <a:gd name="connsiteX0" fmla="*/ 725851 w 6080206"/>
                <a:gd name="connsiteY0" fmla="*/ 368487 h 2944745"/>
                <a:gd name="connsiteX1" fmla="*/ 2673184 w 6080206"/>
                <a:gd name="connsiteY1" fmla="*/ 4420 h 2944745"/>
                <a:gd name="connsiteX2" fmla="*/ 3995041 w 6080206"/>
                <a:gd name="connsiteY2" fmla="*/ 179043 h 2944745"/>
                <a:gd name="connsiteX3" fmla="*/ 4537968 w 6080206"/>
                <a:gd name="connsiteY3" fmla="*/ 366370 h 2944745"/>
                <a:gd name="connsiteX4" fmla="*/ 4966591 w 6080206"/>
                <a:gd name="connsiteY4" fmla="*/ 560043 h 2944745"/>
                <a:gd name="connsiteX5" fmla="*/ 5433316 w 6080206"/>
                <a:gd name="connsiteY5" fmla="*/ 893418 h 2944745"/>
                <a:gd name="connsiteX6" fmla="*/ 5842891 w 6080206"/>
                <a:gd name="connsiteY6" fmla="*/ 1379193 h 2944745"/>
                <a:gd name="connsiteX7" fmla="*/ 6077842 w 6080206"/>
                <a:gd name="connsiteY7" fmla="*/ 2108383 h 2944745"/>
                <a:gd name="connsiteX8" fmla="*/ 5501049 w 6080206"/>
                <a:gd name="connsiteY8" fmla="*/ 2713754 h 2944745"/>
                <a:gd name="connsiteX9" fmla="*/ 3309241 w 6080206"/>
                <a:gd name="connsiteY9" fmla="*/ 2941293 h 2944745"/>
                <a:gd name="connsiteX10" fmla="*/ 1767254 w 6080206"/>
                <a:gd name="connsiteY10" fmla="*/ 2722219 h 2944745"/>
                <a:gd name="connsiteX11" fmla="*/ 40049 w 6080206"/>
                <a:gd name="connsiteY11" fmla="*/ 1359087 h 2944745"/>
                <a:gd name="connsiteX12" fmla="*/ 725851 w 6080206"/>
                <a:gd name="connsiteY12" fmla="*/ 368487 h 2944745"/>
                <a:gd name="connsiteX0" fmla="*/ 725851 w 6080206"/>
                <a:gd name="connsiteY0" fmla="*/ 368487 h 2944745"/>
                <a:gd name="connsiteX1" fmla="*/ 2673184 w 6080206"/>
                <a:gd name="connsiteY1" fmla="*/ 4420 h 2944745"/>
                <a:gd name="connsiteX2" fmla="*/ 3995041 w 6080206"/>
                <a:gd name="connsiteY2" fmla="*/ 179043 h 2944745"/>
                <a:gd name="connsiteX3" fmla="*/ 4537968 w 6080206"/>
                <a:gd name="connsiteY3" fmla="*/ 366370 h 2944745"/>
                <a:gd name="connsiteX4" fmla="*/ 4966591 w 6080206"/>
                <a:gd name="connsiteY4" fmla="*/ 560043 h 2944745"/>
                <a:gd name="connsiteX5" fmla="*/ 5433316 w 6080206"/>
                <a:gd name="connsiteY5" fmla="*/ 893418 h 2944745"/>
                <a:gd name="connsiteX6" fmla="*/ 5814316 w 6080206"/>
                <a:gd name="connsiteY6" fmla="*/ 1398243 h 2944745"/>
                <a:gd name="connsiteX7" fmla="*/ 6077842 w 6080206"/>
                <a:gd name="connsiteY7" fmla="*/ 2108383 h 2944745"/>
                <a:gd name="connsiteX8" fmla="*/ 5501049 w 6080206"/>
                <a:gd name="connsiteY8" fmla="*/ 2713754 h 2944745"/>
                <a:gd name="connsiteX9" fmla="*/ 3309241 w 6080206"/>
                <a:gd name="connsiteY9" fmla="*/ 2941293 h 2944745"/>
                <a:gd name="connsiteX10" fmla="*/ 1767254 w 6080206"/>
                <a:gd name="connsiteY10" fmla="*/ 2722219 h 2944745"/>
                <a:gd name="connsiteX11" fmla="*/ 40049 w 6080206"/>
                <a:gd name="connsiteY11" fmla="*/ 1359087 h 2944745"/>
                <a:gd name="connsiteX12" fmla="*/ 725851 w 6080206"/>
                <a:gd name="connsiteY12" fmla="*/ 368487 h 2944745"/>
                <a:gd name="connsiteX0" fmla="*/ 725851 w 6080206"/>
                <a:gd name="connsiteY0" fmla="*/ 368487 h 2944745"/>
                <a:gd name="connsiteX1" fmla="*/ 2673184 w 6080206"/>
                <a:gd name="connsiteY1" fmla="*/ 4420 h 2944745"/>
                <a:gd name="connsiteX2" fmla="*/ 3995041 w 6080206"/>
                <a:gd name="connsiteY2" fmla="*/ 179043 h 2944745"/>
                <a:gd name="connsiteX3" fmla="*/ 4537968 w 6080206"/>
                <a:gd name="connsiteY3" fmla="*/ 366370 h 2944745"/>
                <a:gd name="connsiteX4" fmla="*/ 4966591 w 6080206"/>
                <a:gd name="connsiteY4" fmla="*/ 560043 h 2944745"/>
                <a:gd name="connsiteX5" fmla="*/ 5433316 w 6080206"/>
                <a:gd name="connsiteY5" fmla="*/ 893418 h 2944745"/>
                <a:gd name="connsiteX6" fmla="*/ 5861941 w 6080206"/>
                <a:gd name="connsiteY6" fmla="*/ 1369668 h 2944745"/>
                <a:gd name="connsiteX7" fmla="*/ 6077842 w 6080206"/>
                <a:gd name="connsiteY7" fmla="*/ 2108383 h 2944745"/>
                <a:gd name="connsiteX8" fmla="*/ 5501049 w 6080206"/>
                <a:gd name="connsiteY8" fmla="*/ 2713754 h 2944745"/>
                <a:gd name="connsiteX9" fmla="*/ 3309241 w 6080206"/>
                <a:gd name="connsiteY9" fmla="*/ 2941293 h 2944745"/>
                <a:gd name="connsiteX10" fmla="*/ 1767254 w 6080206"/>
                <a:gd name="connsiteY10" fmla="*/ 2722219 h 2944745"/>
                <a:gd name="connsiteX11" fmla="*/ 40049 w 6080206"/>
                <a:gd name="connsiteY11" fmla="*/ 1359087 h 2944745"/>
                <a:gd name="connsiteX12" fmla="*/ 725851 w 6080206"/>
                <a:gd name="connsiteY12" fmla="*/ 368487 h 2944745"/>
                <a:gd name="connsiteX0" fmla="*/ 725851 w 6077842"/>
                <a:gd name="connsiteY0" fmla="*/ 368487 h 2944745"/>
                <a:gd name="connsiteX1" fmla="*/ 2673184 w 6077842"/>
                <a:gd name="connsiteY1" fmla="*/ 4420 h 2944745"/>
                <a:gd name="connsiteX2" fmla="*/ 3995041 w 6077842"/>
                <a:gd name="connsiteY2" fmla="*/ 179043 h 2944745"/>
                <a:gd name="connsiteX3" fmla="*/ 4537968 w 6077842"/>
                <a:gd name="connsiteY3" fmla="*/ 366370 h 2944745"/>
                <a:gd name="connsiteX4" fmla="*/ 4966591 w 6077842"/>
                <a:gd name="connsiteY4" fmla="*/ 560043 h 2944745"/>
                <a:gd name="connsiteX5" fmla="*/ 5433316 w 6077842"/>
                <a:gd name="connsiteY5" fmla="*/ 893418 h 2944745"/>
                <a:gd name="connsiteX6" fmla="*/ 5861941 w 6077842"/>
                <a:gd name="connsiteY6" fmla="*/ 1369668 h 2944745"/>
                <a:gd name="connsiteX7" fmla="*/ 6077842 w 6077842"/>
                <a:gd name="connsiteY7" fmla="*/ 2108383 h 2944745"/>
                <a:gd name="connsiteX8" fmla="*/ 5501049 w 6077842"/>
                <a:gd name="connsiteY8" fmla="*/ 2713754 h 2944745"/>
                <a:gd name="connsiteX9" fmla="*/ 3309241 w 6077842"/>
                <a:gd name="connsiteY9" fmla="*/ 2941293 h 2944745"/>
                <a:gd name="connsiteX10" fmla="*/ 1767254 w 6077842"/>
                <a:gd name="connsiteY10" fmla="*/ 2722219 h 2944745"/>
                <a:gd name="connsiteX11" fmla="*/ 40049 w 6077842"/>
                <a:gd name="connsiteY11" fmla="*/ 1359087 h 2944745"/>
                <a:gd name="connsiteX12" fmla="*/ 725851 w 6077842"/>
                <a:gd name="connsiteY12" fmla="*/ 368487 h 2944745"/>
                <a:gd name="connsiteX0" fmla="*/ 725851 w 6077842"/>
                <a:gd name="connsiteY0" fmla="*/ 368487 h 2944745"/>
                <a:gd name="connsiteX1" fmla="*/ 2673184 w 6077842"/>
                <a:gd name="connsiteY1" fmla="*/ 4420 h 2944745"/>
                <a:gd name="connsiteX2" fmla="*/ 3995041 w 6077842"/>
                <a:gd name="connsiteY2" fmla="*/ 179043 h 2944745"/>
                <a:gd name="connsiteX3" fmla="*/ 4537968 w 6077842"/>
                <a:gd name="connsiteY3" fmla="*/ 366370 h 2944745"/>
                <a:gd name="connsiteX4" fmla="*/ 4966591 w 6077842"/>
                <a:gd name="connsiteY4" fmla="*/ 560043 h 2944745"/>
                <a:gd name="connsiteX5" fmla="*/ 5433316 w 6077842"/>
                <a:gd name="connsiteY5" fmla="*/ 893418 h 2944745"/>
                <a:gd name="connsiteX6" fmla="*/ 5861941 w 6077842"/>
                <a:gd name="connsiteY6" fmla="*/ 1369668 h 2944745"/>
                <a:gd name="connsiteX7" fmla="*/ 6077842 w 6077842"/>
                <a:gd name="connsiteY7" fmla="*/ 2108383 h 2944745"/>
                <a:gd name="connsiteX8" fmla="*/ 5501049 w 6077842"/>
                <a:gd name="connsiteY8" fmla="*/ 2713754 h 2944745"/>
                <a:gd name="connsiteX9" fmla="*/ 3309241 w 6077842"/>
                <a:gd name="connsiteY9" fmla="*/ 2941293 h 2944745"/>
                <a:gd name="connsiteX10" fmla="*/ 1767254 w 6077842"/>
                <a:gd name="connsiteY10" fmla="*/ 2722219 h 2944745"/>
                <a:gd name="connsiteX11" fmla="*/ 40049 w 6077842"/>
                <a:gd name="connsiteY11" fmla="*/ 1359087 h 2944745"/>
                <a:gd name="connsiteX12" fmla="*/ 725851 w 6077842"/>
                <a:gd name="connsiteY12" fmla="*/ 368487 h 2944745"/>
                <a:gd name="connsiteX0" fmla="*/ 725851 w 6084643"/>
                <a:gd name="connsiteY0" fmla="*/ 368487 h 2944745"/>
                <a:gd name="connsiteX1" fmla="*/ 2673184 w 6084643"/>
                <a:gd name="connsiteY1" fmla="*/ 4420 h 2944745"/>
                <a:gd name="connsiteX2" fmla="*/ 3995041 w 6084643"/>
                <a:gd name="connsiteY2" fmla="*/ 179043 h 2944745"/>
                <a:gd name="connsiteX3" fmla="*/ 4537968 w 6084643"/>
                <a:gd name="connsiteY3" fmla="*/ 366370 h 2944745"/>
                <a:gd name="connsiteX4" fmla="*/ 4966591 w 6084643"/>
                <a:gd name="connsiteY4" fmla="*/ 560043 h 2944745"/>
                <a:gd name="connsiteX5" fmla="*/ 5433316 w 6084643"/>
                <a:gd name="connsiteY5" fmla="*/ 893418 h 2944745"/>
                <a:gd name="connsiteX6" fmla="*/ 5861941 w 6084643"/>
                <a:gd name="connsiteY6" fmla="*/ 1369668 h 2944745"/>
                <a:gd name="connsiteX7" fmla="*/ 6077842 w 6084643"/>
                <a:gd name="connsiteY7" fmla="*/ 2108383 h 2944745"/>
                <a:gd name="connsiteX8" fmla="*/ 5501049 w 6084643"/>
                <a:gd name="connsiteY8" fmla="*/ 2713754 h 2944745"/>
                <a:gd name="connsiteX9" fmla="*/ 3309241 w 6084643"/>
                <a:gd name="connsiteY9" fmla="*/ 2941293 h 2944745"/>
                <a:gd name="connsiteX10" fmla="*/ 1767254 w 6084643"/>
                <a:gd name="connsiteY10" fmla="*/ 2722219 h 2944745"/>
                <a:gd name="connsiteX11" fmla="*/ 40049 w 6084643"/>
                <a:gd name="connsiteY11" fmla="*/ 1359087 h 2944745"/>
                <a:gd name="connsiteX12" fmla="*/ 725851 w 6084643"/>
                <a:gd name="connsiteY12" fmla="*/ 368487 h 2944745"/>
                <a:gd name="connsiteX0" fmla="*/ 725851 w 6084643"/>
                <a:gd name="connsiteY0" fmla="*/ 368487 h 2944745"/>
                <a:gd name="connsiteX1" fmla="*/ 2673184 w 6084643"/>
                <a:gd name="connsiteY1" fmla="*/ 4420 h 2944745"/>
                <a:gd name="connsiteX2" fmla="*/ 3995041 w 6084643"/>
                <a:gd name="connsiteY2" fmla="*/ 179043 h 2944745"/>
                <a:gd name="connsiteX3" fmla="*/ 4537968 w 6084643"/>
                <a:gd name="connsiteY3" fmla="*/ 366370 h 2944745"/>
                <a:gd name="connsiteX4" fmla="*/ 4966591 w 6084643"/>
                <a:gd name="connsiteY4" fmla="*/ 560043 h 2944745"/>
                <a:gd name="connsiteX5" fmla="*/ 5433316 w 6084643"/>
                <a:gd name="connsiteY5" fmla="*/ 893418 h 2944745"/>
                <a:gd name="connsiteX6" fmla="*/ 5861941 w 6084643"/>
                <a:gd name="connsiteY6" fmla="*/ 1369668 h 2944745"/>
                <a:gd name="connsiteX7" fmla="*/ 6077842 w 6084643"/>
                <a:gd name="connsiteY7" fmla="*/ 2108383 h 2944745"/>
                <a:gd name="connsiteX8" fmla="*/ 5501049 w 6084643"/>
                <a:gd name="connsiteY8" fmla="*/ 2713754 h 2944745"/>
                <a:gd name="connsiteX9" fmla="*/ 3309241 w 6084643"/>
                <a:gd name="connsiteY9" fmla="*/ 2941293 h 2944745"/>
                <a:gd name="connsiteX10" fmla="*/ 1767254 w 6084643"/>
                <a:gd name="connsiteY10" fmla="*/ 2722219 h 2944745"/>
                <a:gd name="connsiteX11" fmla="*/ 40049 w 6084643"/>
                <a:gd name="connsiteY11" fmla="*/ 1359087 h 2944745"/>
                <a:gd name="connsiteX12" fmla="*/ 725851 w 6084643"/>
                <a:gd name="connsiteY12" fmla="*/ 368487 h 2944745"/>
                <a:gd name="connsiteX0" fmla="*/ 693140 w 6051932"/>
                <a:gd name="connsiteY0" fmla="*/ 368487 h 2944745"/>
                <a:gd name="connsiteX1" fmla="*/ 2640473 w 6051932"/>
                <a:gd name="connsiteY1" fmla="*/ 4420 h 2944745"/>
                <a:gd name="connsiteX2" fmla="*/ 3962330 w 6051932"/>
                <a:gd name="connsiteY2" fmla="*/ 179043 h 2944745"/>
                <a:gd name="connsiteX3" fmla="*/ 4505257 w 6051932"/>
                <a:gd name="connsiteY3" fmla="*/ 366370 h 2944745"/>
                <a:gd name="connsiteX4" fmla="*/ 4933880 w 6051932"/>
                <a:gd name="connsiteY4" fmla="*/ 560043 h 2944745"/>
                <a:gd name="connsiteX5" fmla="*/ 5400605 w 6051932"/>
                <a:gd name="connsiteY5" fmla="*/ 893418 h 2944745"/>
                <a:gd name="connsiteX6" fmla="*/ 5829230 w 6051932"/>
                <a:gd name="connsiteY6" fmla="*/ 1369668 h 2944745"/>
                <a:gd name="connsiteX7" fmla="*/ 6045131 w 6051932"/>
                <a:gd name="connsiteY7" fmla="*/ 2108383 h 2944745"/>
                <a:gd name="connsiteX8" fmla="*/ 5468338 w 6051932"/>
                <a:gd name="connsiteY8" fmla="*/ 2713754 h 2944745"/>
                <a:gd name="connsiteX9" fmla="*/ 3276530 w 6051932"/>
                <a:gd name="connsiteY9" fmla="*/ 2941293 h 2944745"/>
                <a:gd name="connsiteX10" fmla="*/ 1734543 w 6051932"/>
                <a:gd name="connsiteY10" fmla="*/ 2722219 h 2944745"/>
                <a:gd name="connsiteX11" fmla="*/ 7338 w 6051932"/>
                <a:gd name="connsiteY11" fmla="*/ 1359087 h 2944745"/>
                <a:gd name="connsiteX12" fmla="*/ 693140 w 6051932"/>
                <a:gd name="connsiteY12" fmla="*/ 368487 h 2944745"/>
                <a:gd name="connsiteX0" fmla="*/ 699062 w 6057854"/>
                <a:gd name="connsiteY0" fmla="*/ 368487 h 2944745"/>
                <a:gd name="connsiteX1" fmla="*/ 2646395 w 6057854"/>
                <a:gd name="connsiteY1" fmla="*/ 4420 h 2944745"/>
                <a:gd name="connsiteX2" fmla="*/ 3968252 w 6057854"/>
                <a:gd name="connsiteY2" fmla="*/ 179043 h 2944745"/>
                <a:gd name="connsiteX3" fmla="*/ 4511179 w 6057854"/>
                <a:gd name="connsiteY3" fmla="*/ 366370 h 2944745"/>
                <a:gd name="connsiteX4" fmla="*/ 4939802 w 6057854"/>
                <a:gd name="connsiteY4" fmla="*/ 560043 h 2944745"/>
                <a:gd name="connsiteX5" fmla="*/ 5406527 w 6057854"/>
                <a:gd name="connsiteY5" fmla="*/ 893418 h 2944745"/>
                <a:gd name="connsiteX6" fmla="*/ 5835152 w 6057854"/>
                <a:gd name="connsiteY6" fmla="*/ 1369668 h 2944745"/>
                <a:gd name="connsiteX7" fmla="*/ 6051053 w 6057854"/>
                <a:gd name="connsiteY7" fmla="*/ 2108383 h 2944745"/>
                <a:gd name="connsiteX8" fmla="*/ 5474260 w 6057854"/>
                <a:gd name="connsiteY8" fmla="*/ 2713754 h 2944745"/>
                <a:gd name="connsiteX9" fmla="*/ 3282452 w 6057854"/>
                <a:gd name="connsiteY9" fmla="*/ 2941293 h 2944745"/>
                <a:gd name="connsiteX10" fmla="*/ 1740465 w 6057854"/>
                <a:gd name="connsiteY10" fmla="*/ 2722219 h 2944745"/>
                <a:gd name="connsiteX11" fmla="*/ 13260 w 6057854"/>
                <a:gd name="connsiteY11" fmla="*/ 1359087 h 2944745"/>
                <a:gd name="connsiteX12" fmla="*/ 699062 w 6057854"/>
                <a:gd name="connsiteY12" fmla="*/ 368487 h 2944745"/>
                <a:gd name="connsiteX0" fmla="*/ 699062 w 6057854"/>
                <a:gd name="connsiteY0" fmla="*/ 368487 h 2941357"/>
                <a:gd name="connsiteX1" fmla="*/ 2646395 w 6057854"/>
                <a:gd name="connsiteY1" fmla="*/ 4420 h 2941357"/>
                <a:gd name="connsiteX2" fmla="*/ 3968252 w 6057854"/>
                <a:gd name="connsiteY2" fmla="*/ 179043 h 2941357"/>
                <a:gd name="connsiteX3" fmla="*/ 4511179 w 6057854"/>
                <a:gd name="connsiteY3" fmla="*/ 366370 h 2941357"/>
                <a:gd name="connsiteX4" fmla="*/ 4939802 w 6057854"/>
                <a:gd name="connsiteY4" fmla="*/ 560043 h 2941357"/>
                <a:gd name="connsiteX5" fmla="*/ 5406527 w 6057854"/>
                <a:gd name="connsiteY5" fmla="*/ 893418 h 2941357"/>
                <a:gd name="connsiteX6" fmla="*/ 5835152 w 6057854"/>
                <a:gd name="connsiteY6" fmla="*/ 1369668 h 2941357"/>
                <a:gd name="connsiteX7" fmla="*/ 6051053 w 6057854"/>
                <a:gd name="connsiteY7" fmla="*/ 2108383 h 2941357"/>
                <a:gd name="connsiteX8" fmla="*/ 5474260 w 6057854"/>
                <a:gd name="connsiteY8" fmla="*/ 2713754 h 2941357"/>
                <a:gd name="connsiteX9" fmla="*/ 3282452 w 6057854"/>
                <a:gd name="connsiteY9" fmla="*/ 2941293 h 2941357"/>
                <a:gd name="connsiteX10" fmla="*/ 1740465 w 6057854"/>
                <a:gd name="connsiteY10" fmla="*/ 2722219 h 2941357"/>
                <a:gd name="connsiteX11" fmla="*/ 13260 w 6057854"/>
                <a:gd name="connsiteY11" fmla="*/ 1359087 h 2941357"/>
                <a:gd name="connsiteX12" fmla="*/ 699062 w 6057854"/>
                <a:gd name="connsiteY12" fmla="*/ 368487 h 294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7854" h="2941357">
                  <a:moveTo>
                    <a:pt x="699062" y="368487"/>
                  </a:moveTo>
                  <a:cubicBezTo>
                    <a:pt x="1137918" y="142709"/>
                    <a:pt x="2101530" y="35994"/>
                    <a:pt x="2646395" y="4420"/>
                  </a:cubicBezTo>
                  <a:cubicBezTo>
                    <a:pt x="3191260" y="-27154"/>
                    <a:pt x="3657455" y="118718"/>
                    <a:pt x="3968252" y="179043"/>
                  </a:cubicBezTo>
                  <a:cubicBezTo>
                    <a:pt x="4279049" y="239368"/>
                    <a:pt x="4357191" y="296520"/>
                    <a:pt x="4511179" y="366370"/>
                  </a:cubicBezTo>
                  <a:cubicBezTo>
                    <a:pt x="4665167" y="436220"/>
                    <a:pt x="4819152" y="469027"/>
                    <a:pt x="4939802" y="560043"/>
                  </a:cubicBezTo>
                  <a:cubicBezTo>
                    <a:pt x="5060452" y="651059"/>
                    <a:pt x="5277940" y="763243"/>
                    <a:pt x="5406527" y="893418"/>
                  </a:cubicBezTo>
                  <a:cubicBezTo>
                    <a:pt x="5555752" y="1045818"/>
                    <a:pt x="5714502" y="1188693"/>
                    <a:pt x="5835152" y="1369668"/>
                  </a:cubicBezTo>
                  <a:cubicBezTo>
                    <a:pt x="5925110" y="1537237"/>
                    <a:pt x="6093739" y="1884369"/>
                    <a:pt x="6051053" y="2108383"/>
                  </a:cubicBezTo>
                  <a:cubicBezTo>
                    <a:pt x="6029886" y="2277715"/>
                    <a:pt x="5881718" y="2583226"/>
                    <a:pt x="5474260" y="2713754"/>
                  </a:cubicBezTo>
                  <a:cubicBezTo>
                    <a:pt x="5027114" y="2897022"/>
                    <a:pt x="3904751" y="2939882"/>
                    <a:pt x="3282452" y="2941293"/>
                  </a:cubicBezTo>
                  <a:cubicBezTo>
                    <a:pt x="2660153" y="2942704"/>
                    <a:pt x="2291680" y="2922420"/>
                    <a:pt x="1740465" y="2722219"/>
                  </a:cubicBezTo>
                  <a:cubicBezTo>
                    <a:pt x="536787" y="2408952"/>
                    <a:pt x="97927" y="1795826"/>
                    <a:pt x="13260" y="1359087"/>
                  </a:cubicBezTo>
                  <a:cubicBezTo>
                    <a:pt x="-71407" y="922348"/>
                    <a:pt x="260206" y="594265"/>
                    <a:pt x="699062" y="368487"/>
                  </a:cubicBezTo>
                  <a:close/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LinacAcc"/>
            <p:cNvCxnSpPr/>
            <p:nvPr/>
          </p:nvCxnSpPr>
          <p:spPr>
            <a:xfrm flipH="1">
              <a:off x="6629071" y="1625994"/>
              <a:ext cx="533729" cy="361621"/>
            </a:xfrm>
            <a:prstGeom prst="line">
              <a:avLst/>
            </a:prstGeom>
            <a:ln w="38100" cap="rnd">
              <a:solidFill>
                <a:srgbClr val="FFFF00"/>
              </a:solidFill>
            </a:ln>
            <a:effectLst>
              <a:outerShdw blurRad="50800" dist="38100" dir="5400000" algn="t" rotWithShape="0">
                <a:srgbClr val="92D05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oosteAccr"/>
            <p:cNvSpPr/>
            <p:nvPr/>
          </p:nvSpPr>
          <p:spPr>
            <a:xfrm>
              <a:off x="6324600" y="1997469"/>
              <a:ext cx="762000" cy="314326"/>
            </a:xfrm>
            <a:prstGeom prst="ellipse">
              <a:avLst/>
            </a:prstGeom>
            <a:noFill/>
            <a:ln w="38100" cap="rnd">
              <a:solidFill>
                <a:srgbClr val="FFFF00"/>
              </a:solidFill>
            </a:ln>
            <a:effectLst>
              <a:outerShdw blurRad="50800" dist="38100" dir="5400000" algn="t" rotWithShape="0">
                <a:srgbClr val="92D05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BNB"/>
            <p:cNvSpPr>
              <a:spLocks noChangeAspect="1"/>
            </p:cNvSpPr>
            <p:nvPr/>
          </p:nvSpPr>
          <p:spPr>
            <a:xfrm>
              <a:off x="7127240" y="1577734"/>
              <a:ext cx="91440" cy="914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SY120"/>
            <p:cNvSpPr>
              <a:spLocks noChangeAspect="1"/>
            </p:cNvSpPr>
            <p:nvPr/>
          </p:nvSpPr>
          <p:spPr>
            <a:xfrm>
              <a:off x="7132320" y="1580274"/>
              <a:ext cx="91440" cy="914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NuMI"/>
            <p:cNvSpPr>
              <a:spLocks noChangeAspect="1"/>
            </p:cNvSpPr>
            <p:nvPr/>
          </p:nvSpPr>
          <p:spPr>
            <a:xfrm>
              <a:off x="7132320" y="1580274"/>
              <a:ext cx="91440" cy="914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Mu2ebeam"/>
            <p:cNvSpPr txBox="1"/>
            <p:nvPr/>
          </p:nvSpPr>
          <p:spPr>
            <a:xfrm>
              <a:off x="4421052" y="978926"/>
              <a:ext cx="1524000" cy="1175706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lumMod val="60000"/>
                    <a:lumOff val="40000"/>
                  </a:schemeClr>
                </a:contourClr>
              </a:sp3d>
            </a:bodyPr>
            <a:lstStyle/>
            <a:p>
              <a:pPr algn="ctr"/>
              <a:r>
                <a:rPr lang="en-US" sz="1600" dirty="0" smtClean="0">
                  <a:ln w="0">
                    <a:solidFill>
                      <a:srgbClr val="A04DA3">
                        <a:lumMod val="60000"/>
                        <a:lumOff val="40000"/>
                      </a:srgbClr>
                    </a:solidFill>
                  </a:ln>
                  <a:solidFill>
                    <a:srgbClr val="A04DA3">
                      <a:lumMod val="60000"/>
                      <a:lumOff val="40000"/>
                    </a:srgbClr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</a:rPr>
                <a:t>Mu2e</a:t>
              </a:r>
              <a:endParaRPr lang="en-US" sz="1600" dirty="0">
                <a:ln w="0">
                  <a:solidFill>
                    <a:srgbClr val="A04DA3">
                      <a:lumMod val="60000"/>
                      <a:lumOff val="40000"/>
                    </a:srgbClr>
                  </a:solidFill>
                </a:ln>
                <a:solidFill>
                  <a:srgbClr val="A04DA3">
                    <a:lumMod val="60000"/>
                    <a:lumOff val="40000"/>
                  </a:srgbClr>
                </a:solidFill>
                <a:effectLst>
                  <a:glow rad="63500">
                    <a:prstClr val="black">
                      <a:alpha val="50000"/>
                    </a:prstClr>
                  </a:glow>
                </a:effectLst>
              </a:endParaRPr>
            </a:p>
            <a:p>
              <a:pPr algn="ctr"/>
              <a:r>
                <a:rPr lang="en-US" sz="1600" dirty="0" err="1" smtClean="0">
                  <a:ln w="0">
                    <a:solidFill>
                      <a:srgbClr val="A04DA3">
                        <a:lumMod val="60000"/>
                        <a:lumOff val="40000"/>
                      </a:srgbClr>
                    </a:solidFill>
                  </a:ln>
                  <a:solidFill>
                    <a:srgbClr val="A04DA3">
                      <a:lumMod val="60000"/>
                      <a:lumOff val="40000"/>
                    </a:srgbClr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</a:rPr>
                <a:t>Muon</a:t>
              </a:r>
              <a:r>
                <a:rPr lang="en-US" sz="1600" dirty="0" smtClean="0">
                  <a:ln w="0">
                    <a:solidFill>
                      <a:srgbClr val="A04DA3">
                        <a:lumMod val="60000"/>
                        <a:lumOff val="40000"/>
                      </a:srgbClr>
                    </a:solidFill>
                  </a:ln>
                  <a:solidFill>
                    <a:srgbClr val="A04DA3">
                      <a:lumMod val="60000"/>
                      <a:lumOff val="40000"/>
                    </a:srgbClr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</a:rPr>
                <a:t> Production</a:t>
              </a:r>
              <a:endParaRPr lang="en-US" sz="1600" dirty="0">
                <a:ln w="0">
                  <a:solidFill>
                    <a:srgbClr val="A04DA3">
                      <a:lumMod val="60000"/>
                      <a:lumOff val="40000"/>
                    </a:srgbClr>
                  </a:solidFill>
                </a:ln>
                <a:solidFill>
                  <a:srgbClr val="A04DA3">
                    <a:lumMod val="60000"/>
                    <a:lumOff val="40000"/>
                  </a:srgbClr>
                </a:solidFill>
                <a:effectLst>
                  <a:glow rad="63500">
                    <a:prstClr val="black">
                      <a:alpha val="50000"/>
                    </a:prstClr>
                  </a:glow>
                </a:effectLst>
              </a:endParaRPr>
            </a:p>
            <a:p>
              <a:pPr algn="ctr"/>
              <a:r>
                <a:rPr lang="en-US" sz="1600" dirty="0" smtClean="0">
                  <a:ln w="0">
                    <a:solidFill>
                      <a:srgbClr val="A04DA3">
                        <a:lumMod val="60000"/>
                        <a:lumOff val="40000"/>
                      </a:srgbClr>
                    </a:solidFill>
                  </a:ln>
                  <a:solidFill>
                    <a:srgbClr val="A04DA3">
                      <a:lumMod val="60000"/>
                      <a:lumOff val="40000"/>
                    </a:srgbClr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</a:rPr>
                <a:t>~ 2.0 E16 </a:t>
              </a:r>
              <a:r>
                <a:rPr lang="en-US" sz="1600" dirty="0" err="1">
                  <a:ln w="0">
                    <a:solidFill>
                      <a:srgbClr val="A04DA3">
                        <a:lumMod val="60000"/>
                        <a:lumOff val="40000"/>
                      </a:srgbClr>
                    </a:solidFill>
                  </a:ln>
                  <a:solidFill>
                    <a:srgbClr val="A04DA3">
                      <a:lumMod val="60000"/>
                      <a:lumOff val="40000"/>
                    </a:srgbClr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</a:rPr>
                <a:t>pph</a:t>
              </a:r>
              <a:endParaRPr lang="en-US" sz="1600" dirty="0">
                <a:ln w="0">
                  <a:solidFill>
                    <a:srgbClr val="A04DA3">
                      <a:lumMod val="60000"/>
                      <a:lumOff val="40000"/>
                    </a:srgbClr>
                  </a:solidFill>
                </a:ln>
                <a:solidFill>
                  <a:srgbClr val="A04DA3">
                    <a:lumMod val="60000"/>
                    <a:lumOff val="40000"/>
                  </a:srgbClr>
                </a:solidFill>
                <a:effectLst>
                  <a:glow rad="63500">
                    <a:prstClr val="black">
                      <a:alpha val="50000"/>
                    </a:prstClr>
                  </a:glow>
                </a:effectLst>
              </a:endParaRPr>
            </a:p>
          </p:txBody>
        </p:sp>
        <p:sp>
          <p:nvSpPr>
            <p:cNvPr id="20" name="sy120beam"/>
            <p:cNvSpPr txBox="1"/>
            <p:nvPr/>
          </p:nvSpPr>
          <p:spPr>
            <a:xfrm>
              <a:off x="7537118" y="1997469"/>
              <a:ext cx="1333500" cy="523220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rgbClr val="FF0000"/>
                </a:contourClr>
              </a:sp3d>
            </a:bodyPr>
            <a:lstStyle/>
            <a:p>
              <a:pPr algn="ctr"/>
              <a:r>
                <a:rPr lang="en-US" sz="1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  <a:latin typeface="Bodoni MT" panose="02070603080606020203" pitchFamily="18" charset="0"/>
                </a:rPr>
                <a:t>Fixed </a:t>
              </a:r>
              <a:r>
                <a:rPr lang="en-US" sz="14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  <a:latin typeface="Bodoni MT" panose="02070603080606020203" pitchFamily="18" charset="0"/>
                </a:rPr>
                <a:t>Target</a:t>
              </a:r>
            </a:p>
            <a:p>
              <a:pPr algn="ctr"/>
              <a:r>
                <a:rPr lang="en-US" sz="1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  <a:latin typeface="Bodoni MT" panose="02070603080606020203" pitchFamily="18" charset="0"/>
                </a:rPr>
                <a:t>~ 2.0 E14 </a:t>
              </a:r>
              <a:r>
                <a:rPr lang="en-US" sz="1400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  <a:latin typeface="Bodoni MT" panose="02070603080606020203" pitchFamily="18" charset="0"/>
                </a:rPr>
                <a:t>pph</a:t>
              </a:r>
              <a:endParaRPr lang="en-US" sz="1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prstClr val="black">
                      <a:alpha val="50000"/>
                    </a:prstClr>
                  </a:glow>
                </a:effectLst>
                <a:latin typeface="Bodoni MT" panose="02070603080606020203" pitchFamily="18" charset="0"/>
              </a:endParaRPr>
            </a:p>
          </p:txBody>
        </p:sp>
        <p:sp>
          <p:nvSpPr>
            <p:cNvPr id="21" name="numibeam"/>
            <p:cNvSpPr txBox="1"/>
            <p:nvPr/>
          </p:nvSpPr>
          <p:spPr>
            <a:xfrm>
              <a:off x="1676400" y="1093506"/>
              <a:ext cx="1828800" cy="1200329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rgbClr val="00B0F0"/>
                </a:contourClr>
              </a:sp3d>
            </a:bodyPr>
            <a:lstStyle/>
            <a:p>
              <a:pPr algn="ctr"/>
              <a:r>
                <a:rPr lang="en-US" dirty="0" smtClean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r>
                <a:rPr lang="en-US" dirty="0" smtClean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A</a:t>
              </a:r>
              <a:endParaRPr lang="en-US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63500">
                    <a:prstClr val="black">
                      <a:alpha val="50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 smtClean="0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~ 1.3 E17 </a:t>
              </a:r>
              <a:r>
                <a:rPr lang="en-US" dirty="0" err="1">
                  <a:ln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pph</a:t>
              </a:r>
              <a:endParaRPr lang="en-US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63500">
                    <a:prstClr val="black">
                      <a:alpha val="50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BNBbeam"/>
            <p:cNvSpPr txBox="1"/>
            <p:nvPr/>
          </p:nvSpPr>
          <p:spPr>
            <a:xfrm>
              <a:off x="2239965" y="3650175"/>
              <a:ext cx="2735658" cy="1015663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rgbClr val="FFC000"/>
                </a:contourClr>
              </a:sp3d>
            </a:bodyPr>
            <a:lstStyle/>
            <a:p>
              <a:pPr algn="ctr"/>
              <a:r>
                <a:rPr lang="en-US" sz="2000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  <a:innerShdw blurRad="63500" dist="50800">
                      <a:prstClr val="black">
                        <a:alpha val="50000"/>
                      </a:prstClr>
                    </a:innerShdw>
                  </a:effectLst>
                </a:rPr>
                <a:t>Booster </a:t>
              </a:r>
              <a:r>
                <a:rPr lang="en-US" sz="200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  <a:innerShdw blurRad="63500" dist="50800">
                      <a:prstClr val="black">
                        <a:alpha val="50000"/>
                      </a:prstClr>
                    </a:innerShdw>
                  </a:effectLst>
                </a:rPr>
                <a:t>Neutrino </a:t>
              </a:r>
              <a:r>
                <a:rPr lang="en-US" sz="2000" dirty="0" err="1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  <a:innerShdw blurRad="63500" dist="50800">
                      <a:prstClr val="black">
                        <a:alpha val="50000"/>
                      </a:prstClr>
                    </a:innerShdw>
                  </a:effectLst>
                </a:rPr>
                <a:t>Beamline</a:t>
              </a:r>
              <a:endParaRPr lang="en-US" sz="20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50000"/>
                    </a:prst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  <a:p>
              <a:pPr algn="ctr"/>
              <a:r>
                <a:rPr lang="en-US" sz="2000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  <a:innerShdw blurRad="63500" dist="50800">
                      <a:prstClr val="black">
                        <a:alpha val="50000"/>
                      </a:prstClr>
                    </a:innerShdw>
                  </a:effectLst>
                </a:rPr>
                <a:t>~ 3 to 8 E16 </a:t>
              </a:r>
              <a:r>
                <a:rPr lang="en-US" sz="2000" dirty="0" err="1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  <a:innerShdw blurRad="63500" dist="50800">
                      <a:prstClr val="black">
                        <a:alpha val="50000"/>
                      </a:prstClr>
                    </a:innerShdw>
                  </a:effectLst>
                </a:rPr>
                <a:t>pph</a:t>
              </a:r>
              <a:endParaRPr lang="en-US" sz="20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50000"/>
                    </a:prst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3" name="Muon2,mu2e"/>
            <p:cNvSpPr>
              <a:spLocks noChangeAspect="1"/>
            </p:cNvSpPr>
            <p:nvPr/>
          </p:nvSpPr>
          <p:spPr>
            <a:xfrm>
              <a:off x="7134225" y="1654569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Muon2,g-2"/>
            <p:cNvSpPr>
              <a:spLocks noChangeAspect="1"/>
            </p:cNvSpPr>
            <p:nvPr/>
          </p:nvSpPr>
          <p:spPr>
            <a:xfrm>
              <a:off x="7134104" y="1655684"/>
              <a:ext cx="91440" cy="914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RAcc"/>
            <p:cNvSpPr>
              <a:spLocks/>
            </p:cNvSpPr>
            <p:nvPr/>
          </p:nvSpPr>
          <p:spPr>
            <a:xfrm>
              <a:off x="1160807" y="3379309"/>
              <a:ext cx="5876118" cy="2824585"/>
            </a:xfrm>
            <a:custGeom>
              <a:avLst/>
              <a:gdLst>
                <a:gd name="connsiteX0" fmla="*/ 0 w 914400"/>
                <a:gd name="connsiteY0" fmla="*/ 381000 h 762000"/>
                <a:gd name="connsiteX1" fmla="*/ 457200 w 914400"/>
                <a:gd name="connsiteY1" fmla="*/ 0 h 762000"/>
                <a:gd name="connsiteX2" fmla="*/ 914400 w 914400"/>
                <a:gd name="connsiteY2" fmla="*/ 381000 h 762000"/>
                <a:gd name="connsiteX3" fmla="*/ 457200 w 914400"/>
                <a:gd name="connsiteY3" fmla="*/ 762000 h 762000"/>
                <a:gd name="connsiteX4" fmla="*/ 0 w 914400"/>
                <a:gd name="connsiteY4" fmla="*/ 381000 h 762000"/>
                <a:gd name="connsiteX0" fmla="*/ 1551 w 915951"/>
                <a:gd name="connsiteY0" fmla="*/ 1193800 h 1574800"/>
                <a:gd name="connsiteX1" fmla="*/ 594218 w 915951"/>
                <a:gd name="connsiteY1" fmla="*/ 0 h 1574800"/>
                <a:gd name="connsiteX2" fmla="*/ 915951 w 915951"/>
                <a:gd name="connsiteY2" fmla="*/ 1193800 h 1574800"/>
                <a:gd name="connsiteX3" fmla="*/ 458751 w 915951"/>
                <a:gd name="connsiteY3" fmla="*/ 1574800 h 1574800"/>
                <a:gd name="connsiteX4" fmla="*/ 1551 w 915951"/>
                <a:gd name="connsiteY4" fmla="*/ 1193800 h 1574800"/>
                <a:gd name="connsiteX0" fmla="*/ 268 w 2211965"/>
                <a:gd name="connsiteY0" fmla="*/ 469529 h 1634061"/>
                <a:gd name="connsiteX1" fmla="*/ 1888335 w 2211965"/>
                <a:gd name="connsiteY1" fmla="*/ 29262 h 1634061"/>
                <a:gd name="connsiteX2" fmla="*/ 2210068 w 2211965"/>
                <a:gd name="connsiteY2" fmla="*/ 1223062 h 1634061"/>
                <a:gd name="connsiteX3" fmla="*/ 1752868 w 2211965"/>
                <a:gd name="connsiteY3" fmla="*/ 1604062 h 1634061"/>
                <a:gd name="connsiteX4" fmla="*/ 268 w 2211965"/>
                <a:gd name="connsiteY4" fmla="*/ 469529 h 1634061"/>
                <a:gd name="connsiteX0" fmla="*/ 361974 w 2573671"/>
                <a:gd name="connsiteY0" fmla="*/ 468639 h 1556164"/>
                <a:gd name="connsiteX1" fmla="*/ 2250041 w 2573671"/>
                <a:gd name="connsiteY1" fmla="*/ 28372 h 1556164"/>
                <a:gd name="connsiteX2" fmla="*/ 2571774 w 2573671"/>
                <a:gd name="connsiteY2" fmla="*/ 1222172 h 1556164"/>
                <a:gd name="connsiteX3" fmla="*/ 201107 w 2573671"/>
                <a:gd name="connsiteY3" fmla="*/ 1518506 h 1556164"/>
                <a:gd name="connsiteX4" fmla="*/ 361974 w 2573671"/>
                <a:gd name="connsiteY4" fmla="*/ 468639 h 1556164"/>
                <a:gd name="connsiteX0" fmla="*/ 342211 w 2588364"/>
                <a:gd name="connsiteY0" fmla="*/ 424625 h 1566281"/>
                <a:gd name="connsiteX1" fmla="*/ 2264144 w 2588364"/>
                <a:gd name="connsiteY1" fmla="*/ 35158 h 1566281"/>
                <a:gd name="connsiteX2" fmla="*/ 2585877 w 2588364"/>
                <a:gd name="connsiteY2" fmla="*/ 1228958 h 1566281"/>
                <a:gd name="connsiteX3" fmla="*/ 215210 w 2588364"/>
                <a:gd name="connsiteY3" fmla="*/ 1525292 h 1566281"/>
                <a:gd name="connsiteX4" fmla="*/ 342211 w 2588364"/>
                <a:gd name="connsiteY4" fmla="*/ 424625 h 1566281"/>
                <a:gd name="connsiteX0" fmla="*/ 328000 w 2600048"/>
                <a:gd name="connsiteY0" fmla="*/ 403166 h 1571900"/>
                <a:gd name="connsiteX1" fmla="*/ 2275333 w 2600048"/>
                <a:gd name="connsiteY1" fmla="*/ 39099 h 1571900"/>
                <a:gd name="connsiteX2" fmla="*/ 2597066 w 2600048"/>
                <a:gd name="connsiteY2" fmla="*/ 1232899 h 1571900"/>
                <a:gd name="connsiteX3" fmla="*/ 226399 w 2600048"/>
                <a:gd name="connsiteY3" fmla="*/ 1529233 h 1571900"/>
                <a:gd name="connsiteX4" fmla="*/ 328000 w 2600048"/>
                <a:gd name="connsiteY4" fmla="*/ 403166 h 1571900"/>
                <a:gd name="connsiteX0" fmla="*/ 697247 w 2969295"/>
                <a:gd name="connsiteY0" fmla="*/ 399563 h 1381271"/>
                <a:gd name="connsiteX1" fmla="*/ 2644580 w 2969295"/>
                <a:gd name="connsiteY1" fmla="*/ 35496 h 1381271"/>
                <a:gd name="connsiteX2" fmla="*/ 2966313 w 2969295"/>
                <a:gd name="connsiteY2" fmla="*/ 1229296 h 1381271"/>
                <a:gd name="connsiteX3" fmla="*/ 129979 w 2969295"/>
                <a:gd name="connsiteY3" fmla="*/ 1271630 h 1381271"/>
                <a:gd name="connsiteX4" fmla="*/ 697247 w 2969295"/>
                <a:gd name="connsiteY4" fmla="*/ 399563 h 1381271"/>
                <a:gd name="connsiteX0" fmla="*/ 711421 w 2983469"/>
                <a:gd name="connsiteY0" fmla="*/ 399563 h 1384520"/>
                <a:gd name="connsiteX1" fmla="*/ 2658754 w 2983469"/>
                <a:gd name="connsiteY1" fmla="*/ 35496 h 1384520"/>
                <a:gd name="connsiteX2" fmla="*/ 2980487 w 2983469"/>
                <a:gd name="connsiteY2" fmla="*/ 1229296 h 1384520"/>
                <a:gd name="connsiteX3" fmla="*/ 144153 w 2983469"/>
                <a:gd name="connsiteY3" fmla="*/ 1271630 h 1384520"/>
                <a:gd name="connsiteX4" fmla="*/ 711421 w 2983469"/>
                <a:gd name="connsiteY4" fmla="*/ 399563 h 1384520"/>
                <a:gd name="connsiteX0" fmla="*/ 891042 w 5869441"/>
                <a:gd name="connsiteY0" fmla="*/ 493916 h 2762004"/>
                <a:gd name="connsiteX1" fmla="*/ 2838375 w 5869441"/>
                <a:gd name="connsiteY1" fmla="*/ 129849 h 2762004"/>
                <a:gd name="connsiteX2" fmla="*/ 5869441 w 5869441"/>
                <a:gd name="connsiteY2" fmla="*/ 2737583 h 2762004"/>
                <a:gd name="connsiteX3" fmla="*/ 323774 w 5869441"/>
                <a:gd name="connsiteY3" fmla="*/ 1365983 h 2762004"/>
                <a:gd name="connsiteX4" fmla="*/ 891042 w 5869441"/>
                <a:gd name="connsiteY4" fmla="*/ 493916 h 2762004"/>
                <a:gd name="connsiteX0" fmla="*/ 891042 w 5871585"/>
                <a:gd name="connsiteY0" fmla="*/ 493916 h 2806428"/>
                <a:gd name="connsiteX1" fmla="*/ 2838375 w 5871585"/>
                <a:gd name="connsiteY1" fmla="*/ 129849 h 2806428"/>
                <a:gd name="connsiteX2" fmla="*/ 5869441 w 5871585"/>
                <a:gd name="connsiteY2" fmla="*/ 2737583 h 2806428"/>
                <a:gd name="connsiteX3" fmla="*/ 2347310 w 5871585"/>
                <a:gd name="connsiteY3" fmla="*/ 1992515 h 2806428"/>
                <a:gd name="connsiteX4" fmla="*/ 323774 w 5871585"/>
                <a:gd name="connsiteY4" fmla="*/ 1365983 h 2806428"/>
                <a:gd name="connsiteX5" fmla="*/ 891042 w 5871585"/>
                <a:gd name="connsiteY5" fmla="*/ 493916 h 2806428"/>
                <a:gd name="connsiteX0" fmla="*/ 619535 w 5600078"/>
                <a:gd name="connsiteY0" fmla="*/ 493916 h 2933544"/>
                <a:gd name="connsiteX1" fmla="*/ 2566868 w 5600078"/>
                <a:gd name="connsiteY1" fmla="*/ 129849 h 2933544"/>
                <a:gd name="connsiteX2" fmla="*/ 5597934 w 5600078"/>
                <a:gd name="connsiteY2" fmla="*/ 2737583 h 2933544"/>
                <a:gd name="connsiteX3" fmla="*/ 1728670 w 5600078"/>
                <a:gd name="connsiteY3" fmla="*/ 2720648 h 2933544"/>
                <a:gd name="connsiteX4" fmla="*/ 52267 w 5600078"/>
                <a:gd name="connsiteY4" fmla="*/ 1365983 h 2933544"/>
                <a:gd name="connsiteX5" fmla="*/ 619535 w 5600078"/>
                <a:gd name="connsiteY5" fmla="*/ 493916 h 2933544"/>
                <a:gd name="connsiteX0" fmla="*/ 619535 w 5600078"/>
                <a:gd name="connsiteY0" fmla="*/ 493916 h 2963151"/>
                <a:gd name="connsiteX1" fmla="*/ 2566868 w 5600078"/>
                <a:gd name="connsiteY1" fmla="*/ 129849 h 2963151"/>
                <a:gd name="connsiteX2" fmla="*/ 5597934 w 5600078"/>
                <a:gd name="connsiteY2" fmla="*/ 2737583 h 2963151"/>
                <a:gd name="connsiteX3" fmla="*/ 1728670 w 5600078"/>
                <a:gd name="connsiteY3" fmla="*/ 2720648 h 2963151"/>
                <a:gd name="connsiteX4" fmla="*/ 52267 w 5600078"/>
                <a:gd name="connsiteY4" fmla="*/ 1365983 h 2963151"/>
                <a:gd name="connsiteX5" fmla="*/ 619535 w 5600078"/>
                <a:gd name="connsiteY5" fmla="*/ 493916 h 2963151"/>
                <a:gd name="connsiteX0" fmla="*/ 617406 w 5597949"/>
                <a:gd name="connsiteY0" fmla="*/ 493916 h 3003305"/>
                <a:gd name="connsiteX1" fmla="*/ 2564739 w 5597949"/>
                <a:gd name="connsiteY1" fmla="*/ 129849 h 3003305"/>
                <a:gd name="connsiteX2" fmla="*/ 5595805 w 5597949"/>
                <a:gd name="connsiteY2" fmla="*/ 2737583 h 3003305"/>
                <a:gd name="connsiteX3" fmla="*/ 1692675 w 5597949"/>
                <a:gd name="connsiteY3" fmla="*/ 2796848 h 3003305"/>
                <a:gd name="connsiteX4" fmla="*/ 50138 w 5597949"/>
                <a:gd name="connsiteY4" fmla="*/ 1365983 h 3003305"/>
                <a:gd name="connsiteX5" fmla="*/ 617406 w 5597949"/>
                <a:gd name="connsiteY5" fmla="*/ 493916 h 3003305"/>
                <a:gd name="connsiteX0" fmla="*/ 617406 w 5597949"/>
                <a:gd name="connsiteY0" fmla="*/ 493916 h 3003305"/>
                <a:gd name="connsiteX1" fmla="*/ 2564739 w 5597949"/>
                <a:gd name="connsiteY1" fmla="*/ 129849 h 3003305"/>
                <a:gd name="connsiteX2" fmla="*/ 5595805 w 5597949"/>
                <a:gd name="connsiteY2" fmla="*/ 2737583 h 3003305"/>
                <a:gd name="connsiteX3" fmla="*/ 1692675 w 5597949"/>
                <a:gd name="connsiteY3" fmla="*/ 2796848 h 3003305"/>
                <a:gd name="connsiteX4" fmla="*/ 50138 w 5597949"/>
                <a:gd name="connsiteY4" fmla="*/ 1365983 h 3003305"/>
                <a:gd name="connsiteX5" fmla="*/ 617406 w 5597949"/>
                <a:gd name="connsiteY5" fmla="*/ 493916 h 3003305"/>
                <a:gd name="connsiteX0" fmla="*/ 617406 w 5597949"/>
                <a:gd name="connsiteY0" fmla="*/ 493916 h 3110464"/>
                <a:gd name="connsiteX1" fmla="*/ 2564739 w 5597949"/>
                <a:gd name="connsiteY1" fmla="*/ 129849 h 3110464"/>
                <a:gd name="connsiteX2" fmla="*/ 5595805 w 5597949"/>
                <a:gd name="connsiteY2" fmla="*/ 2737583 h 3110464"/>
                <a:gd name="connsiteX3" fmla="*/ 1692675 w 5597949"/>
                <a:gd name="connsiteY3" fmla="*/ 2796848 h 3110464"/>
                <a:gd name="connsiteX4" fmla="*/ 50138 w 5597949"/>
                <a:gd name="connsiteY4" fmla="*/ 1365983 h 3110464"/>
                <a:gd name="connsiteX5" fmla="*/ 617406 w 5597949"/>
                <a:gd name="connsiteY5" fmla="*/ 493916 h 3110464"/>
                <a:gd name="connsiteX0" fmla="*/ 727759 w 5708302"/>
                <a:gd name="connsiteY0" fmla="*/ 496711 h 3113259"/>
                <a:gd name="connsiteX1" fmla="*/ 2675092 w 5708302"/>
                <a:gd name="connsiteY1" fmla="*/ 132644 h 3113259"/>
                <a:gd name="connsiteX2" fmla="*/ 5706158 w 5708302"/>
                <a:gd name="connsiteY2" fmla="*/ 2740378 h 3113259"/>
                <a:gd name="connsiteX3" fmla="*/ 1803028 w 5708302"/>
                <a:gd name="connsiteY3" fmla="*/ 2799643 h 3113259"/>
                <a:gd name="connsiteX4" fmla="*/ 41957 w 5708302"/>
                <a:gd name="connsiteY4" fmla="*/ 1487311 h 3113259"/>
                <a:gd name="connsiteX5" fmla="*/ 727759 w 5708302"/>
                <a:gd name="connsiteY5" fmla="*/ 496711 h 3113259"/>
                <a:gd name="connsiteX0" fmla="*/ 719329 w 5699872"/>
                <a:gd name="connsiteY0" fmla="*/ 496711 h 3113259"/>
                <a:gd name="connsiteX1" fmla="*/ 2666662 w 5699872"/>
                <a:gd name="connsiteY1" fmla="*/ 132644 h 3113259"/>
                <a:gd name="connsiteX2" fmla="*/ 5697728 w 5699872"/>
                <a:gd name="connsiteY2" fmla="*/ 2740378 h 3113259"/>
                <a:gd name="connsiteX3" fmla="*/ 1794598 w 5699872"/>
                <a:gd name="connsiteY3" fmla="*/ 2799643 h 3113259"/>
                <a:gd name="connsiteX4" fmla="*/ 33527 w 5699872"/>
                <a:gd name="connsiteY4" fmla="*/ 1487311 h 3113259"/>
                <a:gd name="connsiteX5" fmla="*/ 719329 w 5699872"/>
                <a:gd name="connsiteY5" fmla="*/ 496711 h 3113259"/>
                <a:gd name="connsiteX0" fmla="*/ 719329 w 5752924"/>
                <a:gd name="connsiteY0" fmla="*/ 496711 h 3107978"/>
                <a:gd name="connsiteX1" fmla="*/ 2666662 w 5752924"/>
                <a:gd name="connsiteY1" fmla="*/ 132644 h 3107978"/>
                <a:gd name="connsiteX2" fmla="*/ 3995929 w 5752924"/>
                <a:gd name="connsiteY2" fmla="*/ 1047043 h 3107978"/>
                <a:gd name="connsiteX3" fmla="*/ 5697728 w 5752924"/>
                <a:gd name="connsiteY3" fmla="*/ 2740378 h 3107978"/>
                <a:gd name="connsiteX4" fmla="*/ 1794598 w 5752924"/>
                <a:gd name="connsiteY4" fmla="*/ 2799643 h 3107978"/>
                <a:gd name="connsiteX5" fmla="*/ 33527 w 5752924"/>
                <a:gd name="connsiteY5" fmla="*/ 1487311 h 3107978"/>
                <a:gd name="connsiteX6" fmla="*/ 719329 w 5752924"/>
                <a:gd name="connsiteY6" fmla="*/ 496711 h 3107978"/>
                <a:gd name="connsiteX0" fmla="*/ 719329 w 5800859"/>
                <a:gd name="connsiteY0" fmla="*/ 381979 h 2993246"/>
                <a:gd name="connsiteX1" fmla="*/ 2666662 w 5800859"/>
                <a:gd name="connsiteY1" fmla="*/ 17912 h 2993246"/>
                <a:gd name="connsiteX2" fmla="*/ 4867996 w 5800859"/>
                <a:gd name="connsiteY2" fmla="*/ 881511 h 2993246"/>
                <a:gd name="connsiteX3" fmla="*/ 5697728 w 5800859"/>
                <a:gd name="connsiteY3" fmla="*/ 2625646 h 2993246"/>
                <a:gd name="connsiteX4" fmla="*/ 1794598 w 5800859"/>
                <a:gd name="connsiteY4" fmla="*/ 2684911 h 2993246"/>
                <a:gd name="connsiteX5" fmla="*/ 33527 w 5800859"/>
                <a:gd name="connsiteY5" fmla="*/ 1372579 h 2993246"/>
                <a:gd name="connsiteX6" fmla="*/ 719329 w 5800859"/>
                <a:gd name="connsiteY6" fmla="*/ 381979 h 2993246"/>
                <a:gd name="connsiteX0" fmla="*/ 719329 w 5815220"/>
                <a:gd name="connsiteY0" fmla="*/ 381527 h 2992794"/>
                <a:gd name="connsiteX1" fmla="*/ 2666662 w 5815220"/>
                <a:gd name="connsiteY1" fmla="*/ 17460 h 2992794"/>
                <a:gd name="connsiteX2" fmla="*/ 4994996 w 5815220"/>
                <a:gd name="connsiteY2" fmla="*/ 872593 h 2992794"/>
                <a:gd name="connsiteX3" fmla="*/ 5697728 w 5815220"/>
                <a:gd name="connsiteY3" fmla="*/ 2625194 h 2992794"/>
                <a:gd name="connsiteX4" fmla="*/ 1794598 w 5815220"/>
                <a:gd name="connsiteY4" fmla="*/ 2684459 h 2992794"/>
                <a:gd name="connsiteX5" fmla="*/ 33527 w 5815220"/>
                <a:gd name="connsiteY5" fmla="*/ 1372127 h 2992794"/>
                <a:gd name="connsiteX6" fmla="*/ 719329 w 5815220"/>
                <a:gd name="connsiteY6" fmla="*/ 381527 h 2992794"/>
                <a:gd name="connsiteX0" fmla="*/ 719329 w 5859853"/>
                <a:gd name="connsiteY0" fmla="*/ 381527 h 2995763"/>
                <a:gd name="connsiteX1" fmla="*/ 2666662 w 5859853"/>
                <a:gd name="connsiteY1" fmla="*/ 17460 h 2995763"/>
                <a:gd name="connsiteX2" fmla="*/ 4994996 w 5859853"/>
                <a:gd name="connsiteY2" fmla="*/ 872593 h 2995763"/>
                <a:gd name="connsiteX3" fmla="*/ 5748528 w 5859853"/>
                <a:gd name="connsiteY3" fmla="*/ 2633661 h 2995763"/>
                <a:gd name="connsiteX4" fmla="*/ 1794598 w 5859853"/>
                <a:gd name="connsiteY4" fmla="*/ 2684459 h 2995763"/>
                <a:gd name="connsiteX5" fmla="*/ 33527 w 5859853"/>
                <a:gd name="connsiteY5" fmla="*/ 1372127 h 2995763"/>
                <a:gd name="connsiteX6" fmla="*/ 719329 w 5859853"/>
                <a:gd name="connsiteY6" fmla="*/ 381527 h 2995763"/>
                <a:gd name="connsiteX0" fmla="*/ 719329 w 5967371"/>
                <a:gd name="connsiteY0" fmla="*/ 381527 h 2995763"/>
                <a:gd name="connsiteX1" fmla="*/ 2666662 w 5967371"/>
                <a:gd name="connsiteY1" fmla="*/ 17460 h 2995763"/>
                <a:gd name="connsiteX2" fmla="*/ 4994996 w 5967371"/>
                <a:gd name="connsiteY2" fmla="*/ 872593 h 2995763"/>
                <a:gd name="connsiteX3" fmla="*/ 5748528 w 5967371"/>
                <a:gd name="connsiteY3" fmla="*/ 2633661 h 2995763"/>
                <a:gd name="connsiteX4" fmla="*/ 1794598 w 5967371"/>
                <a:gd name="connsiteY4" fmla="*/ 2684459 h 2995763"/>
                <a:gd name="connsiteX5" fmla="*/ 33527 w 5967371"/>
                <a:gd name="connsiteY5" fmla="*/ 1372127 h 2995763"/>
                <a:gd name="connsiteX6" fmla="*/ 719329 w 5967371"/>
                <a:gd name="connsiteY6" fmla="*/ 381527 h 2995763"/>
                <a:gd name="connsiteX0" fmla="*/ 719329 w 5951699"/>
                <a:gd name="connsiteY0" fmla="*/ 378012 h 2992248"/>
                <a:gd name="connsiteX1" fmla="*/ 2666662 w 5951699"/>
                <a:gd name="connsiteY1" fmla="*/ 13945 h 2992248"/>
                <a:gd name="connsiteX2" fmla="*/ 4884929 w 5951699"/>
                <a:gd name="connsiteY2" fmla="*/ 801345 h 2992248"/>
                <a:gd name="connsiteX3" fmla="*/ 5748528 w 5951699"/>
                <a:gd name="connsiteY3" fmla="*/ 2630146 h 2992248"/>
                <a:gd name="connsiteX4" fmla="*/ 1794598 w 5951699"/>
                <a:gd name="connsiteY4" fmla="*/ 2680944 h 2992248"/>
                <a:gd name="connsiteX5" fmla="*/ 33527 w 5951699"/>
                <a:gd name="connsiteY5" fmla="*/ 1368612 h 2992248"/>
                <a:gd name="connsiteX6" fmla="*/ 719329 w 5951699"/>
                <a:gd name="connsiteY6" fmla="*/ 378012 h 2992248"/>
                <a:gd name="connsiteX0" fmla="*/ 719329 w 6089429"/>
                <a:gd name="connsiteY0" fmla="*/ 378012 h 2992248"/>
                <a:gd name="connsiteX1" fmla="*/ 2666662 w 6089429"/>
                <a:gd name="connsiteY1" fmla="*/ 13945 h 2992248"/>
                <a:gd name="connsiteX2" fmla="*/ 4884929 w 6089429"/>
                <a:gd name="connsiteY2" fmla="*/ 801345 h 2992248"/>
                <a:gd name="connsiteX3" fmla="*/ 5782395 w 6089429"/>
                <a:gd name="connsiteY3" fmla="*/ 1758076 h 2992248"/>
                <a:gd name="connsiteX4" fmla="*/ 5748528 w 6089429"/>
                <a:gd name="connsiteY4" fmla="*/ 2630146 h 2992248"/>
                <a:gd name="connsiteX5" fmla="*/ 1794598 w 6089429"/>
                <a:gd name="connsiteY5" fmla="*/ 2680944 h 2992248"/>
                <a:gd name="connsiteX6" fmla="*/ 33527 w 6089429"/>
                <a:gd name="connsiteY6" fmla="*/ 1368612 h 2992248"/>
                <a:gd name="connsiteX7" fmla="*/ 719329 w 6089429"/>
                <a:gd name="connsiteY7" fmla="*/ 378012 h 2992248"/>
                <a:gd name="connsiteX0" fmla="*/ 719329 w 6119592"/>
                <a:gd name="connsiteY0" fmla="*/ 378012 h 2992248"/>
                <a:gd name="connsiteX1" fmla="*/ 2666662 w 6119592"/>
                <a:gd name="connsiteY1" fmla="*/ 13945 h 2992248"/>
                <a:gd name="connsiteX2" fmla="*/ 4884929 w 6119592"/>
                <a:gd name="connsiteY2" fmla="*/ 801345 h 2992248"/>
                <a:gd name="connsiteX3" fmla="*/ 5867062 w 6119592"/>
                <a:gd name="connsiteY3" fmla="*/ 1741143 h 2992248"/>
                <a:gd name="connsiteX4" fmla="*/ 5748528 w 6119592"/>
                <a:gd name="connsiteY4" fmla="*/ 2630146 h 2992248"/>
                <a:gd name="connsiteX5" fmla="*/ 1794598 w 6119592"/>
                <a:gd name="connsiteY5" fmla="*/ 2680944 h 2992248"/>
                <a:gd name="connsiteX6" fmla="*/ 33527 w 6119592"/>
                <a:gd name="connsiteY6" fmla="*/ 1368612 h 2992248"/>
                <a:gd name="connsiteX7" fmla="*/ 719329 w 6119592"/>
                <a:gd name="connsiteY7" fmla="*/ 378012 h 2992248"/>
                <a:gd name="connsiteX0" fmla="*/ 719329 w 6141158"/>
                <a:gd name="connsiteY0" fmla="*/ 378012 h 2992248"/>
                <a:gd name="connsiteX1" fmla="*/ 2666662 w 6141158"/>
                <a:gd name="connsiteY1" fmla="*/ 13945 h 2992248"/>
                <a:gd name="connsiteX2" fmla="*/ 4884929 w 6141158"/>
                <a:gd name="connsiteY2" fmla="*/ 801345 h 2992248"/>
                <a:gd name="connsiteX3" fmla="*/ 5867062 w 6141158"/>
                <a:gd name="connsiteY3" fmla="*/ 1741143 h 2992248"/>
                <a:gd name="connsiteX4" fmla="*/ 5748528 w 6141158"/>
                <a:gd name="connsiteY4" fmla="*/ 2630146 h 2992248"/>
                <a:gd name="connsiteX5" fmla="*/ 1794598 w 6141158"/>
                <a:gd name="connsiteY5" fmla="*/ 2680944 h 2992248"/>
                <a:gd name="connsiteX6" fmla="*/ 33527 w 6141158"/>
                <a:gd name="connsiteY6" fmla="*/ 1368612 h 2992248"/>
                <a:gd name="connsiteX7" fmla="*/ 719329 w 6141158"/>
                <a:gd name="connsiteY7" fmla="*/ 378012 h 2992248"/>
                <a:gd name="connsiteX0" fmla="*/ 719329 w 6141158"/>
                <a:gd name="connsiteY0" fmla="*/ 378012 h 2992248"/>
                <a:gd name="connsiteX1" fmla="*/ 2666662 w 6141158"/>
                <a:gd name="connsiteY1" fmla="*/ 13945 h 2992248"/>
                <a:gd name="connsiteX2" fmla="*/ 4884929 w 6141158"/>
                <a:gd name="connsiteY2" fmla="*/ 801345 h 2992248"/>
                <a:gd name="connsiteX3" fmla="*/ 5867062 w 6141158"/>
                <a:gd name="connsiteY3" fmla="*/ 1741143 h 2992248"/>
                <a:gd name="connsiteX4" fmla="*/ 5748528 w 6141158"/>
                <a:gd name="connsiteY4" fmla="*/ 2630146 h 2992248"/>
                <a:gd name="connsiteX5" fmla="*/ 1794598 w 6141158"/>
                <a:gd name="connsiteY5" fmla="*/ 2680944 h 2992248"/>
                <a:gd name="connsiteX6" fmla="*/ 33527 w 6141158"/>
                <a:gd name="connsiteY6" fmla="*/ 1368612 h 2992248"/>
                <a:gd name="connsiteX7" fmla="*/ 719329 w 6141158"/>
                <a:gd name="connsiteY7" fmla="*/ 378012 h 2992248"/>
                <a:gd name="connsiteX0" fmla="*/ 719329 w 6096882"/>
                <a:gd name="connsiteY0" fmla="*/ 378012 h 2992248"/>
                <a:gd name="connsiteX1" fmla="*/ 2666662 w 6096882"/>
                <a:gd name="connsiteY1" fmla="*/ 13945 h 2992248"/>
                <a:gd name="connsiteX2" fmla="*/ 4884929 w 6096882"/>
                <a:gd name="connsiteY2" fmla="*/ 801345 h 2992248"/>
                <a:gd name="connsiteX3" fmla="*/ 5867062 w 6096882"/>
                <a:gd name="connsiteY3" fmla="*/ 1741143 h 2992248"/>
                <a:gd name="connsiteX4" fmla="*/ 5748528 w 6096882"/>
                <a:gd name="connsiteY4" fmla="*/ 2630146 h 2992248"/>
                <a:gd name="connsiteX5" fmla="*/ 1794598 w 6096882"/>
                <a:gd name="connsiteY5" fmla="*/ 2680944 h 2992248"/>
                <a:gd name="connsiteX6" fmla="*/ 33527 w 6096882"/>
                <a:gd name="connsiteY6" fmla="*/ 1368612 h 2992248"/>
                <a:gd name="connsiteX7" fmla="*/ 719329 w 6096882"/>
                <a:gd name="connsiteY7" fmla="*/ 378012 h 2992248"/>
                <a:gd name="connsiteX0" fmla="*/ 719329 w 5997821"/>
                <a:gd name="connsiteY0" fmla="*/ 378012 h 2998328"/>
                <a:gd name="connsiteX1" fmla="*/ 2666662 w 5997821"/>
                <a:gd name="connsiteY1" fmla="*/ 13945 h 2998328"/>
                <a:gd name="connsiteX2" fmla="*/ 4884929 w 5997821"/>
                <a:gd name="connsiteY2" fmla="*/ 801345 h 2998328"/>
                <a:gd name="connsiteX3" fmla="*/ 5867062 w 5997821"/>
                <a:gd name="connsiteY3" fmla="*/ 1741143 h 2998328"/>
                <a:gd name="connsiteX4" fmla="*/ 5579194 w 5997821"/>
                <a:gd name="connsiteY4" fmla="*/ 2647079 h 2998328"/>
                <a:gd name="connsiteX5" fmla="*/ 1794598 w 5997821"/>
                <a:gd name="connsiteY5" fmla="*/ 2680944 h 2998328"/>
                <a:gd name="connsiteX6" fmla="*/ 33527 w 5997821"/>
                <a:gd name="connsiteY6" fmla="*/ 1368612 h 2998328"/>
                <a:gd name="connsiteX7" fmla="*/ 719329 w 5997821"/>
                <a:gd name="connsiteY7" fmla="*/ 378012 h 2998328"/>
                <a:gd name="connsiteX0" fmla="*/ 719329 w 6054482"/>
                <a:gd name="connsiteY0" fmla="*/ 378012 h 2998328"/>
                <a:gd name="connsiteX1" fmla="*/ 2666662 w 6054482"/>
                <a:gd name="connsiteY1" fmla="*/ 13945 h 2998328"/>
                <a:gd name="connsiteX2" fmla="*/ 4884929 w 6054482"/>
                <a:gd name="connsiteY2" fmla="*/ 801345 h 2998328"/>
                <a:gd name="connsiteX3" fmla="*/ 5867062 w 6054482"/>
                <a:gd name="connsiteY3" fmla="*/ 1741143 h 2998328"/>
                <a:gd name="connsiteX4" fmla="*/ 5680794 w 6054482"/>
                <a:gd name="connsiteY4" fmla="*/ 2647079 h 2998328"/>
                <a:gd name="connsiteX5" fmla="*/ 1794598 w 6054482"/>
                <a:gd name="connsiteY5" fmla="*/ 2680944 h 2998328"/>
                <a:gd name="connsiteX6" fmla="*/ 33527 w 6054482"/>
                <a:gd name="connsiteY6" fmla="*/ 1368612 h 2998328"/>
                <a:gd name="connsiteX7" fmla="*/ 719329 w 6054482"/>
                <a:gd name="connsiteY7" fmla="*/ 378012 h 2998328"/>
                <a:gd name="connsiteX0" fmla="*/ 719329 w 6095315"/>
                <a:gd name="connsiteY0" fmla="*/ 378012 h 2998328"/>
                <a:gd name="connsiteX1" fmla="*/ 2666662 w 6095315"/>
                <a:gd name="connsiteY1" fmla="*/ 13945 h 2998328"/>
                <a:gd name="connsiteX2" fmla="*/ 4884929 w 6095315"/>
                <a:gd name="connsiteY2" fmla="*/ 801345 h 2998328"/>
                <a:gd name="connsiteX3" fmla="*/ 5960196 w 6095315"/>
                <a:gd name="connsiteY3" fmla="*/ 1808876 h 2998328"/>
                <a:gd name="connsiteX4" fmla="*/ 5680794 w 6095315"/>
                <a:gd name="connsiteY4" fmla="*/ 2647079 h 2998328"/>
                <a:gd name="connsiteX5" fmla="*/ 1794598 w 6095315"/>
                <a:gd name="connsiteY5" fmla="*/ 2680944 h 2998328"/>
                <a:gd name="connsiteX6" fmla="*/ 33527 w 6095315"/>
                <a:gd name="connsiteY6" fmla="*/ 1368612 h 2998328"/>
                <a:gd name="connsiteX7" fmla="*/ 719329 w 6095315"/>
                <a:gd name="connsiteY7" fmla="*/ 378012 h 2998328"/>
                <a:gd name="connsiteX0" fmla="*/ 719329 w 6095315"/>
                <a:gd name="connsiteY0" fmla="*/ 375919 h 2996235"/>
                <a:gd name="connsiteX1" fmla="*/ 2666662 w 6095315"/>
                <a:gd name="connsiteY1" fmla="*/ 11852 h 2996235"/>
                <a:gd name="connsiteX2" fmla="*/ 4884929 w 6095315"/>
                <a:gd name="connsiteY2" fmla="*/ 756918 h 2996235"/>
                <a:gd name="connsiteX3" fmla="*/ 5960196 w 6095315"/>
                <a:gd name="connsiteY3" fmla="*/ 1806783 h 2996235"/>
                <a:gd name="connsiteX4" fmla="*/ 5680794 w 6095315"/>
                <a:gd name="connsiteY4" fmla="*/ 2644986 h 2996235"/>
                <a:gd name="connsiteX5" fmla="*/ 1794598 w 6095315"/>
                <a:gd name="connsiteY5" fmla="*/ 2678851 h 2996235"/>
                <a:gd name="connsiteX6" fmla="*/ 33527 w 6095315"/>
                <a:gd name="connsiteY6" fmla="*/ 1366519 h 2996235"/>
                <a:gd name="connsiteX7" fmla="*/ 719329 w 6095315"/>
                <a:gd name="connsiteY7" fmla="*/ 375919 h 2996235"/>
                <a:gd name="connsiteX0" fmla="*/ 719329 w 5993812"/>
                <a:gd name="connsiteY0" fmla="*/ 375919 h 3048532"/>
                <a:gd name="connsiteX1" fmla="*/ 2666662 w 5993812"/>
                <a:gd name="connsiteY1" fmla="*/ 11852 h 3048532"/>
                <a:gd name="connsiteX2" fmla="*/ 4884929 w 5993812"/>
                <a:gd name="connsiteY2" fmla="*/ 756918 h 3048532"/>
                <a:gd name="connsiteX3" fmla="*/ 5960196 w 5993812"/>
                <a:gd name="connsiteY3" fmla="*/ 1806783 h 3048532"/>
                <a:gd name="connsiteX4" fmla="*/ 5392927 w 5993812"/>
                <a:gd name="connsiteY4" fmla="*/ 2771986 h 3048532"/>
                <a:gd name="connsiteX5" fmla="*/ 1794598 w 5993812"/>
                <a:gd name="connsiteY5" fmla="*/ 2678851 h 3048532"/>
                <a:gd name="connsiteX6" fmla="*/ 33527 w 5993812"/>
                <a:gd name="connsiteY6" fmla="*/ 1366519 h 3048532"/>
                <a:gd name="connsiteX7" fmla="*/ 719329 w 5993812"/>
                <a:gd name="connsiteY7" fmla="*/ 375919 h 3048532"/>
                <a:gd name="connsiteX0" fmla="*/ 719329 w 5993812"/>
                <a:gd name="connsiteY0" fmla="*/ 375919 h 3036655"/>
                <a:gd name="connsiteX1" fmla="*/ 2666662 w 5993812"/>
                <a:gd name="connsiteY1" fmla="*/ 11852 h 3036655"/>
                <a:gd name="connsiteX2" fmla="*/ 4884929 w 5993812"/>
                <a:gd name="connsiteY2" fmla="*/ 756918 h 3036655"/>
                <a:gd name="connsiteX3" fmla="*/ 5960196 w 5993812"/>
                <a:gd name="connsiteY3" fmla="*/ 1806783 h 3036655"/>
                <a:gd name="connsiteX4" fmla="*/ 5392927 w 5993812"/>
                <a:gd name="connsiteY4" fmla="*/ 2771986 h 3036655"/>
                <a:gd name="connsiteX5" fmla="*/ 1794598 w 5993812"/>
                <a:gd name="connsiteY5" fmla="*/ 2678851 h 3036655"/>
                <a:gd name="connsiteX6" fmla="*/ 33527 w 5993812"/>
                <a:gd name="connsiteY6" fmla="*/ 1366519 h 3036655"/>
                <a:gd name="connsiteX7" fmla="*/ 719329 w 5993812"/>
                <a:gd name="connsiteY7" fmla="*/ 375919 h 3036655"/>
                <a:gd name="connsiteX0" fmla="*/ 719329 w 5993812"/>
                <a:gd name="connsiteY0" fmla="*/ 375919 h 3036655"/>
                <a:gd name="connsiteX1" fmla="*/ 2666662 w 5993812"/>
                <a:gd name="connsiteY1" fmla="*/ 11852 h 3036655"/>
                <a:gd name="connsiteX2" fmla="*/ 4884929 w 5993812"/>
                <a:gd name="connsiteY2" fmla="*/ 756918 h 3036655"/>
                <a:gd name="connsiteX3" fmla="*/ 5960196 w 5993812"/>
                <a:gd name="connsiteY3" fmla="*/ 1806783 h 3036655"/>
                <a:gd name="connsiteX4" fmla="*/ 5392927 w 5993812"/>
                <a:gd name="connsiteY4" fmla="*/ 2771986 h 3036655"/>
                <a:gd name="connsiteX5" fmla="*/ 1794598 w 5993812"/>
                <a:gd name="connsiteY5" fmla="*/ 2678851 h 3036655"/>
                <a:gd name="connsiteX6" fmla="*/ 33527 w 5993812"/>
                <a:gd name="connsiteY6" fmla="*/ 1366519 h 3036655"/>
                <a:gd name="connsiteX7" fmla="*/ 719329 w 5993812"/>
                <a:gd name="connsiteY7" fmla="*/ 375919 h 3036655"/>
                <a:gd name="connsiteX0" fmla="*/ 719329 w 5993812"/>
                <a:gd name="connsiteY0" fmla="*/ 375919 h 3009952"/>
                <a:gd name="connsiteX1" fmla="*/ 2666662 w 5993812"/>
                <a:gd name="connsiteY1" fmla="*/ 11852 h 3009952"/>
                <a:gd name="connsiteX2" fmla="*/ 4884929 w 5993812"/>
                <a:gd name="connsiteY2" fmla="*/ 756918 h 3009952"/>
                <a:gd name="connsiteX3" fmla="*/ 5960196 w 5993812"/>
                <a:gd name="connsiteY3" fmla="*/ 1806783 h 3009952"/>
                <a:gd name="connsiteX4" fmla="*/ 5392927 w 5993812"/>
                <a:gd name="connsiteY4" fmla="*/ 2771986 h 3009952"/>
                <a:gd name="connsiteX5" fmla="*/ 1794598 w 5993812"/>
                <a:gd name="connsiteY5" fmla="*/ 2678851 h 3009952"/>
                <a:gd name="connsiteX6" fmla="*/ 33527 w 5993812"/>
                <a:gd name="connsiteY6" fmla="*/ 1366519 h 3009952"/>
                <a:gd name="connsiteX7" fmla="*/ 719329 w 5993812"/>
                <a:gd name="connsiteY7" fmla="*/ 375919 h 3009952"/>
                <a:gd name="connsiteX0" fmla="*/ 719329 w 5993812"/>
                <a:gd name="connsiteY0" fmla="*/ 375919 h 3009952"/>
                <a:gd name="connsiteX1" fmla="*/ 2666662 w 5993812"/>
                <a:gd name="connsiteY1" fmla="*/ 11852 h 3009952"/>
                <a:gd name="connsiteX2" fmla="*/ 4884929 w 5993812"/>
                <a:gd name="connsiteY2" fmla="*/ 756918 h 3009952"/>
                <a:gd name="connsiteX3" fmla="*/ 5960196 w 5993812"/>
                <a:gd name="connsiteY3" fmla="*/ 1806783 h 3009952"/>
                <a:gd name="connsiteX4" fmla="*/ 5392927 w 5993812"/>
                <a:gd name="connsiteY4" fmla="*/ 2771986 h 3009952"/>
                <a:gd name="connsiteX5" fmla="*/ 1794598 w 5993812"/>
                <a:gd name="connsiteY5" fmla="*/ 2678851 h 3009952"/>
                <a:gd name="connsiteX6" fmla="*/ 33527 w 5993812"/>
                <a:gd name="connsiteY6" fmla="*/ 1366519 h 3009952"/>
                <a:gd name="connsiteX7" fmla="*/ 719329 w 5993812"/>
                <a:gd name="connsiteY7" fmla="*/ 375919 h 3009952"/>
                <a:gd name="connsiteX0" fmla="*/ 719329 w 5993812"/>
                <a:gd name="connsiteY0" fmla="*/ 375919 h 2953904"/>
                <a:gd name="connsiteX1" fmla="*/ 2666662 w 5993812"/>
                <a:gd name="connsiteY1" fmla="*/ 11852 h 2953904"/>
                <a:gd name="connsiteX2" fmla="*/ 4884929 w 5993812"/>
                <a:gd name="connsiteY2" fmla="*/ 756918 h 2953904"/>
                <a:gd name="connsiteX3" fmla="*/ 5960196 w 5993812"/>
                <a:gd name="connsiteY3" fmla="*/ 1806783 h 2953904"/>
                <a:gd name="connsiteX4" fmla="*/ 5392927 w 5993812"/>
                <a:gd name="connsiteY4" fmla="*/ 2771986 h 2953904"/>
                <a:gd name="connsiteX5" fmla="*/ 1794598 w 5993812"/>
                <a:gd name="connsiteY5" fmla="*/ 2678851 h 2953904"/>
                <a:gd name="connsiteX6" fmla="*/ 33527 w 5993812"/>
                <a:gd name="connsiteY6" fmla="*/ 1366519 h 2953904"/>
                <a:gd name="connsiteX7" fmla="*/ 719329 w 5993812"/>
                <a:gd name="connsiteY7" fmla="*/ 375919 h 2953904"/>
                <a:gd name="connsiteX0" fmla="*/ 725851 w 6000334"/>
                <a:gd name="connsiteY0" fmla="*/ 375919 h 2977833"/>
                <a:gd name="connsiteX1" fmla="*/ 2673184 w 6000334"/>
                <a:gd name="connsiteY1" fmla="*/ 11852 h 2977833"/>
                <a:gd name="connsiteX2" fmla="*/ 4891451 w 6000334"/>
                <a:gd name="connsiteY2" fmla="*/ 756918 h 2977833"/>
                <a:gd name="connsiteX3" fmla="*/ 5966718 w 6000334"/>
                <a:gd name="connsiteY3" fmla="*/ 1806783 h 2977833"/>
                <a:gd name="connsiteX4" fmla="*/ 5399449 w 6000334"/>
                <a:gd name="connsiteY4" fmla="*/ 2771986 h 2977833"/>
                <a:gd name="connsiteX5" fmla="*/ 1767254 w 6000334"/>
                <a:gd name="connsiteY5" fmla="*/ 2729651 h 2977833"/>
                <a:gd name="connsiteX6" fmla="*/ 40049 w 6000334"/>
                <a:gd name="connsiteY6" fmla="*/ 1366519 h 2977833"/>
                <a:gd name="connsiteX7" fmla="*/ 725851 w 6000334"/>
                <a:gd name="connsiteY7" fmla="*/ 375919 h 2977833"/>
                <a:gd name="connsiteX0" fmla="*/ 725851 w 5973121"/>
                <a:gd name="connsiteY0" fmla="*/ 375919 h 2977833"/>
                <a:gd name="connsiteX1" fmla="*/ 2673184 w 5973121"/>
                <a:gd name="connsiteY1" fmla="*/ 11852 h 2977833"/>
                <a:gd name="connsiteX2" fmla="*/ 4891451 w 5973121"/>
                <a:gd name="connsiteY2" fmla="*/ 756918 h 2977833"/>
                <a:gd name="connsiteX3" fmla="*/ 5932851 w 5973121"/>
                <a:gd name="connsiteY3" fmla="*/ 1806783 h 2977833"/>
                <a:gd name="connsiteX4" fmla="*/ 5399449 w 5973121"/>
                <a:gd name="connsiteY4" fmla="*/ 2771986 h 2977833"/>
                <a:gd name="connsiteX5" fmla="*/ 1767254 w 5973121"/>
                <a:gd name="connsiteY5" fmla="*/ 2729651 h 2977833"/>
                <a:gd name="connsiteX6" fmla="*/ 40049 w 5973121"/>
                <a:gd name="connsiteY6" fmla="*/ 1366519 h 2977833"/>
                <a:gd name="connsiteX7" fmla="*/ 725851 w 5973121"/>
                <a:gd name="connsiteY7" fmla="*/ 375919 h 2977833"/>
                <a:gd name="connsiteX0" fmla="*/ 725851 w 6040550"/>
                <a:gd name="connsiteY0" fmla="*/ 375919 h 2977833"/>
                <a:gd name="connsiteX1" fmla="*/ 2673184 w 6040550"/>
                <a:gd name="connsiteY1" fmla="*/ 11852 h 2977833"/>
                <a:gd name="connsiteX2" fmla="*/ 4891451 w 6040550"/>
                <a:gd name="connsiteY2" fmla="*/ 756918 h 2977833"/>
                <a:gd name="connsiteX3" fmla="*/ 5932851 w 6040550"/>
                <a:gd name="connsiteY3" fmla="*/ 1806783 h 2977833"/>
                <a:gd name="connsiteX4" fmla="*/ 5399449 w 6040550"/>
                <a:gd name="connsiteY4" fmla="*/ 2771986 h 2977833"/>
                <a:gd name="connsiteX5" fmla="*/ 1767254 w 6040550"/>
                <a:gd name="connsiteY5" fmla="*/ 2729651 h 2977833"/>
                <a:gd name="connsiteX6" fmla="*/ 40049 w 6040550"/>
                <a:gd name="connsiteY6" fmla="*/ 1366519 h 2977833"/>
                <a:gd name="connsiteX7" fmla="*/ 725851 w 6040550"/>
                <a:gd name="connsiteY7" fmla="*/ 375919 h 2977833"/>
                <a:gd name="connsiteX0" fmla="*/ 725851 w 6100883"/>
                <a:gd name="connsiteY0" fmla="*/ 375919 h 2977833"/>
                <a:gd name="connsiteX1" fmla="*/ 2673184 w 6100883"/>
                <a:gd name="connsiteY1" fmla="*/ 11852 h 2977833"/>
                <a:gd name="connsiteX2" fmla="*/ 4891451 w 6100883"/>
                <a:gd name="connsiteY2" fmla="*/ 756918 h 2977833"/>
                <a:gd name="connsiteX3" fmla="*/ 6009051 w 6100883"/>
                <a:gd name="connsiteY3" fmla="*/ 1916849 h 2977833"/>
                <a:gd name="connsiteX4" fmla="*/ 5399449 w 6100883"/>
                <a:gd name="connsiteY4" fmla="*/ 2771986 h 2977833"/>
                <a:gd name="connsiteX5" fmla="*/ 1767254 w 6100883"/>
                <a:gd name="connsiteY5" fmla="*/ 2729651 h 2977833"/>
                <a:gd name="connsiteX6" fmla="*/ 40049 w 6100883"/>
                <a:gd name="connsiteY6" fmla="*/ 1366519 h 2977833"/>
                <a:gd name="connsiteX7" fmla="*/ 725851 w 6100883"/>
                <a:gd name="connsiteY7" fmla="*/ 375919 h 2977833"/>
                <a:gd name="connsiteX0" fmla="*/ 725851 w 6086241"/>
                <a:gd name="connsiteY0" fmla="*/ 375919 h 2977833"/>
                <a:gd name="connsiteX1" fmla="*/ 2673184 w 6086241"/>
                <a:gd name="connsiteY1" fmla="*/ 11852 h 2977833"/>
                <a:gd name="connsiteX2" fmla="*/ 4891451 w 6086241"/>
                <a:gd name="connsiteY2" fmla="*/ 756918 h 2977833"/>
                <a:gd name="connsiteX3" fmla="*/ 6009051 w 6086241"/>
                <a:gd name="connsiteY3" fmla="*/ 1916849 h 2977833"/>
                <a:gd name="connsiteX4" fmla="*/ 5399449 w 6086241"/>
                <a:gd name="connsiteY4" fmla="*/ 2771986 h 2977833"/>
                <a:gd name="connsiteX5" fmla="*/ 1767254 w 6086241"/>
                <a:gd name="connsiteY5" fmla="*/ 2729651 h 2977833"/>
                <a:gd name="connsiteX6" fmla="*/ 40049 w 6086241"/>
                <a:gd name="connsiteY6" fmla="*/ 1366519 h 2977833"/>
                <a:gd name="connsiteX7" fmla="*/ 725851 w 6086241"/>
                <a:gd name="connsiteY7" fmla="*/ 375919 h 2977833"/>
                <a:gd name="connsiteX0" fmla="*/ 725851 w 6078952"/>
                <a:gd name="connsiteY0" fmla="*/ 375919 h 2977833"/>
                <a:gd name="connsiteX1" fmla="*/ 2673184 w 6078952"/>
                <a:gd name="connsiteY1" fmla="*/ 11852 h 2977833"/>
                <a:gd name="connsiteX2" fmla="*/ 4891451 w 6078952"/>
                <a:gd name="connsiteY2" fmla="*/ 756918 h 2977833"/>
                <a:gd name="connsiteX3" fmla="*/ 6009051 w 6078952"/>
                <a:gd name="connsiteY3" fmla="*/ 1916849 h 2977833"/>
                <a:gd name="connsiteX4" fmla="*/ 5399449 w 6078952"/>
                <a:gd name="connsiteY4" fmla="*/ 2771986 h 2977833"/>
                <a:gd name="connsiteX5" fmla="*/ 1767254 w 6078952"/>
                <a:gd name="connsiteY5" fmla="*/ 2729651 h 2977833"/>
                <a:gd name="connsiteX6" fmla="*/ 40049 w 6078952"/>
                <a:gd name="connsiteY6" fmla="*/ 1366519 h 2977833"/>
                <a:gd name="connsiteX7" fmla="*/ 725851 w 6078952"/>
                <a:gd name="connsiteY7" fmla="*/ 375919 h 2977833"/>
                <a:gd name="connsiteX0" fmla="*/ 725851 w 6078952"/>
                <a:gd name="connsiteY0" fmla="*/ 375919 h 2977833"/>
                <a:gd name="connsiteX1" fmla="*/ 2673184 w 6078952"/>
                <a:gd name="connsiteY1" fmla="*/ 11852 h 2977833"/>
                <a:gd name="connsiteX2" fmla="*/ 4891451 w 6078952"/>
                <a:gd name="connsiteY2" fmla="*/ 756918 h 2977833"/>
                <a:gd name="connsiteX3" fmla="*/ 6009051 w 6078952"/>
                <a:gd name="connsiteY3" fmla="*/ 1916849 h 2977833"/>
                <a:gd name="connsiteX4" fmla="*/ 5399449 w 6078952"/>
                <a:gd name="connsiteY4" fmla="*/ 2771986 h 2977833"/>
                <a:gd name="connsiteX5" fmla="*/ 1767254 w 6078952"/>
                <a:gd name="connsiteY5" fmla="*/ 2729651 h 2977833"/>
                <a:gd name="connsiteX6" fmla="*/ 40049 w 6078952"/>
                <a:gd name="connsiteY6" fmla="*/ 1366519 h 2977833"/>
                <a:gd name="connsiteX7" fmla="*/ 725851 w 6078952"/>
                <a:gd name="connsiteY7" fmla="*/ 375919 h 2977833"/>
                <a:gd name="connsiteX0" fmla="*/ 725851 w 6078952"/>
                <a:gd name="connsiteY0" fmla="*/ 375919 h 2977833"/>
                <a:gd name="connsiteX1" fmla="*/ 2673184 w 6078952"/>
                <a:gd name="connsiteY1" fmla="*/ 11852 h 2977833"/>
                <a:gd name="connsiteX2" fmla="*/ 4891451 w 6078952"/>
                <a:gd name="connsiteY2" fmla="*/ 756918 h 2977833"/>
                <a:gd name="connsiteX3" fmla="*/ 6009051 w 6078952"/>
                <a:gd name="connsiteY3" fmla="*/ 1916849 h 2977833"/>
                <a:gd name="connsiteX4" fmla="*/ 5399449 w 6078952"/>
                <a:gd name="connsiteY4" fmla="*/ 2771986 h 2977833"/>
                <a:gd name="connsiteX5" fmla="*/ 1767254 w 6078952"/>
                <a:gd name="connsiteY5" fmla="*/ 2729651 h 2977833"/>
                <a:gd name="connsiteX6" fmla="*/ 40049 w 6078952"/>
                <a:gd name="connsiteY6" fmla="*/ 1366519 h 2977833"/>
                <a:gd name="connsiteX7" fmla="*/ 725851 w 6078952"/>
                <a:gd name="connsiteY7" fmla="*/ 375919 h 2977833"/>
                <a:gd name="connsiteX0" fmla="*/ 725851 w 6078952"/>
                <a:gd name="connsiteY0" fmla="*/ 375919 h 2977833"/>
                <a:gd name="connsiteX1" fmla="*/ 2673184 w 6078952"/>
                <a:gd name="connsiteY1" fmla="*/ 11852 h 2977833"/>
                <a:gd name="connsiteX2" fmla="*/ 4891451 w 6078952"/>
                <a:gd name="connsiteY2" fmla="*/ 756918 h 2977833"/>
                <a:gd name="connsiteX3" fmla="*/ 6009051 w 6078952"/>
                <a:gd name="connsiteY3" fmla="*/ 1916849 h 2977833"/>
                <a:gd name="connsiteX4" fmla="*/ 5399449 w 6078952"/>
                <a:gd name="connsiteY4" fmla="*/ 2771986 h 2977833"/>
                <a:gd name="connsiteX5" fmla="*/ 1767254 w 6078952"/>
                <a:gd name="connsiteY5" fmla="*/ 2729651 h 2977833"/>
                <a:gd name="connsiteX6" fmla="*/ 40049 w 6078952"/>
                <a:gd name="connsiteY6" fmla="*/ 1366519 h 2977833"/>
                <a:gd name="connsiteX7" fmla="*/ 725851 w 6078952"/>
                <a:gd name="connsiteY7" fmla="*/ 375919 h 2977833"/>
                <a:gd name="connsiteX0" fmla="*/ 725851 w 6078952"/>
                <a:gd name="connsiteY0" fmla="*/ 365144 h 2967058"/>
                <a:gd name="connsiteX1" fmla="*/ 2673184 w 6078952"/>
                <a:gd name="connsiteY1" fmla="*/ 1077 h 2967058"/>
                <a:gd name="connsiteX2" fmla="*/ 4442718 w 6078952"/>
                <a:gd name="connsiteY2" fmla="*/ 458277 h 2967058"/>
                <a:gd name="connsiteX3" fmla="*/ 6009051 w 6078952"/>
                <a:gd name="connsiteY3" fmla="*/ 1906074 h 2967058"/>
                <a:gd name="connsiteX4" fmla="*/ 5399449 w 6078952"/>
                <a:gd name="connsiteY4" fmla="*/ 2761211 h 2967058"/>
                <a:gd name="connsiteX5" fmla="*/ 1767254 w 6078952"/>
                <a:gd name="connsiteY5" fmla="*/ 2718876 h 2967058"/>
                <a:gd name="connsiteX6" fmla="*/ 40049 w 6078952"/>
                <a:gd name="connsiteY6" fmla="*/ 1355744 h 2967058"/>
                <a:gd name="connsiteX7" fmla="*/ 725851 w 6078952"/>
                <a:gd name="connsiteY7" fmla="*/ 365144 h 2967058"/>
                <a:gd name="connsiteX0" fmla="*/ 725851 w 6078952"/>
                <a:gd name="connsiteY0" fmla="*/ 365144 h 2967058"/>
                <a:gd name="connsiteX1" fmla="*/ 2673184 w 6078952"/>
                <a:gd name="connsiteY1" fmla="*/ 1077 h 2967058"/>
                <a:gd name="connsiteX2" fmla="*/ 4442718 w 6078952"/>
                <a:gd name="connsiteY2" fmla="*/ 458277 h 2967058"/>
                <a:gd name="connsiteX3" fmla="*/ 6009051 w 6078952"/>
                <a:gd name="connsiteY3" fmla="*/ 1906074 h 2967058"/>
                <a:gd name="connsiteX4" fmla="*/ 5399449 w 6078952"/>
                <a:gd name="connsiteY4" fmla="*/ 2761211 h 2967058"/>
                <a:gd name="connsiteX5" fmla="*/ 1767254 w 6078952"/>
                <a:gd name="connsiteY5" fmla="*/ 2718876 h 2967058"/>
                <a:gd name="connsiteX6" fmla="*/ 40049 w 6078952"/>
                <a:gd name="connsiteY6" fmla="*/ 1355744 h 2967058"/>
                <a:gd name="connsiteX7" fmla="*/ 725851 w 6078952"/>
                <a:gd name="connsiteY7" fmla="*/ 365144 h 2967058"/>
                <a:gd name="connsiteX0" fmla="*/ 725851 w 6078952"/>
                <a:gd name="connsiteY0" fmla="*/ 365144 h 2967058"/>
                <a:gd name="connsiteX1" fmla="*/ 2673184 w 6078952"/>
                <a:gd name="connsiteY1" fmla="*/ 1077 h 2967058"/>
                <a:gd name="connsiteX2" fmla="*/ 4442718 w 6078952"/>
                <a:gd name="connsiteY2" fmla="*/ 458277 h 2967058"/>
                <a:gd name="connsiteX3" fmla="*/ 6009051 w 6078952"/>
                <a:gd name="connsiteY3" fmla="*/ 1906074 h 2967058"/>
                <a:gd name="connsiteX4" fmla="*/ 5399449 w 6078952"/>
                <a:gd name="connsiteY4" fmla="*/ 2761211 h 2967058"/>
                <a:gd name="connsiteX5" fmla="*/ 1767254 w 6078952"/>
                <a:gd name="connsiteY5" fmla="*/ 2718876 h 2967058"/>
                <a:gd name="connsiteX6" fmla="*/ 40049 w 6078952"/>
                <a:gd name="connsiteY6" fmla="*/ 1355744 h 2967058"/>
                <a:gd name="connsiteX7" fmla="*/ 725851 w 6078952"/>
                <a:gd name="connsiteY7" fmla="*/ 365144 h 2967058"/>
                <a:gd name="connsiteX0" fmla="*/ 725851 w 6078952"/>
                <a:gd name="connsiteY0" fmla="*/ 365144 h 2967058"/>
                <a:gd name="connsiteX1" fmla="*/ 2673184 w 6078952"/>
                <a:gd name="connsiteY1" fmla="*/ 1077 h 2967058"/>
                <a:gd name="connsiteX2" fmla="*/ 4442718 w 6078952"/>
                <a:gd name="connsiteY2" fmla="*/ 458277 h 2967058"/>
                <a:gd name="connsiteX3" fmla="*/ 6009051 w 6078952"/>
                <a:gd name="connsiteY3" fmla="*/ 1906074 h 2967058"/>
                <a:gd name="connsiteX4" fmla="*/ 5399449 w 6078952"/>
                <a:gd name="connsiteY4" fmla="*/ 2761211 h 2967058"/>
                <a:gd name="connsiteX5" fmla="*/ 1767254 w 6078952"/>
                <a:gd name="connsiteY5" fmla="*/ 2718876 h 2967058"/>
                <a:gd name="connsiteX6" fmla="*/ 40049 w 6078952"/>
                <a:gd name="connsiteY6" fmla="*/ 1355744 h 2967058"/>
                <a:gd name="connsiteX7" fmla="*/ 725851 w 6078952"/>
                <a:gd name="connsiteY7" fmla="*/ 365144 h 2967058"/>
                <a:gd name="connsiteX0" fmla="*/ 725851 w 6078952"/>
                <a:gd name="connsiteY0" fmla="*/ 365144 h 2967058"/>
                <a:gd name="connsiteX1" fmla="*/ 2673184 w 6078952"/>
                <a:gd name="connsiteY1" fmla="*/ 1077 h 2967058"/>
                <a:gd name="connsiteX2" fmla="*/ 4442718 w 6078952"/>
                <a:gd name="connsiteY2" fmla="*/ 458277 h 2967058"/>
                <a:gd name="connsiteX3" fmla="*/ 6009051 w 6078952"/>
                <a:gd name="connsiteY3" fmla="*/ 1906074 h 2967058"/>
                <a:gd name="connsiteX4" fmla="*/ 5399449 w 6078952"/>
                <a:gd name="connsiteY4" fmla="*/ 2761211 h 2967058"/>
                <a:gd name="connsiteX5" fmla="*/ 1767254 w 6078952"/>
                <a:gd name="connsiteY5" fmla="*/ 2718876 h 2967058"/>
                <a:gd name="connsiteX6" fmla="*/ 40049 w 6078952"/>
                <a:gd name="connsiteY6" fmla="*/ 1355744 h 2967058"/>
                <a:gd name="connsiteX7" fmla="*/ 725851 w 6078952"/>
                <a:gd name="connsiteY7" fmla="*/ 365144 h 2967058"/>
                <a:gd name="connsiteX0" fmla="*/ 725851 w 6078952"/>
                <a:gd name="connsiteY0" fmla="*/ 365144 h 2967058"/>
                <a:gd name="connsiteX1" fmla="*/ 2673184 w 6078952"/>
                <a:gd name="connsiteY1" fmla="*/ 1077 h 2967058"/>
                <a:gd name="connsiteX2" fmla="*/ 4442718 w 6078952"/>
                <a:gd name="connsiteY2" fmla="*/ 458277 h 2967058"/>
                <a:gd name="connsiteX3" fmla="*/ 6009051 w 6078952"/>
                <a:gd name="connsiteY3" fmla="*/ 1906074 h 2967058"/>
                <a:gd name="connsiteX4" fmla="*/ 5399449 w 6078952"/>
                <a:gd name="connsiteY4" fmla="*/ 2761211 h 2967058"/>
                <a:gd name="connsiteX5" fmla="*/ 1767254 w 6078952"/>
                <a:gd name="connsiteY5" fmla="*/ 2718876 h 2967058"/>
                <a:gd name="connsiteX6" fmla="*/ 40049 w 6078952"/>
                <a:gd name="connsiteY6" fmla="*/ 1355744 h 2967058"/>
                <a:gd name="connsiteX7" fmla="*/ 725851 w 6078952"/>
                <a:gd name="connsiteY7" fmla="*/ 365144 h 2967058"/>
                <a:gd name="connsiteX0" fmla="*/ 725851 w 6031203"/>
                <a:gd name="connsiteY0" fmla="*/ 365144 h 2967058"/>
                <a:gd name="connsiteX1" fmla="*/ 2673184 w 6031203"/>
                <a:gd name="connsiteY1" fmla="*/ 1077 h 2967058"/>
                <a:gd name="connsiteX2" fmla="*/ 4442718 w 6031203"/>
                <a:gd name="connsiteY2" fmla="*/ 458277 h 2967058"/>
                <a:gd name="connsiteX3" fmla="*/ 5949784 w 6031203"/>
                <a:gd name="connsiteY3" fmla="*/ 1736740 h 2967058"/>
                <a:gd name="connsiteX4" fmla="*/ 5399449 w 6031203"/>
                <a:gd name="connsiteY4" fmla="*/ 2761211 h 2967058"/>
                <a:gd name="connsiteX5" fmla="*/ 1767254 w 6031203"/>
                <a:gd name="connsiteY5" fmla="*/ 2718876 h 2967058"/>
                <a:gd name="connsiteX6" fmla="*/ 40049 w 6031203"/>
                <a:gd name="connsiteY6" fmla="*/ 1355744 h 2967058"/>
                <a:gd name="connsiteX7" fmla="*/ 725851 w 6031203"/>
                <a:gd name="connsiteY7" fmla="*/ 365144 h 2967058"/>
                <a:gd name="connsiteX0" fmla="*/ 725851 w 6044587"/>
                <a:gd name="connsiteY0" fmla="*/ 365144 h 2967058"/>
                <a:gd name="connsiteX1" fmla="*/ 2673184 w 6044587"/>
                <a:gd name="connsiteY1" fmla="*/ 1077 h 2967058"/>
                <a:gd name="connsiteX2" fmla="*/ 4442718 w 6044587"/>
                <a:gd name="connsiteY2" fmla="*/ 458277 h 2967058"/>
                <a:gd name="connsiteX3" fmla="*/ 5966717 w 6044587"/>
                <a:gd name="connsiteY3" fmla="*/ 1829874 h 2967058"/>
                <a:gd name="connsiteX4" fmla="*/ 5399449 w 6044587"/>
                <a:gd name="connsiteY4" fmla="*/ 2761211 h 2967058"/>
                <a:gd name="connsiteX5" fmla="*/ 1767254 w 6044587"/>
                <a:gd name="connsiteY5" fmla="*/ 2718876 h 2967058"/>
                <a:gd name="connsiteX6" fmla="*/ 40049 w 6044587"/>
                <a:gd name="connsiteY6" fmla="*/ 1355744 h 2967058"/>
                <a:gd name="connsiteX7" fmla="*/ 725851 w 6044587"/>
                <a:gd name="connsiteY7" fmla="*/ 365144 h 2967058"/>
                <a:gd name="connsiteX0" fmla="*/ 725851 w 6044587"/>
                <a:gd name="connsiteY0" fmla="*/ 365144 h 2967058"/>
                <a:gd name="connsiteX1" fmla="*/ 2673184 w 6044587"/>
                <a:gd name="connsiteY1" fmla="*/ 1077 h 2967058"/>
                <a:gd name="connsiteX2" fmla="*/ 4442718 w 6044587"/>
                <a:gd name="connsiteY2" fmla="*/ 458277 h 2967058"/>
                <a:gd name="connsiteX3" fmla="*/ 5966717 w 6044587"/>
                <a:gd name="connsiteY3" fmla="*/ 1829874 h 2967058"/>
                <a:gd name="connsiteX4" fmla="*/ 5399449 w 6044587"/>
                <a:gd name="connsiteY4" fmla="*/ 2761211 h 2967058"/>
                <a:gd name="connsiteX5" fmla="*/ 1767254 w 6044587"/>
                <a:gd name="connsiteY5" fmla="*/ 2718876 h 2967058"/>
                <a:gd name="connsiteX6" fmla="*/ 40049 w 6044587"/>
                <a:gd name="connsiteY6" fmla="*/ 1355744 h 2967058"/>
                <a:gd name="connsiteX7" fmla="*/ 725851 w 6044587"/>
                <a:gd name="connsiteY7" fmla="*/ 365144 h 2967058"/>
                <a:gd name="connsiteX0" fmla="*/ 725851 w 6044587"/>
                <a:gd name="connsiteY0" fmla="*/ 365144 h 2967058"/>
                <a:gd name="connsiteX1" fmla="*/ 2673184 w 6044587"/>
                <a:gd name="connsiteY1" fmla="*/ 1077 h 2967058"/>
                <a:gd name="connsiteX2" fmla="*/ 4442718 w 6044587"/>
                <a:gd name="connsiteY2" fmla="*/ 458277 h 2967058"/>
                <a:gd name="connsiteX3" fmla="*/ 5966717 w 6044587"/>
                <a:gd name="connsiteY3" fmla="*/ 1829874 h 2967058"/>
                <a:gd name="connsiteX4" fmla="*/ 5399449 w 6044587"/>
                <a:gd name="connsiteY4" fmla="*/ 2761211 h 2967058"/>
                <a:gd name="connsiteX5" fmla="*/ 1767254 w 6044587"/>
                <a:gd name="connsiteY5" fmla="*/ 2718876 h 2967058"/>
                <a:gd name="connsiteX6" fmla="*/ 40049 w 6044587"/>
                <a:gd name="connsiteY6" fmla="*/ 1355744 h 2967058"/>
                <a:gd name="connsiteX7" fmla="*/ 725851 w 6044587"/>
                <a:gd name="connsiteY7" fmla="*/ 365144 h 2967058"/>
                <a:gd name="connsiteX0" fmla="*/ 725851 w 6044587"/>
                <a:gd name="connsiteY0" fmla="*/ 365144 h 2967058"/>
                <a:gd name="connsiteX1" fmla="*/ 2673184 w 6044587"/>
                <a:gd name="connsiteY1" fmla="*/ 1077 h 2967058"/>
                <a:gd name="connsiteX2" fmla="*/ 4442718 w 6044587"/>
                <a:gd name="connsiteY2" fmla="*/ 458277 h 2967058"/>
                <a:gd name="connsiteX3" fmla="*/ 5966717 w 6044587"/>
                <a:gd name="connsiteY3" fmla="*/ 1829874 h 2967058"/>
                <a:gd name="connsiteX4" fmla="*/ 5399449 w 6044587"/>
                <a:gd name="connsiteY4" fmla="*/ 2761211 h 2967058"/>
                <a:gd name="connsiteX5" fmla="*/ 1767254 w 6044587"/>
                <a:gd name="connsiteY5" fmla="*/ 2718876 h 2967058"/>
                <a:gd name="connsiteX6" fmla="*/ 40049 w 6044587"/>
                <a:gd name="connsiteY6" fmla="*/ 1355744 h 2967058"/>
                <a:gd name="connsiteX7" fmla="*/ 725851 w 6044587"/>
                <a:gd name="connsiteY7" fmla="*/ 365144 h 2967058"/>
                <a:gd name="connsiteX0" fmla="*/ 725851 w 6044587"/>
                <a:gd name="connsiteY0" fmla="*/ 365144 h 2967058"/>
                <a:gd name="connsiteX1" fmla="*/ 2673184 w 6044587"/>
                <a:gd name="connsiteY1" fmla="*/ 1077 h 2967058"/>
                <a:gd name="connsiteX2" fmla="*/ 4442718 w 6044587"/>
                <a:gd name="connsiteY2" fmla="*/ 458277 h 2967058"/>
                <a:gd name="connsiteX3" fmla="*/ 5966717 w 6044587"/>
                <a:gd name="connsiteY3" fmla="*/ 1829874 h 2967058"/>
                <a:gd name="connsiteX4" fmla="*/ 5399449 w 6044587"/>
                <a:gd name="connsiteY4" fmla="*/ 2761211 h 2967058"/>
                <a:gd name="connsiteX5" fmla="*/ 1767254 w 6044587"/>
                <a:gd name="connsiteY5" fmla="*/ 2718876 h 2967058"/>
                <a:gd name="connsiteX6" fmla="*/ 40049 w 6044587"/>
                <a:gd name="connsiteY6" fmla="*/ 1355744 h 2967058"/>
                <a:gd name="connsiteX7" fmla="*/ 725851 w 6044587"/>
                <a:gd name="connsiteY7" fmla="*/ 365144 h 2967058"/>
                <a:gd name="connsiteX0" fmla="*/ 725851 w 6065058"/>
                <a:gd name="connsiteY0" fmla="*/ 365144 h 2967058"/>
                <a:gd name="connsiteX1" fmla="*/ 2673184 w 6065058"/>
                <a:gd name="connsiteY1" fmla="*/ 1077 h 2967058"/>
                <a:gd name="connsiteX2" fmla="*/ 4442718 w 6065058"/>
                <a:gd name="connsiteY2" fmla="*/ 458277 h 2967058"/>
                <a:gd name="connsiteX3" fmla="*/ 5992117 w 6065058"/>
                <a:gd name="connsiteY3" fmla="*/ 1838340 h 2967058"/>
                <a:gd name="connsiteX4" fmla="*/ 5399449 w 6065058"/>
                <a:gd name="connsiteY4" fmla="*/ 2761211 h 2967058"/>
                <a:gd name="connsiteX5" fmla="*/ 1767254 w 6065058"/>
                <a:gd name="connsiteY5" fmla="*/ 2718876 h 2967058"/>
                <a:gd name="connsiteX6" fmla="*/ 40049 w 6065058"/>
                <a:gd name="connsiteY6" fmla="*/ 1355744 h 2967058"/>
                <a:gd name="connsiteX7" fmla="*/ 725851 w 6065058"/>
                <a:gd name="connsiteY7" fmla="*/ 365144 h 2967058"/>
                <a:gd name="connsiteX0" fmla="*/ 725851 w 6065058"/>
                <a:gd name="connsiteY0" fmla="*/ 365144 h 2967058"/>
                <a:gd name="connsiteX1" fmla="*/ 2673184 w 6065058"/>
                <a:gd name="connsiteY1" fmla="*/ 1077 h 2967058"/>
                <a:gd name="connsiteX2" fmla="*/ 4442718 w 6065058"/>
                <a:gd name="connsiteY2" fmla="*/ 458277 h 2967058"/>
                <a:gd name="connsiteX3" fmla="*/ 5992117 w 6065058"/>
                <a:gd name="connsiteY3" fmla="*/ 1838340 h 2967058"/>
                <a:gd name="connsiteX4" fmla="*/ 5399449 w 6065058"/>
                <a:gd name="connsiteY4" fmla="*/ 2761211 h 2967058"/>
                <a:gd name="connsiteX5" fmla="*/ 1767254 w 6065058"/>
                <a:gd name="connsiteY5" fmla="*/ 2718876 h 2967058"/>
                <a:gd name="connsiteX6" fmla="*/ 40049 w 6065058"/>
                <a:gd name="connsiteY6" fmla="*/ 1355744 h 2967058"/>
                <a:gd name="connsiteX7" fmla="*/ 725851 w 6065058"/>
                <a:gd name="connsiteY7" fmla="*/ 365144 h 2967058"/>
                <a:gd name="connsiteX0" fmla="*/ 725851 w 6094828"/>
                <a:gd name="connsiteY0" fmla="*/ 365144 h 2950917"/>
                <a:gd name="connsiteX1" fmla="*/ 2673184 w 6094828"/>
                <a:gd name="connsiteY1" fmla="*/ 1077 h 2950917"/>
                <a:gd name="connsiteX2" fmla="*/ 4442718 w 6094828"/>
                <a:gd name="connsiteY2" fmla="*/ 458277 h 2950917"/>
                <a:gd name="connsiteX3" fmla="*/ 5992117 w 6094828"/>
                <a:gd name="connsiteY3" fmla="*/ 1838340 h 2950917"/>
                <a:gd name="connsiteX4" fmla="*/ 5526449 w 6094828"/>
                <a:gd name="connsiteY4" fmla="*/ 2727344 h 2950917"/>
                <a:gd name="connsiteX5" fmla="*/ 1767254 w 6094828"/>
                <a:gd name="connsiteY5" fmla="*/ 2718876 h 2950917"/>
                <a:gd name="connsiteX6" fmla="*/ 40049 w 6094828"/>
                <a:gd name="connsiteY6" fmla="*/ 1355744 h 2950917"/>
                <a:gd name="connsiteX7" fmla="*/ 725851 w 6094828"/>
                <a:gd name="connsiteY7" fmla="*/ 365144 h 2950917"/>
                <a:gd name="connsiteX0" fmla="*/ 725851 w 6087782"/>
                <a:gd name="connsiteY0" fmla="*/ 365144 h 2943367"/>
                <a:gd name="connsiteX1" fmla="*/ 2673184 w 6087782"/>
                <a:gd name="connsiteY1" fmla="*/ 1077 h 2943367"/>
                <a:gd name="connsiteX2" fmla="*/ 4442718 w 6087782"/>
                <a:gd name="connsiteY2" fmla="*/ 458277 h 2943367"/>
                <a:gd name="connsiteX3" fmla="*/ 5992117 w 6087782"/>
                <a:gd name="connsiteY3" fmla="*/ 1838340 h 2943367"/>
                <a:gd name="connsiteX4" fmla="*/ 5501049 w 6087782"/>
                <a:gd name="connsiteY4" fmla="*/ 2710411 h 2943367"/>
                <a:gd name="connsiteX5" fmla="*/ 1767254 w 6087782"/>
                <a:gd name="connsiteY5" fmla="*/ 2718876 h 2943367"/>
                <a:gd name="connsiteX6" fmla="*/ 40049 w 6087782"/>
                <a:gd name="connsiteY6" fmla="*/ 1355744 h 2943367"/>
                <a:gd name="connsiteX7" fmla="*/ 725851 w 6087782"/>
                <a:gd name="connsiteY7" fmla="*/ 365144 h 2943367"/>
                <a:gd name="connsiteX0" fmla="*/ 725851 w 6087782"/>
                <a:gd name="connsiteY0" fmla="*/ 365144 h 2941402"/>
                <a:gd name="connsiteX1" fmla="*/ 2673184 w 6087782"/>
                <a:gd name="connsiteY1" fmla="*/ 1077 h 2941402"/>
                <a:gd name="connsiteX2" fmla="*/ 4442718 w 6087782"/>
                <a:gd name="connsiteY2" fmla="*/ 458277 h 2941402"/>
                <a:gd name="connsiteX3" fmla="*/ 5992117 w 6087782"/>
                <a:gd name="connsiteY3" fmla="*/ 1838340 h 2941402"/>
                <a:gd name="connsiteX4" fmla="*/ 5501049 w 6087782"/>
                <a:gd name="connsiteY4" fmla="*/ 2710411 h 2941402"/>
                <a:gd name="connsiteX5" fmla="*/ 3309241 w 6087782"/>
                <a:gd name="connsiteY5" fmla="*/ 2937950 h 2941402"/>
                <a:gd name="connsiteX6" fmla="*/ 1767254 w 6087782"/>
                <a:gd name="connsiteY6" fmla="*/ 2718876 h 2941402"/>
                <a:gd name="connsiteX7" fmla="*/ 40049 w 6087782"/>
                <a:gd name="connsiteY7" fmla="*/ 1355744 h 2941402"/>
                <a:gd name="connsiteX8" fmla="*/ 725851 w 6087782"/>
                <a:gd name="connsiteY8" fmla="*/ 365144 h 2941402"/>
                <a:gd name="connsiteX0" fmla="*/ 725851 w 6087782"/>
                <a:gd name="connsiteY0" fmla="*/ 365144 h 2941402"/>
                <a:gd name="connsiteX1" fmla="*/ 2673184 w 6087782"/>
                <a:gd name="connsiteY1" fmla="*/ 1077 h 2941402"/>
                <a:gd name="connsiteX2" fmla="*/ 4442718 w 6087782"/>
                <a:gd name="connsiteY2" fmla="*/ 458277 h 2941402"/>
                <a:gd name="connsiteX3" fmla="*/ 5642866 w 6087782"/>
                <a:gd name="connsiteY3" fmla="*/ 1480625 h 2941402"/>
                <a:gd name="connsiteX4" fmla="*/ 5992117 w 6087782"/>
                <a:gd name="connsiteY4" fmla="*/ 1838340 h 2941402"/>
                <a:gd name="connsiteX5" fmla="*/ 5501049 w 6087782"/>
                <a:gd name="connsiteY5" fmla="*/ 2710411 h 2941402"/>
                <a:gd name="connsiteX6" fmla="*/ 3309241 w 6087782"/>
                <a:gd name="connsiteY6" fmla="*/ 2937950 h 2941402"/>
                <a:gd name="connsiteX7" fmla="*/ 1767254 w 6087782"/>
                <a:gd name="connsiteY7" fmla="*/ 2718876 h 2941402"/>
                <a:gd name="connsiteX8" fmla="*/ 40049 w 6087782"/>
                <a:gd name="connsiteY8" fmla="*/ 1355744 h 2941402"/>
                <a:gd name="connsiteX9" fmla="*/ 725851 w 6087782"/>
                <a:gd name="connsiteY9" fmla="*/ 365144 h 2941402"/>
                <a:gd name="connsiteX0" fmla="*/ 725851 w 6087782"/>
                <a:gd name="connsiteY0" fmla="*/ 365144 h 2941402"/>
                <a:gd name="connsiteX1" fmla="*/ 2673184 w 6087782"/>
                <a:gd name="connsiteY1" fmla="*/ 1077 h 2941402"/>
                <a:gd name="connsiteX2" fmla="*/ 4442718 w 6087782"/>
                <a:gd name="connsiteY2" fmla="*/ 458277 h 2941402"/>
                <a:gd name="connsiteX3" fmla="*/ 5166616 w 6087782"/>
                <a:gd name="connsiteY3" fmla="*/ 1004375 h 2941402"/>
                <a:gd name="connsiteX4" fmla="*/ 5642866 w 6087782"/>
                <a:gd name="connsiteY4" fmla="*/ 1480625 h 2941402"/>
                <a:gd name="connsiteX5" fmla="*/ 5992117 w 6087782"/>
                <a:gd name="connsiteY5" fmla="*/ 1838340 h 2941402"/>
                <a:gd name="connsiteX6" fmla="*/ 5501049 w 6087782"/>
                <a:gd name="connsiteY6" fmla="*/ 2710411 h 2941402"/>
                <a:gd name="connsiteX7" fmla="*/ 3309241 w 6087782"/>
                <a:gd name="connsiteY7" fmla="*/ 2937950 h 2941402"/>
                <a:gd name="connsiteX8" fmla="*/ 1767254 w 6087782"/>
                <a:gd name="connsiteY8" fmla="*/ 2718876 h 2941402"/>
                <a:gd name="connsiteX9" fmla="*/ 40049 w 6087782"/>
                <a:gd name="connsiteY9" fmla="*/ 1355744 h 2941402"/>
                <a:gd name="connsiteX10" fmla="*/ 725851 w 6087782"/>
                <a:gd name="connsiteY10" fmla="*/ 365144 h 2941402"/>
                <a:gd name="connsiteX0" fmla="*/ 725851 w 6087782"/>
                <a:gd name="connsiteY0" fmla="*/ 365144 h 2941402"/>
                <a:gd name="connsiteX1" fmla="*/ 2673184 w 6087782"/>
                <a:gd name="connsiteY1" fmla="*/ 1077 h 2941402"/>
                <a:gd name="connsiteX2" fmla="*/ 4442718 w 6087782"/>
                <a:gd name="connsiteY2" fmla="*/ 458277 h 2941402"/>
                <a:gd name="connsiteX3" fmla="*/ 4871341 w 6087782"/>
                <a:gd name="connsiteY3" fmla="*/ 699575 h 2941402"/>
                <a:gd name="connsiteX4" fmla="*/ 5166616 w 6087782"/>
                <a:gd name="connsiteY4" fmla="*/ 1004375 h 2941402"/>
                <a:gd name="connsiteX5" fmla="*/ 5642866 w 6087782"/>
                <a:gd name="connsiteY5" fmla="*/ 1480625 h 2941402"/>
                <a:gd name="connsiteX6" fmla="*/ 5992117 w 6087782"/>
                <a:gd name="connsiteY6" fmla="*/ 1838340 h 2941402"/>
                <a:gd name="connsiteX7" fmla="*/ 5501049 w 6087782"/>
                <a:gd name="connsiteY7" fmla="*/ 2710411 h 2941402"/>
                <a:gd name="connsiteX8" fmla="*/ 3309241 w 6087782"/>
                <a:gd name="connsiteY8" fmla="*/ 2937950 h 2941402"/>
                <a:gd name="connsiteX9" fmla="*/ 1767254 w 6087782"/>
                <a:gd name="connsiteY9" fmla="*/ 2718876 h 2941402"/>
                <a:gd name="connsiteX10" fmla="*/ 40049 w 6087782"/>
                <a:gd name="connsiteY10" fmla="*/ 1355744 h 2941402"/>
                <a:gd name="connsiteX11" fmla="*/ 725851 w 6087782"/>
                <a:gd name="connsiteY11" fmla="*/ 365144 h 2941402"/>
                <a:gd name="connsiteX0" fmla="*/ 725851 w 6087782"/>
                <a:gd name="connsiteY0" fmla="*/ 365144 h 2941402"/>
                <a:gd name="connsiteX1" fmla="*/ 2673184 w 6087782"/>
                <a:gd name="connsiteY1" fmla="*/ 1077 h 2941402"/>
                <a:gd name="connsiteX2" fmla="*/ 3947416 w 6087782"/>
                <a:gd name="connsiteY2" fmla="*/ 280475 h 2941402"/>
                <a:gd name="connsiteX3" fmla="*/ 4442718 w 6087782"/>
                <a:gd name="connsiteY3" fmla="*/ 458277 h 2941402"/>
                <a:gd name="connsiteX4" fmla="*/ 4871341 w 6087782"/>
                <a:gd name="connsiteY4" fmla="*/ 699575 h 2941402"/>
                <a:gd name="connsiteX5" fmla="*/ 5166616 w 6087782"/>
                <a:gd name="connsiteY5" fmla="*/ 1004375 h 2941402"/>
                <a:gd name="connsiteX6" fmla="*/ 5642866 w 6087782"/>
                <a:gd name="connsiteY6" fmla="*/ 1480625 h 2941402"/>
                <a:gd name="connsiteX7" fmla="*/ 5992117 w 6087782"/>
                <a:gd name="connsiteY7" fmla="*/ 1838340 h 2941402"/>
                <a:gd name="connsiteX8" fmla="*/ 5501049 w 6087782"/>
                <a:gd name="connsiteY8" fmla="*/ 2710411 h 2941402"/>
                <a:gd name="connsiteX9" fmla="*/ 3309241 w 6087782"/>
                <a:gd name="connsiteY9" fmla="*/ 2937950 h 2941402"/>
                <a:gd name="connsiteX10" fmla="*/ 1767254 w 6087782"/>
                <a:gd name="connsiteY10" fmla="*/ 2718876 h 2941402"/>
                <a:gd name="connsiteX11" fmla="*/ 40049 w 6087782"/>
                <a:gd name="connsiteY11" fmla="*/ 1355744 h 2941402"/>
                <a:gd name="connsiteX12" fmla="*/ 725851 w 6087782"/>
                <a:gd name="connsiteY12" fmla="*/ 365144 h 2941402"/>
                <a:gd name="connsiteX0" fmla="*/ 725851 w 6087782"/>
                <a:gd name="connsiteY0" fmla="*/ 384975 h 2961233"/>
                <a:gd name="connsiteX1" fmla="*/ 2673184 w 6087782"/>
                <a:gd name="connsiteY1" fmla="*/ 20908 h 2961233"/>
                <a:gd name="connsiteX2" fmla="*/ 3185416 w 6087782"/>
                <a:gd name="connsiteY2" fmla="*/ 71706 h 2961233"/>
                <a:gd name="connsiteX3" fmla="*/ 3947416 w 6087782"/>
                <a:gd name="connsiteY3" fmla="*/ 300306 h 2961233"/>
                <a:gd name="connsiteX4" fmla="*/ 4442718 w 6087782"/>
                <a:gd name="connsiteY4" fmla="*/ 478108 h 2961233"/>
                <a:gd name="connsiteX5" fmla="*/ 4871341 w 6087782"/>
                <a:gd name="connsiteY5" fmla="*/ 719406 h 2961233"/>
                <a:gd name="connsiteX6" fmla="*/ 5166616 w 6087782"/>
                <a:gd name="connsiteY6" fmla="*/ 1024206 h 2961233"/>
                <a:gd name="connsiteX7" fmla="*/ 5642866 w 6087782"/>
                <a:gd name="connsiteY7" fmla="*/ 1500456 h 2961233"/>
                <a:gd name="connsiteX8" fmla="*/ 5992117 w 6087782"/>
                <a:gd name="connsiteY8" fmla="*/ 1858171 h 2961233"/>
                <a:gd name="connsiteX9" fmla="*/ 5501049 w 6087782"/>
                <a:gd name="connsiteY9" fmla="*/ 2730242 h 2961233"/>
                <a:gd name="connsiteX10" fmla="*/ 3309241 w 6087782"/>
                <a:gd name="connsiteY10" fmla="*/ 2957781 h 2961233"/>
                <a:gd name="connsiteX11" fmla="*/ 1767254 w 6087782"/>
                <a:gd name="connsiteY11" fmla="*/ 2738707 h 2961233"/>
                <a:gd name="connsiteX12" fmla="*/ 40049 w 6087782"/>
                <a:gd name="connsiteY12" fmla="*/ 1375575 h 2961233"/>
                <a:gd name="connsiteX13" fmla="*/ 725851 w 6087782"/>
                <a:gd name="connsiteY13" fmla="*/ 384975 h 2961233"/>
                <a:gd name="connsiteX0" fmla="*/ 725851 w 6094815"/>
                <a:gd name="connsiteY0" fmla="*/ 384975 h 2961233"/>
                <a:gd name="connsiteX1" fmla="*/ 2673184 w 6094815"/>
                <a:gd name="connsiteY1" fmla="*/ 20908 h 2961233"/>
                <a:gd name="connsiteX2" fmla="*/ 3185416 w 6094815"/>
                <a:gd name="connsiteY2" fmla="*/ 71706 h 2961233"/>
                <a:gd name="connsiteX3" fmla="*/ 3947416 w 6094815"/>
                <a:gd name="connsiteY3" fmla="*/ 300306 h 2961233"/>
                <a:gd name="connsiteX4" fmla="*/ 4442718 w 6094815"/>
                <a:gd name="connsiteY4" fmla="*/ 478108 h 2961233"/>
                <a:gd name="connsiteX5" fmla="*/ 4871341 w 6094815"/>
                <a:gd name="connsiteY5" fmla="*/ 719406 h 2961233"/>
                <a:gd name="connsiteX6" fmla="*/ 5166616 w 6094815"/>
                <a:gd name="connsiteY6" fmla="*/ 1024206 h 2961233"/>
                <a:gd name="connsiteX7" fmla="*/ 5642866 w 6094815"/>
                <a:gd name="connsiteY7" fmla="*/ 1500456 h 2961233"/>
                <a:gd name="connsiteX8" fmla="*/ 6001642 w 6094815"/>
                <a:gd name="connsiteY8" fmla="*/ 1753396 h 2961233"/>
                <a:gd name="connsiteX9" fmla="*/ 5501049 w 6094815"/>
                <a:gd name="connsiteY9" fmla="*/ 2730242 h 2961233"/>
                <a:gd name="connsiteX10" fmla="*/ 3309241 w 6094815"/>
                <a:gd name="connsiteY10" fmla="*/ 2957781 h 2961233"/>
                <a:gd name="connsiteX11" fmla="*/ 1767254 w 6094815"/>
                <a:gd name="connsiteY11" fmla="*/ 2738707 h 2961233"/>
                <a:gd name="connsiteX12" fmla="*/ 40049 w 6094815"/>
                <a:gd name="connsiteY12" fmla="*/ 1375575 h 2961233"/>
                <a:gd name="connsiteX13" fmla="*/ 725851 w 6094815"/>
                <a:gd name="connsiteY13" fmla="*/ 384975 h 2961233"/>
                <a:gd name="connsiteX0" fmla="*/ 725851 w 6094815"/>
                <a:gd name="connsiteY0" fmla="*/ 384975 h 2961233"/>
                <a:gd name="connsiteX1" fmla="*/ 2673184 w 6094815"/>
                <a:gd name="connsiteY1" fmla="*/ 20908 h 2961233"/>
                <a:gd name="connsiteX2" fmla="*/ 3185416 w 6094815"/>
                <a:gd name="connsiteY2" fmla="*/ 71706 h 2961233"/>
                <a:gd name="connsiteX3" fmla="*/ 3947416 w 6094815"/>
                <a:gd name="connsiteY3" fmla="*/ 300306 h 2961233"/>
                <a:gd name="connsiteX4" fmla="*/ 4442718 w 6094815"/>
                <a:gd name="connsiteY4" fmla="*/ 478108 h 2961233"/>
                <a:gd name="connsiteX5" fmla="*/ 4871341 w 6094815"/>
                <a:gd name="connsiteY5" fmla="*/ 719406 h 2961233"/>
                <a:gd name="connsiteX6" fmla="*/ 5166616 w 6094815"/>
                <a:gd name="connsiteY6" fmla="*/ 1024206 h 2961233"/>
                <a:gd name="connsiteX7" fmla="*/ 5880991 w 6094815"/>
                <a:gd name="connsiteY7" fmla="*/ 1367106 h 2961233"/>
                <a:gd name="connsiteX8" fmla="*/ 6001642 w 6094815"/>
                <a:gd name="connsiteY8" fmla="*/ 1753396 h 2961233"/>
                <a:gd name="connsiteX9" fmla="*/ 5501049 w 6094815"/>
                <a:gd name="connsiteY9" fmla="*/ 2730242 h 2961233"/>
                <a:gd name="connsiteX10" fmla="*/ 3309241 w 6094815"/>
                <a:gd name="connsiteY10" fmla="*/ 2957781 h 2961233"/>
                <a:gd name="connsiteX11" fmla="*/ 1767254 w 6094815"/>
                <a:gd name="connsiteY11" fmla="*/ 2738707 h 2961233"/>
                <a:gd name="connsiteX12" fmla="*/ 40049 w 6094815"/>
                <a:gd name="connsiteY12" fmla="*/ 1375575 h 2961233"/>
                <a:gd name="connsiteX13" fmla="*/ 725851 w 6094815"/>
                <a:gd name="connsiteY13" fmla="*/ 384975 h 2961233"/>
                <a:gd name="connsiteX0" fmla="*/ 725851 w 6094815"/>
                <a:gd name="connsiteY0" fmla="*/ 384975 h 2961233"/>
                <a:gd name="connsiteX1" fmla="*/ 2673184 w 6094815"/>
                <a:gd name="connsiteY1" fmla="*/ 20908 h 2961233"/>
                <a:gd name="connsiteX2" fmla="*/ 3185416 w 6094815"/>
                <a:gd name="connsiteY2" fmla="*/ 71706 h 2961233"/>
                <a:gd name="connsiteX3" fmla="*/ 3947416 w 6094815"/>
                <a:gd name="connsiteY3" fmla="*/ 300306 h 2961233"/>
                <a:gd name="connsiteX4" fmla="*/ 4442718 w 6094815"/>
                <a:gd name="connsiteY4" fmla="*/ 478108 h 2961233"/>
                <a:gd name="connsiteX5" fmla="*/ 4871341 w 6094815"/>
                <a:gd name="connsiteY5" fmla="*/ 719406 h 2961233"/>
                <a:gd name="connsiteX6" fmla="*/ 5433316 w 6094815"/>
                <a:gd name="connsiteY6" fmla="*/ 909906 h 2961233"/>
                <a:gd name="connsiteX7" fmla="*/ 5880991 w 6094815"/>
                <a:gd name="connsiteY7" fmla="*/ 1367106 h 2961233"/>
                <a:gd name="connsiteX8" fmla="*/ 6001642 w 6094815"/>
                <a:gd name="connsiteY8" fmla="*/ 1753396 h 2961233"/>
                <a:gd name="connsiteX9" fmla="*/ 5501049 w 6094815"/>
                <a:gd name="connsiteY9" fmla="*/ 2730242 h 2961233"/>
                <a:gd name="connsiteX10" fmla="*/ 3309241 w 6094815"/>
                <a:gd name="connsiteY10" fmla="*/ 2957781 h 2961233"/>
                <a:gd name="connsiteX11" fmla="*/ 1767254 w 6094815"/>
                <a:gd name="connsiteY11" fmla="*/ 2738707 h 2961233"/>
                <a:gd name="connsiteX12" fmla="*/ 40049 w 6094815"/>
                <a:gd name="connsiteY12" fmla="*/ 1375575 h 2961233"/>
                <a:gd name="connsiteX13" fmla="*/ 725851 w 6094815"/>
                <a:gd name="connsiteY13" fmla="*/ 384975 h 2961233"/>
                <a:gd name="connsiteX0" fmla="*/ 725851 w 6094815"/>
                <a:gd name="connsiteY0" fmla="*/ 394353 h 2970611"/>
                <a:gd name="connsiteX1" fmla="*/ 2673184 w 6094815"/>
                <a:gd name="connsiteY1" fmla="*/ 30286 h 2970611"/>
                <a:gd name="connsiteX2" fmla="*/ 3328291 w 6094815"/>
                <a:gd name="connsiteY2" fmla="*/ 52509 h 2970611"/>
                <a:gd name="connsiteX3" fmla="*/ 3947416 w 6094815"/>
                <a:gd name="connsiteY3" fmla="*/ 309684 h 2970611"/>
                <a:gd name="connsiteX4" fmla="*/ 4442718 w 6094815"/>
                <a:gd name="connsiteY4" fmla="*/ 487486 h 2970611"/>
                <a:gd name="connsiteX5" fmla="*/ 4871341 w 6094815"/>
                <a:gd name="connsiteY5" fmla="*/ 728784 h 2970611"/>
                <a:gd name="connsiteX6" fmla="*/ 5433316 w 6094815"/>
                <a:gd name="connsiteY6" fmla="*/ 919284 h 2970611"/>
                <a:gd name="connsiteX7" fmla="*/ 5880991 w 6094815"/>
                <a:gd name="connsiteY7" fmla="*/ 1376484 h 2970611"/>
                <a:gd name="connsiteX8" fmla="*/ 6001642 w 6094815"/>
                <a:gd name="connsiteY8" fmla="*/ 1762774 h 2970611"/>
                <a:gd name="connsiteX9" fmla="*/ 5501049 w 6094815"/>
                <a:gd name="connsiteY9" fmla="*/ 2739620 h 2970611"/>
                <a:gd name="connsiteX10" fmla="*/ 3309241 w 6094815"/>
                <a:gd name="connsiteY10" fmla="*/ 2967159 h 2970611"/>
                <a:gd name="connsiteX11" fmla="*/ 1767254 w 6094815"/>
                <a:gd name="connsiteY11" fmla="*/ 2748085 h 2970611"/>
                <a:gd name="connsiteX12" fmla="*/ 40049 w 6094815"/>
                <a:gd name="connsiteY12" fmla="*/ 1384953 h 2970611"/>
                <a:gd name="connsiteX13" fmla="*/ 725851 w 6094815"/>
                <a:gd name="connsiteY13" fmla="*/ 394353 h 2970611"/>
                <a:gd name="connsiteX0" fmla="*/ 725851 w 6094815"/>
                <a:gd name="connsiteY0" fmla="*/ 394353 h 2970611"/>
                <a:gd name="connsiteX1" fmla="*/ 2673184 w 6094815"/>
                <a:gd name="connsiteY1" fmla="*/ 30286 h 2970611"/>
                <a:gd name="connsiteX2" fmla="*/ 3328291 w 6094815"/>
                <a:gd name="connsiteY2" fmla="*/ 52509 h 2970611"/>
                <a:gd name="connsiteX3" fmla="*/ 3975991 w 6094815"/>
                <a:gd name="connsiteY3" fmla="*/ 243009 h 2970611"/>
                <a:gd name="connsiteX4" fmla="*/ 4442718 w 6094815"/>
                <a:gd name="connsiteY4" fmla="*/ 487486 h 2970611"/>
                <a:gd name="connsiteX5" fmla="*/ 4871341 w 6094815"/>
                <a:gd name="connsiteY5" fmla="*/ 728784 h 2970611"/>
                <a:gd name="connsiteX6" fmla="*/ 5433316 w 6094815"/>
                <a:gd name="connsiteY6" fmla="*/ 919284 h 2970611"/>
                <a:gd name="connsiteX7" fmla="*/ 5880991 w 6094815"/>
                <a:gd name="connsiteY7" fmla="*/ 1376484 h 2970611"/>
                <a:gd name="connsiteX8" fmla="*/ 6001642 w 6094815"/>
                <a:gd name="connsiteY8" fmla="*/ 1762774 h 2970611"/>
                <a:gd name="connsiteX9" fmla="*/ 5501049 w 6094815"/>
                <a:gd name="connsiteY9" fmla="*/ 2739620 h 2970611"/>
                <a:gd name="connsiteX10" fmla="*/ 3309241 w 6094815"/>
                <a:gd name="connsiteY10" fmla="*/ 2967159 h 2970611"/>
                <a:gd name="connsiteX11" fmla="*/ 1767254 w 6094815"/>
                <a:gd name="connsiteY11" fmla="*/ 2748085 h 2970611"/>
                <a:gd name="connsiteX12" fmla="*/ 40049 w 6094815"/>
                <a:gd name="connsiteY12" fmla="*/ 1384953 h 2970611"/>
                <a:gd name="connsiteX13" fmla="*/ 725851 w 6094815"/>
                <a:gd name="connsiteY13" fmla="*/ 394353 h 2970611"/>
                <a:gd name="connsiteX0" fmla="*/ 725851 w 6094815"/>
                <a:gd name="connsiteY0" fmla="*/ 394353 h 2970611"/>
                <a:gd name="connsiteX1" fmla="*/ 2673184 w 6094815"/>
                <a:gd name="connsiteY1" fmla="*/ 30286 h 2970611"/>
                <a:gd name="connsiteX2" fmla="*/ 3328291 w 6094815"/>
                <a:gd name="connsiteY2" fmla="*/ 52509 h 2970611"/>
                <a:gd name="connsiteX3" fmla="*/ 3975991 w 6094815"/>
                <a:gd name="connsiteY3" fmla="*/ 243009 h 2970611"/>
                <a:gd name="connsiteX4" fmla="*/ 4537968 w 6094815"/>
                <a:gd name="connsiteY4" fmla="*/ 392236 h 2970611"/>
                <a:gd name="connsiteX5" fmla="*/ 4871341 w 6094815"/>
                <a:gd name="connsiteY5" fmla="*/ 728784 h 2970611"/>
                <a:gd name="connsiteX6" fmla="*/ 5433316 w 6094815"/>
                <a:gd name="connsiteY6" fmla="*/ 919284 h 2970611"/>
                <a:gd name="connsiteX7" fmla="*/ 5880991 w 6094815"/>
                <a:gd name="connsiteY7" fmla="*/ 1376484 h 2970611"/>
                <a:gd name="connsiteX8" fmla="*/ 6001642 w 6094815"/>
                <a:gd name="connsiteY8" fmla="*/ 1762774 h 2970611"/>
                <a:gd name="connsiteX9" fmla="*/ 5501049 w 6094815"/>
                <a:gd name="connsiteY9" fmla="*/ 2739620 h 2970611"/>
                <a:gd name="connsiteX10" fmla="*/ 3309241 w 6094815"/>
                <a:gd name="connsiteY10" fmla="*/ 2967159 h 2970611"/>
                <a:gd name="connsiteX11" fmla="*/ 1767254 w 6094815"/>
                <a:gd name="connsiteY11" fmla="*/ 2748085 h 2970611"/>
                <a:gd name="connsiteX12" fmla="*/ 40049 w 6094815"/>
                <a:gd name="connsiteY12" fmla="*/ 1384953 h 2970611"/>
                <a:gd name="connsiteX13" fmla="*/ 725851 w 6094815"/>
                <a:gd name="connsiteY13" fmla="*/ 394353 h 2970611"/>
                <a:gd name="connsiteX0" fmla="*/ 725851 w 6094815"/>
                <a:gd name="connsiteY0" fmla="*/ 394353 h 2970611"/>
                <a:gd name="connsiteX1" fmla="*/ 2673184 w 6094815"/>
                <a:gd name="connsiteY1" fmla="*/ 30286 h 2970611"/>
                <a:gd name="connsiteX2" fmla="*/ 3328291 w 6094815"/>
                <a:gd name="connsiteY2" fmla="*/ 52509 h 2970611"/>
                <a:gd name="connsiteX3" fmla="*/ 3975991 w 6094815"/>
                <a:gd name="connsiteY3" fmla="*/ 243009 h 2970611"/>
                <a:gd name="connsiteX4" fmla="*/ 4537968 w 6094815"/>
                <a:gd name="connsiteY4" fmla="*/ 392236 h 2970611"/>
                <a:gd name="connsiteX5" fmla="*/ 4966591 w 6094815"/>
                <a:gd name="connsiteY5" fmla="*/ 585909 h 2970611"/>
                <a:gd name="connsiteX6" fmla="*/ 5433316 w 6094815"/>
                <a:gd name="connsiteY6" fmla="*/ 919284 h 2970611"/>
                <a:gd name="connsiteX7" fmla="*/ 5880991 w 6094815"/>
                <a:gd name="connsiteY7" fmla="*/ 1376484 h 2970611"/>
                <a:gd name="connsiteX8" fmla="*/ 6001642 w 6094815"/>
                <a:gd name="connsiteY8" fmla="*/ 1762774 h 2970611"/>
                <a:gd name="connsiteX9" fmla="*/ 5501049 w 6094815"/>
                <a:gd name="connsiteY9" fmla="*/ 2739620 h 2970611"/>
                <a:gd name="connsiteX10" fmla="*/ 3309241 w 6094815"/>
                <a:gd name="connsiteY10" fmla="*/ 2967159 h 2970611"/>
                <a:gd name="connsiteX11" fmla="*/ 1767254 w 6094815"/>
                <a:gd name="connsiteY11" fmla="*/ 2748085 h 2970611"/>
                <a:gd name="connsiteX12" fmla="*/ 40049 w 6094815"/>
                <a:gd name="connsiteY12" fmla="*/ 1384953 h 2970611"/>
                <a:gd name="connsiteX13" fmla="*/ 725851 w 6094815"/>
                <a:gd name="connsiteY13" fmla="*/ 394353 h 2970611"/>
                <a:gd name="connsiteX0" fmla="*/ 725851 w 6094815"/>
                <a:gd name="connsiteY0" fmla="*/ 394353 h 2970611"/>
                <a:gd name="connsiteX1" fmla="*/ 2673184 w 6094815"/>
                <a:gd name="connsiteY1" fmla="*/ 30286 h 2970611"/>
                <a:gd name="connsiteX2" fmla="*/ 3328291 w 6094815"/>
                <a:gd name="connsiteY2" fmla="*/ 52509 h 2970611"/>
                <a:gd name="connsiteX3" fmla="*/ 3995041 w 6094815"/>
                <a:gd name="connsiteY3" fmla="*/ 204909 h 2970611"/>
                <a:gd name="connsiteX4" fmla="*/ 4537968 w 6094815"/>
                <a:gd name="connsiteY4" fmla="*/ 392236 h 2970611"/>
                <a:gd name="connsiteX5" fmla="*/ 4966591 w 6094815"/>
                <a:gd name="connsiteY5" fmla="*/ 585909 h 2970611"/>
                <a:gd name="connsiteX6" fmla="*/ 5433316 w 6094815"/>
                <a:gd name="connsiteY6" fmla="*/ 919284 h 2970611"/>
                <a:gd name="connsiteX7" fmla="*/ 5880991 w 6094815"/>
                <a:gd name="connsiteY7" fmla="*/ 1376484 h 2970611"/>
                <a:gd name="connsiteX8" fmla="*/ 6001642 w 6094815"/>
                <a:gd name="connsiteY8" fmla="*/ 1762774 h 2970611"/>
                <a:gd name="connsiteX9" fmla="*/ 5501049 w 6094815"/>
                <a:gd name="connsiteY9" fmla="*/ 2739620 h 2970611"/>
                <a:gd name="connsiteX10" fmla="*/ 3309241 w 6094815"/>
                <a:gd name="connsiteY10" fmla="*/ 2967159 h 2970611"/>
                <a:gd name="connsiteX11" fmla="*/ 1767254 w 6094815"/>
                <a:gd name="connsiteY11" fmla="*/ 2748085 h 2970611"/>
                <a:gd name="connsiteX12" fmla="*/ 40049 w 6094815"/>
                <a:gd name="connsiteY12" fmla="*/ 1384953 h 2970611"/>
                <a:gd name="connsiteX13" fmla="*/ 725851 w 6094815"/>
                <a:gd name="connsiteY13" fmla="*/ 394353 h 2970611"/>
                <a:gd name="connsiteX0" fmla="*/ 725851 w 6094815"/>
                <a:gd name="connsiteY0" fmla="*/ 386061 h 2962319"/>
                <a:gd name="connsiteX1" fmla="*/ 2673184 w 6094815"/>
                <a:gd name="connsiteY1" fmla="*/ 21994 h 2962319"/>
                <a:gd name="connsiteX2" fmla="*/ 3328291 w 6094815"/>
                <a:gd name="connsiteY2" fmla="*/ 44217 h 2962319"/>
                <a:gd name="connsiteX3" fmla="*/ 3995041 w 6094815"/>
                <a:gd name="connsiteY3" fmla="*/ 196617 h 2962319"/>
                <a:gd name="connsiteX4" fmla="*/ 4537968 w 6094815"/>
                <a:gd name="connsiteY4" fmla="*/ 383944 h 2962319"/>
                <a:gd name="connsiteX5" fmla="*/ 4966591 w 6094815"/>
                <a:gd name="connsiteY5" fmla="*/ 577617 h 2962319"/>
                <a:gd name="connsiteX6" fmla="*/ 5433316 w 6094815"/>
                <a:gd name="connsiteY6" fmla="*/ 910992 h 2962319"/>
                <a:gd name="connsiteX7" fmla="*/ 5880991 w 6094815"/>
                <a:gd name="connsiteY7" fmla="*/ 1368192 h 2962319"/>
                <a:gd name="connsiteX8" fmla="*/ 6001642 w 6094815"/>
                <a:gd name="connsiteY8" fmla="*/ 1754482 h 2962319"/>
                <a:gd name="connsiteX9" fmla="*/ 5501049 w 6094815"/>
                <a:gd name="connsiteY9" fmla="*/ 2731328 h 2962319"/>
                <a:gd name="connsiteX10" fmla="*/ 3309241 w 6094815"/>
                <a:gd name="connsiteY10" fmla="*/ 2958867 h 2962319"/>
                <a:gd name="connsiteX11" fmla="*/ 1767254 w 6094815"/>
                <a:gd name="connsiteY11" fmla="*/ 2739793 h 2962319"/>
                <a:gd name="connsiteX12" fmla="*/ 40049 w 6094815"/>
                <a:gd name="connsiteY12" fmla="*/ 1376661 h 2962319"/>
                <a:gd name="connsiteX13" fmla="*/ 725851 w 6094815"/>
                <a:gd name="connsiteY13" fmla="*/ 386061 h 2962319"/>
                <a:gd name="connsiteX0" fmla="*/ 725851 w 6094815"/>
                <a:gd name="connsiteY0" fmla="*/ 386061 h 2962319"/>
                <a:gd name="connsiteX1" fmla="*/ 2673184 w 6094815"/>
                <a:gd name="connsiteY1" fmla="*/ 21994 h 2962319"/>
                <a:gd name="connsiteX2" fmla="*/ 3328291 w 6094815"/>
                <a:gd name="connsiteY2" fmla="*/ 44217 h 2962319"/>
                <a:gd name="connsiteX3" fmla="*/ 3995041 w 6094815"/>
                <a:gd name="connsiteY3" fmla="*/ 196617 h 2962319"/>
                <a:gd name="connsiteX4" fmla="*/ 4537968 w 6094815"/>
                <a:gd name="connsiteY4" fmla="*/ 383944 h 2962319"/>
                <a:gd name="connsiteX5" fmla="*/ 4966591 w 6094815"/>
                <a:gd name="connsiteY5" fmla="*/ 577617 h 2962319"/>
                <a:gd name="connsiteX6" fmla="*/ 5433316 w 6094815"/>
                <a:gd name="connsiteY6" fmla="*/ 910992 h 2962319"/>
                <a:gd name="connsiteX7" fmla="*/ 5880991 w 6094815"/>
                <a:gd name="connsiteY7" fmla="*/ 1368192 h 2962319"/>
                <a:gd name="connsiteX8" fmla="*/ 6001642 w 6094815"/>
                <a:gd name="connsiteY8" fmla="*/ 1754482 h 2962319"/>
                <a:gd name="connsiteX9" fmla="*/ 5501049 w 6094815"/>
                <a:gd name="connsiteY9" fmla="*/ 2731328 h 2962319"/>
                <a:gd name="connsiteX10" fmla="*/ 3309241 w 6094815"/>
                <a:gd name="connsiteY10" fmla="*/ 2958867 h 2962319"/>
                <a:gd name="connsiteX11" fmla="*/ 1767254 w 6094815"/>
                <a:gd name="connsiteY11" fmla="*/ 2739793 h 2962319"/>
                <a:gd name="connsiteX12" fmla="*/ 40049 w 6094815"/>
                <a:gd name="connsiteY12" fmla="*/ 1376661 h 2962319"/>
                <a:gd name="connsiteX13" fmla="*/ 725851 w 6094815"/>
                <a:gd name="connsiteY13" fmla="*/ 386061 h 2962319"/>
                <a:gd name="connsiteX0" fmla="*/ 725851 w 6094815"/>
                <a:gd name="connsiteY0" fmla="*/ 386061 h 2962319"/>
                <a:gd name="connsiteX1" fmla="*/ 2673184 w 6094815"/>
                <a:gd name="connsiteY1" fmla="*/ 21994 h 2962319"/>
                <a:gd name="connsiteX2" fmla="*/ 3328291 w 6094815"/>
                <a:gd name="connsiteY2" fmla="*/ 44217 h 2962319"/>
                <a:gd name="connsiteX3" fmla="*/ 3995041 w 6094815"/>
                <a:gd name="connsiteY3" fmla="*/ 196617 h 2962319"/>
                <a:gd name="connsiteX4" fmla="*/ 4537968 w 6094815"/>
                <a:gd name="connsiteY4" fmla="*/ 383944 h 2962319"/>
                <a:gd name="connsiteX5" fmla="*/ 4966591 w 6094815"/>
                <a:gd name="connsiteY5" fmla="*/ 577617 h 2962319"/>
                <a:gd name="connsiteX6" fmla="*/ 5433316 w 6094815"/>
                <a:gd name="connsiteY6" fmla="*/ 910992 h 2962319"/>
                <a:gd name="connsiteX7" fmla="*/ 5880991 w 6094815"/>
                <a:gd name="connsiteY7" fmla="*/ 1368192 h 2962319"/>
                <a:gd name="connsiteX8" fmla="*/ 6001642 w 6094815"/>
                <a:gd name="connsiteY8" fmla="*/ 1754482 h 2962319"/>
                <a:gd name="connsiteX9" fmla="*/ 5501049 w 6094815"/>
                <a:gd name="connsiteY9" fmla="*/ 2731328 h 2962319"/>
                <a:gd name="connsiteX10" fmla="*/ 3309241 w 6094815"/>
                <a:gd name="connsiteY10" fmla="*/ 2958867 h 2962319"/>
                <a:gd name="connsiteX11" fmla="*/ 1767254 w 6094815"/>
                <a:gd name="connsiteY11" fmla="*/ 2739793 h 2962319"/>
                <a:gd name="connsiteX12" fmla="*/ 40049 w 6094815"/>
                <a:gd name="connsiteY12" fmla="*/ 1376661 h 2962319"/>
                <a:gd name="connsiteX13" fmla="*/ 725851 w 6094815"/>
                <a:gd name="connsiteY13" fmla="*/ 386061 h 2962319"/>
                <a:gd name="connsiteX0" fmla="*/ 725851 w 6094815"/>
                <a:gd name="connsiteY0" fmla="*/ 386061 h 2962319"/>
                <a:gd name="connsiteX1" fmla="*/ 2673184 w 6094815"/>
                <a:gd name="connsiteY1" fmla="*/ 21994 h 2962319"/>
                <a:gd name="connsiteX2" fmla="*/ 3328291 w 6094815"/>
                <a:gd name="connsiteY2" fmla="*/ 44217 h 2962319"/>
                <a:gd name="connsiteX3" fmla="*/ 3995041 w 6094815"/>
                <a:gd name="connsiteY3" fmla="*/ 196617 h 2962319"/>
                <a:gd name="connsiteX4" fmla="*/ 4537968 w 6094815"/>
                <a:gd name="connsiteY4" fmla="*/ 383944 h 2962319"/>
                <a:gd name="connsiteX5" fmla="*/ 4966591 w 6094815"/>
                <a:gd name="connsiteY5" fmla="*/ 577617 h 2962319"/>
                <a:gd name="connsiteX6" fmla="*/ 5433316 w 6094815"/>
                <a:gd name="connsiteY6" fmla="*/ 910992 h 2962319"/>
                <a:gd name="connsiteX7" fmla="*/ 5880991 w 6094815"/>
                <a:gd name="connsiteY7" fmla="*/ 1368192 h 2962319"/>
                <a:gd name="connsiteX8" fmla="*/ 6001642 w 6094815"/>
                <a:gd name="connsiteY8" fmla="*/ 1754482 h 2962319"/>
                <a:gd name="connsiteX9" fmla="*/ 5501049 w 6094815"/>
                <a:gd name="connsiteY9" fmla="*/ 2731328 h 2962319"/>
                <a:gd name="connsiteX10" fmla="*/ 3309241 w 6094815"/>
                <a:gd name="connsiteY10" fmla="*/ 2958867 h 2962319"/>
                <a:gd name="connsiteX11" fmla="*/ 1767254 w 6094815"/>
                <a:gd name="connsiteY11" fmla="*/ 2739793 h 2962319"/>
                <a:gd name="connsiteX12" fmla="*/ 40049 w 6094815"/>
                <a:gd name="connsiteY12" fmla="*/ 1376661 h 2962319"/>
                <a:gd name="connsiteX13" fmla="*/ 725851 w 6094815"/>
                <a:gd name="connsiteY13" fmla="*/ 386061 h 2962319"/>
                <a:gd name="connsiteX0" fmla="*/ 725851 w 6153809"/>
                <a:gd name="connsiteY0" fmla="*/ 386061 h 2962319"/>
                <a:gd name="connsiteX1" fmla="*/ 2673184 w 6153809"/>
                <a:gd name="connsiteY1" fmla="*/ 21994 h 2962319"/>
                <a:gd name="connsiteX2" fmla="*/ 3328291 w 6153809"/>
                <a:gd name="connsiteY2" fmla="*/ 44217 h 2962319"/>
                <a:gd name="connsiteX3" fmla="*/ 3995041 w 6153809"/>
                <a:gd name="connsiteY3" fmla="*/ 196617 h 2962319"/>
                <a:gd name="connsiteX4" fmla="*/ 4537968 w 6153809"/>
                <a:gd name="connsiteY4" fmla="*/ 383944 h 2962319"/>
                <a:gd name="connsiteX5" fmla="*/ 4966591 w 6153809"/>
                <a:gd name="connsiteY5" fmla="*/ 577617 h 2962319"/>
                <a:gd name="connsiteX6" fmla="*/ 5433316 w 6153809"/>
                <a:gd name="connsiteY6" fmla="*/ 910992 h 2962319"/>
                <a:gd name="connsiteX7" fmla="*/ 5880991 w 6153809"/>
                <a:gd name="connsiteY7" fmla="*/ 1368192 h 2962319"/>
                <a:gd name="connsiteX8" fmla="*/ 6077842 w 6153809"/>
                <a:gd name="connsiteY8" fmla="*/ 1811632 h 2962319"/>
                <a:gd name="connsiteX9" fmla="*/ 5501049 w 6153809"/>
                <a:gd name="connsiteY9" fmla="*/ 2731328 h 2962319"/>
                <a:gd name="connsiteX10" fmla="*/ 3309241 w 6153809"/>
                <a:gd name="connsiteY10" fmla="*/ 2958867 h 2962319"/>
                <a:gd name="connsiteX11" fmla="*/ 1767254 w 6153809"/>
                <a:gd name="connsiteY11" fmla="*/ 2739793 h 2962319"/>
                <a:gd name="connsiteX12" fmla="*/ 40049 w 6153809"/>
                <a:gd name="connsiteY12" fmla="*/ 1376661 h 2962319"/>
                <a:gd name="connsiteX13" fmla="*/ 725851 w 6153809"/>
                <a:gd name="connsiteY13" fmla="*/ 386061 h 2962319"/>
                <a:gd name="connsiteX0" fmla="*/ 725851 w 6080654"/>
                <a:gd name="connsiteY0" fmla="*/ 386061 h 2962319"/>
                <a:gd name="connsiteX1" fmla="*/ 2673184 w 6080654"/>
                <a:gd name="connsiteY1" fmla="*/ 21994 h 2962319"/>
                <a:gd name="connsiteX2" fmla="*/ 3328291 w 6080654"/>
                <a:gd name="connsiteY2" fmla="*/ 44217 h 2962319"/>
                <a:gd name="connsiteX3" fmla="*/ 3995041 w 6080654"/>
                <a:gd name="connsiteY3" fmla="*/ 196617 h 2962319"/>
                <a:gd name="connsiteX4" fmla="*/ 4537968 w 6080654"/>
                <a:gd name="connsiteY4" fmla="*/ 383944 h 2962319"/>
                <a:gd name="connsiteX5" fmla="*/ 4966591 w 6080654"/>
                <a:gd name="connsiteY5" fmla="*/ 577617 h 2962319"/>
                <a:gd name="connsiteX6" fmla="*/ 5433316 w 6080654"/>
                <a:gd name="connsiteY6" fmla="*/ 910992 h 2962319"/>
                <a:gd name="connsiteX7" fmla="*/ 5880991 w 6080654"/>
                <a:gd name="connsiteY7" fmla="*/ 1368192 h 2962319"/>
                <a:gd name="connsiteX8" fmla="*/ 6077842 w 6080654"/>
                <a:gd name="connsiteY8" fmla="*/ 1811632 h 2962319"/>
                <a:gd name="connsiteX9" fmla="*/ 5501049 w 6080654"/>
                <a:gd name="connsiteY9" fmla="*/ 2731328 h 2962319"/>
                <a:gd name="connsiteX10" fmla="*/ 3309241 w 6080654"/>
                <a:gd name="connsiteY10" fmla="*/ 2958867 h 2962319"/>
                <a:gd name="connsiteX11" fmla="*/ 1767254 w 6080654"/>
                <a:gd name="connsiteY11" fmla="*/ 2739793 h 2962319"/>
                <a:gd name="connsiteX12" fmla="*/ 40049 w 6080654"/>
                <a:gd name="connsiteY12" fmla="*/ 1376661 h 2962319"/>
                <a:gd name="connsiteX13" fmla="*/ 725851 w 6080654"/>
                <a:gd name="connsiteY13" fmla="*/ 386061 h 2962319"/>
                <a:gd name="connsiteX0" fmla="*/ 725851 w 6099390"/>
                <a:gd name="connsiteY0" fmla="*/ 386061 h 2962319"/>
                <a:gd name="connsiteX1" fmla="*/ 2673184 w 6099390"/>
                <a:gd name="connsiteY1" fmla="*/ 21994 h 2962319"/>
                <a:gd name="connsiteX2" fmla="*/ 3328291 w 6099390"/>
                <a:gd name="connsiteY2" fmla="*/ 44217 h 2962319"/>
                <a:gd name="connsiteX3" fmla="*/ 3995041 w 6099390"/>
                <a:gd name="connsiteY3" fmla="*/ 196617 h 2962319"/>
                <a:gd name="connsiteX4" fmla="*/ 4537968 w 6099390"/>
                <a:gd name="connsiteY4" fmla="*/ 383944 h 2962319"/>
                <a:gd name="connsiteX5" fmla="*/ 4966591 w 6099390"/>
                <a:gd name="connsiteY5" fmla="*/ 577617 h 2962319"/>
                <a:gd name="connsiteX6" fmla="*/ 5433316 w 6099390"/>
                <a:gd name="connsiteY6" fmla="*/ 910992 h 2962319"/>
                <a:gd name="connsiteX7" fmla="*/ 5880991 w 6099390"/>
                <a:gd name="connsiteY7" fmla="*/ 1368192 h 2962319"/>
                <a:gd name="connsiteX8" fmla="*/ 6096892 w 6099390"/>
                <a:gd name="connsiteY8" fmla="*/ 1935457 h 2962319"/>
                <a:gd name="connsiteX9" fmla="*/ 5501049 w 6099390"/>
                <a:gd name="connsiteY9" fmla="*/ 2731328 h 2962319"/>
                <a:gd name="connsiteX10" fmla="*/ 3309241 w 6099390"/>
                <a:gd name="connsiteY10" fmla="*/ 2958867 h 2962319"/>
                <a:gd name="connsiteX11" fmla="*/ 1767254 w 6099390"/>
                <a:gd name="connsiteY11" fmla="*/ 2739793 h 2962319"/>
                <a:gd name="connsiteX12" fmla="*/ 40049 w 6099390"/>
                <a:gd name="connsiteY12" fmla="*/ 1376661 h 2962319"/>
                <a:gd name="connsiteX13" fmla="*/ 725851 w 6099390"/>
                <a:gd name="connsiteY13" fmla="*/ 386061 h 2962319"/>
                <a:gd name="connsiteX0" fmla="*/ 725851 w 6096892"/>
                <a:gd name="connsiteY0" fmla="*/ 386061 h 2962319"/>
                <a:gd name="connsiteX1" fmla="*/ 2673184 w 6096892"/>
                <a:gd name="connsiteY1" fmla="*/ 21994 h 2962319"/>
                <a:gd name="connsiteX2" fmla="*/ 3328291 w 6096892"/>
                <a:gd name="connsiteY2" fmla="*/ 44217 h 2962319"/>
                <a:gd name="connsiteX3" fmla="*/ 3995041 w 6096892"/>
                <a:gd name="connsiteY3" fmla="*/ 196617 h 2962319"/>
                <a:gd name="connsiteX4" fmla="*/ 4537968 w 6096892"/>
                <a:gd name="connsiteY4" fmla="*/ 383944 h 2962319"/>
                <a:gd name="connsiteX5" fmla="*/ 4966591 w 6096892"/>
                <a:gd name="connsiteY5" fmla="*/ 577617 h 2962319"/>
                <a:gd name="connsiteX6" fmla="*/ 5433316 w 6096892"/>
                <a:gd name="connsiteY6" fmla="*/ 910992 h 2962319"/>
                <a:gd name="connsiteX7" fmla="*/ 5880991 w 6096892"/>
                <a:gd name="connsiteY7" fmla="*/ 1368192 h 2962319"/>
                <a:gd name="connsiteX8" fmla="*/ 6096892 w 6096892"/>
                <a:gd name="connsiteY8" fmla="*/ 1935457 h 2962319"/>
                <a:gd name="connsiteX9" fmla="*/ 5501049 w 6096892"/>
                <a:gd name="connsiteY9" fmla="*/ 2731328 h 2962319"/>
                <a:gd name="connsiteX10" fmla="*/ 3309241 w 6096892"/>
                <a:gd name="connsiteY10" fmla="*/ 2958867 h 2962319"/>
                <a:gd name="connsiteX11" fmla="*/ 1767254 w 6096892"/>
                <a:gd name="connsiteY11" fmla="*/ 2739793 h 2962319"/>
                <a:gd name="connsiteX12" fmla="*/ 40049 w 6096892"/>
                <a:gd name="connsiteY12" fmla="*/ 1376661 h 2962319"/>
                <a:gd name="connsiteX13" fmla="*/ 725851 w 6096892"/>
                <a:gd name="connsiteY13" fmla="*/ 386061 h 2962319"/>
                <a:gd name="connsiteX0" fmla="*/ 725851 w 6096892"/>
                <a:gd name="connsiteY0" fmla="*/ 386061 h 2962319"/>
                <a:gd name="connsiteX1" fmla="*/ 2673184 w 6096892"/>
                <a:gd name="connsiteY1" fmla="*/ 21994 h 2962319"/>
                <a:gd name="connsiteX2" fmla="*/ 3328291 w 6096892"/>
                <a:gd name="connsiteY2" fmla="*/ 44217 h 2962319"/>
                <a:gd name="connsiteX3" fmla="*/ 3995041 w 6096892"/>
                <a:gd name="connsiteY3" fmla="*/ 196617 h 2962319"/>
                <a:gd name="connsiteX4" fmla="*/ 4537968 w 6096892"/>
                <a:gd name="connsiteY4" fmla="*/ 383944 h 2962319"/>
                <a:gd name="connsiteX5" fmla="*/ 4966591 w 6096892"/>
                <a:gd name="connsiteY5" fmla="*/ 577617 h 2962319"/>
                <a:gd name="connsiteX6" fmla="*/ 5433316 w 6096892"/>
                <a:gd name="connsiteY6" fmla="*/ 910992 h 2962319"/>
                <a:gd name="connsiteX7" fmla="*/ 5880991 w 6096892"/>
                <a:gd name="connsiteY7" fmla="*/ 1368192 h 2962319"/>
                <a:gd name="connsiteX8" fmla="*/ 6096892 w 6096892"/>
                <a:gd name="connsiteY8" fmla="*/ 1935457 h 2962319"/>
                <a:gd name="connsiteX9" fmla="*/ 5501049 w 6096892"/>
                <a:gd name="connsiteY9" fmla="*/ 2731328 h 2962319"/>
                <a:gd name="connsiteX10" fmla="*/ 3309241 w 6096892"/>
                <a:gd name="connsiteY10" fmla="*/ 2958867 h 2962319"/>
                <a:gd name="connsiteX11" fmla="*/ 1767254 w 6096892"/>
                <a:gd name="connsiteY11" fmla="*/ 2739793 h 2962319"/>
                <a:gd name="connsiteX12" fmla="*/ 40049 w 6096892"/>
                <a:gd name="connsiteY12" fmla="*/ 1376661 h 2962319"/>
                <a:gd name="connsiteX13" fmla="*/ 725851 w 6096892"/>
                <a:gd name="connsiteY13" fmla="*/ 386061 h 2962319"/>
                <a:gd name="connsiteX0" fmla="*/ 725851 w 6096892"/>
                <a:gd name="connsiteY0" fmla="*/ 386061 h 2962319"/>
                <a:gd name="connsiteX1" fmla="*/ 2673184 w 6096892"/>
                <a:gd name="connsiteY1" fmla="*/ 21994 h 2962319"/>
                <a:gd name="connsiteX2" fmla="*/ 3328291 w 6096892"/>
                <a:gd name="connsiteY2" fmla="*/ 44217 h 2962319"/>
                <a:gd name="connsiteX3" fmla="*/ 3995041 w 6096892"/>
                <a:gd name="connsiteY3" fmla="*/ 196617 h 2962319"/>
                <a:gd name="connsiteX4" fmla="*/ 4537968 w 6096892"/>
                <a:gd name="connsiteY4" fmla="*/ 383944 h 2962319"/>
                <a:gd name="connsiteX5" fmla="*/ 4966591 w 6096892"/>
                <a:gd name="connsiteY5" fmla="*/ 577617 h 2962319"/>
                <a:gd name="connsiteX6" fmla="*/ 5433316 w 6096892"/>
                <a:gd name="connsiteY6" fmla="*/ 910992 h 2962319"/>
                <a:gd name="connsiteX7" fmla="*/ 5880991 w 6096892"/>
                <a:gd name="connsiteY7" fmla="*/ 1368192 h 2962319"/>
                <a:gd name="connsiteX8" fmla="*/ 6096892 w 6096892"/>
                <a:gd name="connsiteY8" fmla="*/ 1935457 h 2962319"/>
                <a:gd name="connsiteX9" fmla="*/ 5501049 w 6096892"/>
                <a:gd name="connsiteY9" fmla="*/ 2731328 h 2962319"/>
                <a:gd name="connsiteX10" fmla="*/ 3309241 w 6096892"/>
                <a:gd name="connsiteY10" fmla="*/ 2958867 h 2962319"/>
                <a:gd name="connsiteX11" fmla="*/ 1767254 w 6096892"/>
                <a:gd name="connsiteY11" fmla="*/ 2739793 h 2962319"/>
                <a:gd name="connsiteX12" fmla="*/ 40049 w 6096892"/>
                <a:gd name="connsiteY12" fmla="*/ 1376661 h 2962319"/>
                <a:gd name="connsiteX13" fmla="*/ 725851 w 6096892"/>
                <a:gd name="connsiteY13" fmla="*/ 386061 h 2962319"/>
                <a:gd name="connsiteX0" fmla="*/ 725851 w 6096892"/>
                <a:gd name="connsiteY0" fmla="*/ 364067 h 2940325"/>
                <a:gd name="connsiteX1" fmla="*/ 2673184 w 6096892"/>
                <a:gd name="connsiteY1" fmla="*/ 0 h 2940325"/>
                <a:gd name="connsiteX2" fmla="*/ 3328291 w 6096892"/>
                <a:gd name="connsiteY2" fmla="*/ 22223 h 2940325"/>
                <a:gd name="connsiteX3" fmla="*/ 3995041 w 6096892"/>
                <a:gd name="connsiteY3" fmla="*/ 174623 h 2940325"/>
                <a:gd name="connsiteX4" fmla="*/ 4537968 w 6096892"/>
                <a:gd name="connsiteY4" fmla="*/ 361950 h 2940325"/>
                <a:gd name="connsiteX5" fmla="*/ 4966591 w 6096892"/>
                <a:gd name="connsiteY5" fmla="*/ 555623 h 2940325"/>
                <a:gd name="connsiteX6" fmla="*/ 5433316 w 6096892"/>
                <a:gd name="connsiteY6" fmla="*/ 888998 h 2940325"/>
                <a:gd name="connsiteX7" fmla="*/ 5880991 w 6096892"/>
                <a:gd name="connsiteY7" fmla="*/ 1346198 h 2940325"/>
                <a:gd name="connsiteX8" fmla="*/ 6096892 w 6096892"/>
                <a:gd name="connsiteY8" fmla="*/ 1913463 h 2940325"/>
                <a:gd name="connsiteX9" fmla="*/ 5501049 w 6096892"/>
                <a:gd name="connsiteY9" fmla="*/ 2709334 h 2940325"/>
                <a:gd name="connsiteX10" fmla="*/ 3309241 w 6096892"/>
                <a:gd name="connsiteY10" fmla="*/ 2936873 h 2940325"/>
                <a:gd name="connsiteX11" fmla="*/ 1767254 w 6096892"/>
                <a:gd name="connsiteY11" fmla="*/ 2717799 h 2940325"/>
                <a:gd name="connsiteX12" fmla="*/ 40049 w 6096892"/>
                <a:gd name="connsiteY12" fmla="*/ 1354667 h 2940325"/>
                <a:gd name="connsiteX13" fmla="*/ 725851 w 6096892"/>
                <a:gd name="connsiteY13" fmla="*/ 364067 h 2940325"/>
                <a:gd name="connsiteX0" fmla="*/ 725851 w 6096892"/>
                <a:gd name="connsiteY0" fmla="*/ 379212 h 2955470"/>
                <a:gd name="connsiteX1" fmla="*/ 2673184 w 6096892"/>
                <a:gd name="connsiteY1" fmla="*/ 15145 h 2955470"/>
                <a:gd name="connsiteX2" fmla="*/ 3328291 w 6096892"/>
                <a:gd name="connsiteY2" fmla="*/ 75468 h 2955470"/>
                <a:gd name="connsiteX3" fmla="*/ 3995041 w 6096892"/>
                <a:gd name="connsiteY3" fmla="*/ 189768 h 2955470"/>
                <a:gd name="connsiteX4" fmla="*/ 4537968 w 6096892"/>
                <a:gd name="connsiteY4" fmla="*/ 377095 h 2955470"/>
                <a:gd name="connsiteX5" fmla="*/ 4966591 w 6096892"/>
                <a:gd name="connsiteY5" fmla="*/ 570768 h 2955470"/>
                <a:gd name="connsiteX6" fmla="*/ 5433316 w 6096892"/>
                <a:gd name="connsiteY6" fmla="*/ 904143 h 2955470"/>
                <a:gd name="connsiteX7" fmla="*/ 5880991 w 6096892"/>
                <a:gd name="connsiteY7" fmla="*/ 1361343 h 2955470"/>
                <a:gd name="connsiteX8" fmla="*/ 6096892 w 6096892"/>
                <a:gd name="connsiteY8" fmla="*/ 1928608 h 2955470"/>
                <a:gd name="connsiteX9" fmla="*/ 5501049 w 6096892"/>
                <a:gd name="connsiteY9" fmla="*/ 2724479 h 2955470"/>
                <a:gd name="connsiteX10" fmla="*/ 3309241 w 6096892"/>
                <a:gd name="connsiteY10" fmla="*/ 2952018 h 2955470"/>
                <a:gd name="connsiteX11" fmla="*/ 1767254 w 6096892"/>
                <a:gd name="connsiteY11" fmla="*/ 2732944 h 2955470"/>
                <a:gd name="connsiteX12" fmla="*/ 40049 w 6096892"/>
                <a:gd name="connsiteY12" fmla="*/ 1369812 h 2955470"/>
                <a:gd name="connsiteX13" fmla="*/ 725851 w 6096892"/>
                <a:gd name="connsiteY13" fmla="*/ 379212 h 2955470"/>
                <a:gd name="connsiteX0" fmla="*/ 725851 w 6096892"/>
                <a:gd name="connsiteY0" fmla="*/ 382884 h 2959142"/>
                <a:gd name="connsiteX1" fmla="*/ 2673184 w 6096892"/>
                <a:gd name="connsiteY1" fmla="*/ 18817 h 2959142"/>
                <a:gd name="connsiteX2" fmla="*/ 3328291 w 6096892"/>
                <a:gd name="connsiteY2" fmla="*/ 79140 h 2959142"/>
                <a:gd name="connsiteX3" fmla="*/ 3995041 w 6096892"/>
                <a:gd name="connsiteY3" fmla="*/ 193440 h 2959142"/>
                <a:gd name="connsiteX4" fmla="*/ 4537968 w 6096892"/>
                <a:gd name="connsiteY4" fmla="*/ 380767 h 2959142"/>
                <a:gd name="connsiteX5" fmla="*/ 4966591 w 6096892"/>
                <a:gd name="connsiteY5" fmla="*/ 574440 h 2959142"/>
                <a:gd name="connsiteX6" fmla="*/ 5433316 w 6096892"/>
                <a:gd name="connsiteY6" fmla="*/ 907815 h 2959142"/>
                <a:gd name="connsiteX7" fmla="*/ 5880991 w 6096892"/>
                <a:gd name="connsiteY7" fmla="*/ 1365015 h 2959142"/>
                <a:gd name="connsiteX8" fmla="*/ 6096892 w 6096892"/>
                <a:gd name="connsiteY8" fmla="*/ 1932280 h 2959142"/>
                <a:gd name="connsiteX9" fmla="*/ 5501049 w 6096892"/>
                <a:gd name="connsiteY9" fmla="*/ 2728151 h 2959142"/>
                <a:gd name="connsiteX10" fmla="*/ 3309241 w 6096892"/>
                <a:gd name="connsiteY10" fmla="*/ 2955690 h 2959142"/>
                <a:gd name="connsiteX11" fmla="*/ 1767254 w 6096892"/>
                <a:gd name="connsiteY11" fmla="*/ 2736616 h 2959142"/>
                <a:gd name="connsiteX12" fmla="*/ 40049 w 6096892"/>
                <a:gd name="connsiteY12" fmla="*/ 1373484 h 2959142"/>
                <a:gd name="connsiteX13" fmla="*/ 725851 w 6096892"/>
                <a:gd name="connsiteY13" fmla="*/ 382884 h 2959142"/>
                <a:gd name="connsiteX0" fmla="*/ 725851 w 6096892"/>
                <a:gd name="connsiteY0" fmla="*/ 382884 h 2959142"/>
                <a:gd name="connsiteX1" fmla="*/ 2673184 w 6096892"/>
                <a:gd name="connsiteY1" fmla="*/ 18817 h 2959142"/>
                <a:gd name="connsiteX2" fmla="*/ 3328291 w 6096892"/>
                <a:gd name="connsiteY2" fmla="*/ 79140 h 2959142"/>
                <a:gd name="connsiteX3" fmla="*/ 3995041 w 6096892"/>
                <a:gd name="connsiteY3" fmla="*/ 193440 h 2959142"/>
                <a:gd name="connsiteX4" fmla="*/ 4537968 w 6096892"/>
                <a:gd name="connsiteY4" fmla="*/ 380767 h 2959142"/>
                <a:gd name="connsiteX5" fmla="*/ 4966591 w 6096892"/>
                <a:gd name="connsiteY5" fmla="*/ 574440 h 2959142"/>
                <a:gd name="connsiteX6" fmla="*/ 5433316 w 6096892"/>
                <a:gd name="connsiteY6" fmla="*/ 907815 h 2959142"/>
                <a:gd name="connsiteX7" fmla="*/ 5880991 w 6096892"/>
                <a:gd name="connsiteY7" fmla="*/ 1365015 h 2959142"/>
                <a:gd name="connsiteX8" fmla="*/ 6096892 w 6096892"/>
                <a:gd name="connsiteY8" fmla="*/ 1932280 h 2959142"/>
                <a:gd name="connsiteX9" fmla="*/ 5501049 w 6096892"/>
                <a:gd name="connsiteY9" fmla="*/ 2728151 h 2959142"/>
                <a:gd name="connsiteX10" fmla="*/ 3309241 w 6096892"/>
                <a:gd name="connsiteY10" fmla="*/ 2955690 h 2959142"/>
                <a:gd name="connsiteX11" fmla="*/ 1767254 w 6096892"/>
                <a:gd name="connsiteY11" fmla="*/ 2736616 h 2959142"/>
                <a:gd name="connsiteX12" fmla="*/ 40049 w 6096892"/>
                <a:gd name="connsiteY12" fmla="*/ 1373484 h 2959142"/>
                <a:gd name="connsiteX13" fmla="*/ 725851 w 6096892"/>
                <a:gd name="connsiteY13" fmla="*/ 382884 h 2959142"/>
                <a:gd name="connsiteX0" fmla="*/ 725851 w 6096892"/>
                <a:gd name="connsiteY0" fmla="*/ 385347 h 2961605"/>
                <a:gd name="connsiteX1" fmla="*/ 2673184 w 6096892"/>
                <a:gd name="connsiteY1" fmla="*/ 21280 h 2961605"/>
                <a:gd name="connsiteX2" fmla="*/ 3347341 w 6096892"/>
                <a:gd name="connsiteY2" fmla="*/ 72078 h 2961605"/>
                <a:gd name="connsiteX3" fmla="*/ 3995041 w 6096892"/>
                <a:gd name="connsiteY3" fmla="*/ 195903 h 2961605"/>
                <a:gd name="connsiteX4" fmla="*/ 4537968 w 6096892"/>
                <a:gd name="connsiteY4" fmla="*/ 383230 h 2961605"/>
                <a:gd name="connsiteX5" fmla="*/ 4966591 w 6096892"/>
                <a:gd name="connsiteY5" fmla="*/ 576903 h 2961605"/>
                <a:gd name="connsiteX6" fmla="*/ 5433316 w 6096892"/>
                <a:gd name="connsiteY6" fmla="*/ 910278 h 2961605"/>
                <a:gd name="connsiteX7" fmla="*/ 5880991 w 6096892"/>
                <a:gd name="connsiteY7" fmla="*/ 1367478 h 2961605"/>
                <a:gd name="connsiteX8" fmla="*/ 6096892 w 6096892"/>
                <a:gd name="connsiteY8" fmla="*/ 1934743 h 2961605"/>
                <a:gd name="connsiteX9" fmla="*/ 5501049 w 6096892"/>
                <a:gd name="connsiteY9" fmla="*/ 2730614 h 2961605"/>
                <a:gd name="connsiteX10" fmla="*/ 3309241 w 6096892"/>
                <a:gd name="connsiteY10" fmla="*/ 2958153 h 2961605"/>
                <a:gd name="connsiteX11" fmla="*/ 1767254 w 6096892"/>
                <a:gd name="connsiteY11" fmla="*/ 2739079 h 2961605"/>
                <a:gd name="connsiteX12" fmla="*/ 40049 w 6096892"/>
                <a:gd name="connsiteY12" fmla="*/ 1375947 h 2961605"/>
                <a:gd name="connsiteX13" fmla="*/ 725851 w 6096892"/>
                <a:gd name="connsiteY13" fmla="*/ 385347 h 2961605"/>
                <a:gd name="connsiteX0" fmla="*/ 725851 w 6096892"/>
                <a:gd name="connsiteY0" fmla="*/ 381061 h 2957319"/>
                <a:gd name="connsiteX1" fmla="*/ 2673184 w 6096892"/>
                <a:gd name="connsiteY1" fmla="*/ 16994 h 2957319"/>
                <a:gd name="connsiteX2" fmla="*/ 3347341 w 6096892"/>
                <a:gd name="connsiteY2" fmla="*/ 67792 h 2957319"/>
                <a:gd name="connsiteX3" fmla="*/ 3995041 w 6096892"/>
                <a:gd name="connsiteY3" fmla="*/ 191617 h 2957319"/>
                <a:gd name="connsiteX4" fmla="*/ 4537968 w 6096892"/>
                <a:gd name="connsiteY4" fmla="*/ 378944 h 2957319"/>
                <a:gd name="connsiteX5" fmla="*/ 4966591 w 6096892"/>
                <a:gd name="connsiteY5" fmla="*/ 572617 h 2957319"/>
                <a:gd name="connsiteX6" fmla="*/ 5433316 w 6096892"/>
                <a:gd name="connsiteY6" fmla="*/ 905992 h 2957319"/>
                <a:gd name="connsiteX7" fmla="*/ 5880991 w 6096892"/>
                <a:gd name="connsiteY7" fmla="*/ 1363192 h 2957319"/>
                <a:gd name="connsiteX8" fmla="*/ 6096892 w 6096892"/>
                <a:gd name="connsiteY8" fmla="*/ 1930457 h 2957319"/>
                <a:gd name="connsiteX9" fmla="*/ 5501049 w 6096892"/>
                <a:gd name="connsiteY9" fmla="*/ 2726328 h 2957319"/>
                <a:gd name="connsiteX10" fmla="*/ 3309241 w 6096892"/>
                <a:gd name="connsiteY10" fmla="*/ 2953867 h 2957319"/>
                <a:gd name="connsiteX11" fmla="*/ 1767254 w 6096892"/>
                <a:gd name="connsiteY11" fmla="*/ 2734793 h 2957319"/>
                <a:gd name="connsiteX12" fmla="*/ 40049 w 6096892"/>
                <a:gd name="connsiteY12" fmla="*/ 1371661 h 2957319"/>
                <a:gd name="connsiteX13" fmla="*/ 725851 w 6096892"/>
                <a:gd name="connsiteY13" fmla="*/ 381061 h 2957319"/>
                <a:gd name="connsiteX0" fmla="*/ 725851 w 6096892"/>
                <a:gd name="connsiteY0" fmla="*/ 388210 h 2964468"/>
                <a:gd name="connsiteX1" fmla="*/ 2673184 w 6096892"/>
                <a:gd name="connsiteY1" fmla="*/ 24143 h 2964468"/>
                <a:gd name="connsiteX2" fmla="*/ 3356866 w 6096892"/>
                <a:gd name="connsiteY2" fmla="*/ 46366 h 2964468"/>
                <a:gd name="connsiteX3" fmla="*/ 3995041 w 6096892"/>
                <a:gd name="connsiteY3" fmla="*/ 198766 h 2964468"/>
                <a:gd name="connsiteX4" fmla="*/ 4537968 w 6096892"/>
                <a:gd name="connsiteY4" fmla="*/ 386093 h 2964468"/>
                <a:gd name="connsiteX5" fmla="*/ 4966591 w 6096892"/>
                <a:gd name="connsiteY5" fmla="*/ 579766 h 2964468"/>
                <a:gd name="connsiteX6" fmla="*/ 5433316 w 6096892"/>
                <a:gd name="connsiteY6" fmla="*/ 913141 h 2964468"/>
                <a:gd name="connsiteX7" fmla="*/ 5880991 w 6096892"/>
                <a:gd name="connsiteY7" fmla="*/ 1370341 h 2964468"/>
                <a:gd name="connsiteX8" fmla="*/ 6096892 w 6096892"/>
                <a:gd name="connsiteY8" fmla="*/ 1937606 h 2964468"/>
                <a:gd name="connsiteX9" fmla="*/ 5501049 w 6096892"/>
                <a:gd name="connsiteY9" fmla="*/ 2733477 h 2964468"/>
                <a:gd name="connsiteX10" fmla="*/ 3309241 w 6096892"/>
                <a:gd name="connsiteY10" fmla="*/ 2961016 h 2964468"/>
                <a:gd name="connsiteX11" fmla="*/ 1767254 w 6096892"/>
                <a:gd name="connsiteY11" fmla="*/ 2741942 h 2964468"/>
                <a:gd name="connsiteX12" fmla="*/ 40049 w 6096892"/>
                <a:gd name="connsiteY12" fmla="*/ 1378810 h 2964468"/>
                <a:gd name="connsiteX13" fmla="*/ 725851 w 6096892"/>
                <a:gd name="connsiteY13" fmla="*/ 388210 h 2964468"/>
                <a:gd name="connsiteX0" fmla="*/ 725851 w 6096892"/>
                <a:gd name="connsiteY0" fmla="*/ 388210 h 2964468"/>
                <a:gd name="connsiteX1" fmla="*/ 2673184 w 6096892"/>
                <a:gd name="connsiteY1" fmla="*/ 24143 h 2964468"/>
                <a:gd name="connsiteX2" fmla="*/ 3356866 w 6096892"/>
                <a:gd name="connsiteY2" fmla="*/ 46366 h 2964468"/>
                <a:gd name="connsiteX3" fmla="*/ 3995041 w 6096892"/>
                <a:gd name="connsiteY3" fmla="*/ 198766 h 2964468"/>
                <a:gd name="connsiteX4" fmla="*/ 4537968 w 6096892"/>
                <a:gd name="connsiteY4" fmla="*/ 386093 h 2964468"/>
                <a:gd name="connsiteX5" fmla="*/ 4966591 w 6096892"/>
                <a:gd name="connsiteY5" fmla="*/ 579766 h 2964468"/>
                <a:gd name="connsiteX6" fmla="*/ 5433316 w 6096892"/>
                <a:gd name="connsiteY6" fmla="*/ 913141 h 2964468"/>
                <a:gd name="connsiteX7" fmla="*/ 5880991 w 6096892"/>
                <a:gd name="connsiteY7" fmla="*/ 1370341 h 2964468"/>
                <a:gd name="connsiteX8" fmla="*/ 6096892 w 6096892"/>
                <a:gd name="connsiteY8" fmla="*/ 1937606 h 2964468"/>
                <a:gd name="connsiteX9" fmla="*/ 5501049 w 6096892"/>
                <a:gd name="connsiteY9" fmla="*/ 2733477 h 2964468"/>
                <a:gd name="connsiteX10" fmla="*/ 3309241 w 6096892"/>
                <a:gd name="connsiteY10" fmla="*/ 2961016 h 2964468"/>
                <a:gd name="connsiteX11" fmla="*/ 1767254 w 6096892"/>
                <a:gd name="connsiteY11" fmla="*/ 2741942 h 2964468"/>
                <a:gd name="connsiteX12" fmla="*/ 40049 w 6096892"/>
                <a:gd name="connsiteY12" fmla="*/ 1378810 h 2964468"/>
                <a:gd name="connsiteX13" fmla="*/ 725851 w 6096892"/>
                <a:gd name="connsiteY13" fmla="*/ 388210 h 2964468"/>
                <a:gd name="connsiteX0" fmla="*/ 725851 w 6096892"/>
                <a:gd name="connsiteY0" fmla="*/ 368487 h 2944745"/>
                <a:gd name="connsiteX1" fmla="*/ 2673184 w 6096892"/>
                <a:gd name="connsiteY1" fmla="*/ 4420 h 2944745"/>
                <a:gd name="connsiteX2" fmla="*/ 3995041 w 6096892"/>
                <a:gd name="connsiteY2" fmla="*/ 179043 h 2944745"/>
                <a:gd name="connsiteX3" fmla="*/ 4537968 w 6096892"/>
                <a:gd name="connsiteY3" fmla="*/ 366370 h 2944745"/>
                <a:gd name="connsiteX4" fmla="*/ 4966591 w 6096892"/>
                <a:gd name="connsiteY4" fmla="*/ 560043 h 2944745"/>
                <a:gd name="connsiteX5" fmla="*/ 5433316 w 6096892"/>
                <a:gd name="connsiteY5" fmla="*/ 893418 h 2944745"/>
                <a:gd name="connsiteX6" fmla="*/ 5880991 w 6096892"/>
                <a:gd name="connsiteY6" fmla="*/ 1350618 h 2944745"/>
                <a:gd name="connsiteX7" fmla="*/ 6096892 w 6096892"/>
                <a:gd name="connsiteY7" fmla="*/ 1917883 h 2944745"/>
                <a:gd name="connsiteX8" fmla="*/ 5501049 w 6096892"/>
                <a:gd name="connsiteY8" fmla="*/ 2713754 h 2944745"/>
                <a:gd name="connsiteX9" fmla="*/ 3309241 w 6096892"/>
                <a:gd name="connsiteY9" fmla="*/ 2941293 h 2944745"/>
                <a:gd name="connsiteX10" fmla="*/ 1767254 w 6096892"/>
                <a:gd name="connsiteY10" fmla="*/ 2722219 h 2944745"/>
                <a:gd name="connsiteX11" fmla="*/ 40049 w 6096892"/>
                <a:gd name="connsiteY11" fmla="*/ 1359087 h 2944745"/>
                <a:gd name="connsiteX12" fmla="*/ 725851 w 6096892"/>
                <a:gd name="connsiteY12" fmla="*/ 368487 h 2944745"/>
                <a:gd name="connsiteX0" fmla="*/ 725851 w 6096892"/>
                <a:gd name="connsiteY0" fmla="*/ 368487 h 2944745"/>
                <a:gd name="connsiteX1" fmla="*/ 2673184 w 6096892"/>
                <a:gd name="connsiteY1" fmla="*/ 4420 h 2944745"/>
                <a:gd name="connsiteX2" fmla="*/ 3995041 w 6096892"/>
                <a:gd name="connsiteY2" fmla="*/ 179043 h 2944745"/>
                <a:gd name="connsiteX3" fmla="*/ 4537968 w 6096892"/>
                <a:gd name="connsiteY3" fmla="*/ 366370 h 2944745"/>
                <a:gd name="connsiteX4" fmla="*/ 4966591 w 6096892"/>
                <a:gd name="connsiteY4" fmla="*/ 560043 h 2944745"/>
                <a:gd name="connsiteX5" fmla="*/ 5433316 w 6096892"/>
                <a:gd name="connsiteY5" fmla="*/ 893418 h 2944745"/>
                <a:gd name="connsiteX6" fmla="*/ 5842891 w 6096892"/>
                <a:gd name="connsiteY6" fmla="*/ 1379193 h 2944745"/>
                <a:gd name="connsiteX7" fmla="*/ 6096892 w 6096892"/>
                <a:gd name="connsiteY7" fmla="*/ 1917883 h 2944745"/>
                <a:gd name="connsiteX8" fmla="*/ 5501049 w 6096892"/>
                <a:gd name="connsiteY8" fmla="*/ 2713754 h 2944745"/>
                <a:gd name="connsiteX9" fmla="*/ 3309241 w 6096892"/>
                <a:gd name="connsiteY9" fmla="*/ 2941293 h 2944745"/>
                <a:gd name="connsiteX10" fmla="*/ 1767254 w 6096892"/>
                <a:gd name="connsiteY10" fmla="*/ 2722219 h 2944745"/>
                <a:gd name="connsiteX11" fmla="*/ 40049 w 6096892"/>
                <a:gd name="connsiteY11" fmla="*/ 1359087 h 2944745"/>
                <a:gd name="connsiteX12" fmla="*/ 725851 w 6096892"/>
                <a:gd name="connsiteY12" fmla="*/ 368487 h 2944745"/>
                <a:gd name="connsiteX0" fmla="*/ 725851 w 6068317"/>
                <a:gd name="connsiteY0" fmla="*/ 368487 h 2944745"/>
                <a:gd name="connsiteX1" fmla="*/ 2673184 w 6068317"/>
                <a:gd name="connsiteY1" fmla="*/ 4420 h 2944745"/>
                <a:gd name="connsiteX2" fmla="*/ 3995041 w 6068317"/>
                <a:gd name="connsiteY2" fmla="*/ 179043 h 2944745"/>
                <a:gd name="connsiteX3" fmla="*/ 4537968 w 6068317"/>
                <a:gd name="connsiteY3" fmla="*/ 366370 h 2944745"/>
                <a:gd name="connsiteX4" fmla="*/ 4966591 w 6068317"/>
                <a:gd name="connsiteY4" fmla="*/ 560043 h 2944745"/>
                <a:gd name="connsiteX5" fmla="*/ 5433316 w 6068317"/>
                <a:gd name="connsiteY5" fmla="*/ 893418 h 2944745"/>
                <a:gd name="connsiteX6" fmla="*/ 5842891 w 6068317"/>
                <a:gd name="connsiteY6" fmla="*/ 1379193 h 2944745"/>
                <a:gd name="connsiteX7" fmla="*/ 6068317 w 6068317"/>
                <a:gd name="connsiteY7" fmla="*/ 1936933 h 2944745"/>
                <a:gd name="connsiteX8" fmla="*/ 5501049 w 6068317"/>
                <a:gd name="connsiteY8" fmla="*/ 2713754 h 2944745"/>
                <a:gd name="connsiteX9" fmla="*/ 3309241 w 6068317"/>
                <a:gd name="connsiteY9" fmla="*/ 2941293 h 2944745"/>
                <a:gd name="connsiteX10" fmla="*/ 1767254 w 6068317"/>
                <a:gd name="connsiteY10" fmla="*/ 2722219 h 2944745"/>
                <a:gd name="connsiteX11" fmla="*/ 40049 w 6068317"/>
                <a:gd name="connsiteY11" fmla="*/ 1359087 h 2944745"/>
                <a:gd name="connsiteX12" fmla="*/ 725851 w 6068317"/>
                <a:gd name="connsiteY12" fmla="*/ 368487 h 2944745"/>
                <a:gd name="connsiteX0" fmla="*/ 725851 w 6068317"/>
                <a:gd name="connsiteY0" fmla="*/ 368487 h 2944745"/>
                <a:gd name="connsiteX1" fmla="*/ 2673184 w 6068317"/>
                <a:gd name="connsiteY1" fmla="*/ 4420 h 2944745"/>
                <a:gd name="connsiteX2" fmla="*/ 3995041 w 6068317"/>
                <a:gd name="connsiteY2" fmla="*/ 179043 h 2944745"/>
                <a:gd name="connsiteX3" fmla="*/ 4537968 w 6068317"/>
                <a:gd name="connsiteY3" fmla="*/ 366370 h 2944745"/>
                <a:gd name="connsiteX4" fmla="*/ 4966591 w 6068317"/>
                <a:gd name="connsiteY4" fmla="*/ 560043 h 2944745"/>
                <a:gd name="connsiteX5" fmla="*/ 5433316 w 6068317"/>
                <a:gd name="connsiteY5" fmla="*/ 893418 h 2944745"/>
                <a:gd name="connsiteX6" fmla="*/ 5842891 w 6068317"/>
                <a:gd name="connsiteY6" fmla="*/ 1379193 h 2944745"/>
                <a:gd name="connsiteX7" fmla="*/ 6068317 w 6068317"/>
                <a:gd name="connsiteY7" fmla="*/ 1936933 h 2944745"/>
                <a:gd name="connsiteX8" fmla="*/ 5501049 w 6068317"/>
                <a:gd name="connsiteY8" fmla="*/ 2713754 h 2944745"/>
                <a:gd name="connsiteX9" fmla="*/ 3309241 w 6068317"/>
                <a:gd name="connsiteY9" fmla="*/ 2941293 h 2944745"/>
                <a:gd name="connsiteX10" fmla="*/ 1767254 w 6068317"/>
                <a:gd name="connsiteY10" fmla="*/ 2722219 h 2944745"/>
                <a:gd name="connsiteX11" fmla="*/ 40049 w 6068317"/>
                <a:gd name="connsiteY11" fmla="*/ 1359087 h 2944745"/>
                <a:gd name="connsiteX12" fmla="*/ 725851 w 6068317"/>
                <a:gd name="connsiteY12" fmla="*/ 368487 h 2944745"/>
                <a:gd name="connsiteX0" fmla="*/ 725851 w 6039742"/>
                <a:gd name="connsiteY0" fmla="*/ 368487 h 2944745"/>
                <a:gd name="connsiteX1" fmla="*/ 2673184 w 6039742"/>
                <a:gd name="connsiteY1" fmla="*/ 4420 h 2944745"/>
                <a:gd name="connsiteX2" fmla="*/ 3995041 w 6039742"/>
                <a:gd name="connsiteY2" fmla="*/ 179043 h 2944745"/>
                <a:gd name="connsiteX3" fmla="*/ 4537968 w 6039742"/>
                <a:gd name="connsiteY3" fmla="*/ 366370 h 2944745"/>
                <a:gd name="connsiteX4" fmla="*/ 4966591 w 6039742"/>
                <a:gd name="connsiteY4" fmla="*/ 560043 h 2944745"/>
                <a:gd name="connsiteX5" fmla="*/ 5433316 w 6039742"/>
                <a:gd name="connsiteY5" fmla="*/ 893418 h 2944745"/>
                <a:gd name="connsiteX6" fmla="*/ 5842891 w 6039742"/>
                <a:gd name="connsiteY6" fmla="*/ 1379193 h 2944745"/>
                <a:gd name="connsiteX7" fmla="*/ 6039742 w 6039742"/>
                <a:gd name="connsiteY7" fmla="*/ 1936933 h 2944745"/>
                <a:gd name="connsiteX8" fmla="*/ 5501049 w 6039742"/>
                <a:gd name="connsiteY8" fmla="*/ 2713754 h 2944745"/>
                <a:gd name="connsiteX9" fmla="*/ 3309241 w 6039742"/>
                <a:gd name="connsiteY9" fmla="*/ 2941293 h 2944745"/>
                <a:gd name="connsiteX10" fmla="*/ 1767254 w 6039742"/>
                <a:gd name="connsiteY10" fmla="*/ 2722219 h 2944745"/>
                <a:gd name="connsiteX11" fmla="*/ 40049 w 6039742"/>
                <a:gd name="connsiteY11" fmla="*/ 1359087 h 2944745"/>
                <a:gd name="connsiteX12" fmla="*/ 725851 w 6039742"/>
                <a:gd name="connsiteY12" fmla="*/ 368487 h 2944745"/>
                <a:gd name="connsiteX0" fmla="*/ 725851 w 6039742"/>
                <a:gd name="connsiteY0" fmla="*/ 368487 h 2944745"/>
                <a:gd name="connsiteX1" fmla="*/ 2673184 w 6039742"/>
                <a:gd name="connsiteY1" fmla="*/ 4420 h 2944745"/>
                <a:gd name="connsiteX2" fmla="*/ 3995041 w 6039742"/>
                <a:gd name="connsiteY2" fmla="*/ 179043 h 2944745"/>
                <a:gd name="connsiteX3" fmla="*/ 4537968 w 6039742"/>
                <a:gd name="connsiteY3" fmla="*/ 366370 h 2944745"/>
                <a:gd name="connsiteX4" fmla="*/ 4966591 w 6039742"/>
                <a:gd name="connsiteY4" fmla="*/ 560043 h 2944745"/>
                <a:gd name="connsiteX5" fmla="*/ 5433316 w 6039742"/>
                <a:gd name="connsiteY5" fmla="*/ 893418 h 2944745"/>
                <a:gd name="connsiteX6" fmla="*/ 5842891 w 6039742"/>
                <a:gd name="connsiteY6" fmla="*/ 1379193 h 2944745"/>
                <a:gd name="connsiteX7" fmla="*/ 6039742 w 6039742"/>
                <a:gd name="connsiteY7" fmla="*/ 1936933 h 2944745"/>
                <a:gd name="connsiteX8" fmla="*/ 5501049 w 6039742"/>
                <a:gd name="connsiteY8" fmla="*/ 2713754 h 2944745"/>
                <a:gd name="connsiteX9" fmla="*/ 3309241 w 6039742"/>
                <a:gd name="connsiteY9" fmla="*/ 2941293 h 2944745"/>
                <a:gd name="connsiteX10" fmla="*/ 1767254 w 6039742"/>
                <a:gd name="connsiteY10" fmla="*/ 2722219 h 2944745"/>
                <a:gd name="connsiteX11" fmla="*/ 40049 w 6039742"/>
                <a:gd name="connsiteY11" fmla="*/ 1359087 h 2944745"/>
                <a:gd name="connsiteX12" fmla="*/ 725851 w 6039742"/>
                <a:gd name="connsiteY12" fmla="*/ 368487 h 2944745"/>
                <a:gd name="connsiteX0" fmla="*/ 725851 w 6042569"/>
                <a:gd name="connsiteY0" fmla="*/ 368487 h 2944745"/>
                <a:gd name="connsiteX1" fmla="*/ 2673184 w 6042569"/>
                <a:gd name="connsiteY1" fmla="*/ 4420 h 2944745"/>
                <a:gd name="connsiteX2" fmla="*/ 3995041 w 6042569"/>
                <a:gd name="connsiteY2" fmla="*/ 179043 h 2944745"/>
                <a:gd name="connsiteX3" fmla="*/ 4537968 w 6042569"/>
                <a:gd name="connsiteY3" fmla="*/ 366370 h 2944745"/>
                <a:gd name="connsiteX4" fmla="*/ 4966591 w 6042569"/>
                <a:gd name="connsiteY4" fmla="*/ 560043 h 2944745"/>
                <a:gd name="connsiteX5" fmla="*/ 5433316 w 6042569"/>
                <a:gd name="connsiteY5" fmla="*/ 893418 h 2944745"/>
                <a:gd name="connsiteX6" fmla="*/ 5842891 w 6042569"/>
                <a:gd name="connsiteY6" fmla="*/ 1379193 h 2944745"/>
                <a:gd name="connsiteX7" fmla="*/ 6039742 w 6042569"/>
                <a:gd name="connsiteY7" fmla="*/ 1936933 h 2944745"/>
                <a:gd name="connsiteX8" fmla="*/ 5501049 w 6042569"/>
                <a:gd name="connsiteY8" fmla="*/ 2713754 h 2944745"/>
                <a:gd name="connsiteX9" fmla="*/ 3309241 w 6042569"/>
                <a:gd name="connsiteY9" fmla="*/ 2941293 h 2944745"/>
                <a:gd name="connsiteX10" fmla="*/ 1767254 w 6042569"/>
                <a:gd name="connsiteY10" fmla="*/ 2722219 h 2944745"/>
                <a:gd name="connsiteX11" fmla="*/ 40049 w 6042569"/>
                <a:gd name="connsiteY11" fmla="*/ 1359087 h 2944745"/>
                <a:gd name="connsiteX12" fmla="*/ 725851 w 6042569"/>
                <a:gd name="connsiteY12" fmla="*/ 368487 h 2944745"/>
                <a:gd name="connsiteX0" fmla="*/ 725851 w 6080206"/>
                <a:gd name="connsiteY0" fmla="*/ 368487 h 2944745"/>
                <a:gd name="connsiteX1" fmla="*/ 2673184 w 6080206"/>
                <a:gd name="connsiteY1" fmla="*/ 4420 h 2944745"/>
                <a:gd name="connsiteX2" fmla="*/ 3995041 w 6080206"/>
                <a:gd name="connsiteY2" fmla="*/ 179043 h 2944745"/>
                <a:gd name="connsiteX3" fmla="*/ 4537968 w 6080206"/>
                <a:gd name="connsiteY3" fmla="*/ 366370 h 2944745"/>
                <a:gd name="connsiteX4" fmla="*/ 4966591 w 6080206"/>
                <a:gd name="connsiteY4" fmla="*/ 560043 h 2944745"/>
                <a:gd name="connsiteX5" fmla="*/ 5433316 w 6080206"/>
                <a:gd name="connsiteY5" fmla="*/ 893418 h 2944745"/>
                <a:gd name="connsiteX6" fmla="*/ 5842891 w 6080206"/>
                <a:gd name="connsiteY6" fmla="*/ 1379193 h 2944745"/>
                <a:gd name="connsiteX7" fmla="*/ 6077842 w 6080206"/>
                <a:gd name="connsiteY7" fmla="*/ 2108383 h 2944745"/>
                <a:gd name="connsiteX8" fmla="*/ 5501049 w 6080206"/>
                <a:gd name="connsiteY8" fmla="*/ 2713754 h 2944745"/>
                <a:gd name="connsiteX9" fmla="*/ 3309241 w 6080206"/>
                <a:gd name="connsiteY9" fmla="*/ 2941293 h 2944745"/>
                <a:gd name="connsiteX10" fmla="*/ 1767254 w 6080206"/>
                <a:gd name="connsiteY10" fmla="*/ 2722219 h 2944745"/>
                <a:gd name="connsiteX11" fmla="*/ 40049 w 6080206"/>
                <a:gd name="connsiteY11" fmla="*/ 1359087 h 2944745"/>
                <a:gd name="connsiteX12" fmla="*/ 725851 w 6080206"/>
                <a:gd name="connsiteY12" fmla="*/ 368487 h 2944745"/>
                <a:gd name="connsiteX0" fmla="*/ 725851 w 6080206"/>
                <a:gd name="connsiteY0" fmla="*/ 368487 h 2944745"/>
                <a:gd name="connsiteX1" fmla="*/ 2673184 w 6080206"/>
                <a:gd name="connsiteY1" fmla="*/ 4420 h 2944745"/>
                <a:gd name="connsiteX2" fmla="*/ 3995041 w 6080206"/>
                <a:gd name="connsiteY2" fmla="*/ 179043 h 2944745"/>
                <a:gd name="connsiteX3" fmla="*/ 4537968 w 6080206"/>
                <a:gd name="connsiteY3" fmla="*/ 366370 h 2944745"/>
                <a:gd name="connsiteX4" fmla="*/ 4966591 w 6080206"/>
                <a:gd name="connsiteY4" fmla="*/ 560043 h 2944745"/>
                <a:gd name="connsiteX5" fmla="*/ 5433316 w 6080206"/>
                <a:gd name="connsiteY5" fmla="*/ 893418 h 2944745"/>
                <a:gd name="connsiteX6" fmla="*/ 5814316 w 6080206"/>
                <a:gd name="connsiteY6" fmla="*/ 1398243 h 2944745"/>
                <a:gd name="connsiteX7" fmla="*/ 6077842 w 6080206"/>
                <a:gd name="connsiteY7" fmla="*/ 2108383 h 2944745"/>
                <a:gd name="connsiteX8" fmla="*/ 5501049 w 6080206"/>
                <a:gd name="connsiteY8" fmla="*/ 2713754 h 2944745"/>
                <a:gd name="connsiteX9" fmla="*/ 3309241 w 6080206"/>
                <a:gd name="connsiteY9" fmla="*/ 2941293 h 2944745"/>
                <a:gd name="connsiteX10" fmla="*/ 1767254 w 6080206"/>
                <a:gd name="connsiteY10" fmla="*/ 2722219 h 2944745"/>
                <a:gd name="connsiteX11" fmla="*/ 40049 w 6080206"/>
                <a:gd name="connsiteY11" fmla="*/ 1359087 h 2944745"/>
                <a:gd name="connsiteX12" fmla="*/ 725851 w 6080206"/>
                <a:gd name="connsiteY12" fmla="*/ 368487 h 2944745"/>
                <a:gd name="connsiteX0" fmla="*/ 725851 w 6080206"/>
                <a:gd name="connsiteY0" fmla="*/ 368487 h 2944745"/>
                <a:gd name="connsiteX1" fmla="*/ 2673184 w 6080206"/>
                <a:gd name="connsiteY1" fmla="*/ 4420 h 2944745"/>
                <a:gd name="connsiteX2" fmla="*/ 3995041 w 6080206"/>
                <a:gd name="connsiteY2" fmla="*/ 179043 h 2944745"/>
                <a:gd name="connsiteX3" fmla="*/ 4537968 w 6080206"/>
                <a:gd name="connsiteY3" fmla="*/ 366370 h 2944745"/>
                <a:gd name="connsiteX4" fmla="*/ 4966591 w 6080206"/>
                <a:gd name="connsiteY4" fmla="*/ 560043 h 2944745"/>
                <a:gd name="connsiteX5" fmla="*/ 5433316 w 6080206"/>
                <a:gd name="connsiteY5" fmla="*/ 893418 h 2944745"/>
                <a:gd name="connsiteX6" fmla="*/ 5861941 w 6080206"/>
                <a:gd name="connsiteY6" fmla="*/ 1369668 h 2944745"/>
                <a:gd name="connsiteX7" fmla="*/ 6077842 w 6080206"/>
                <a:gd name="connsiteY7" fmla="*/ 2108383 h 2944745"/>
                <a:gd name="connsiteX8" fmla="*/ 5501049 w 6080206"/>
                <a:gd name="connsiteY8" fmla="*/ 2713754 h 2944745"/>
                <a:gd name="connsiteX9" fmla="*/ 3309241 w 6080206"/>
                <a:gd name="connsiteY9" fmla="*/ 2941293 h 2944745"/>
                <a:gd name="connsiteX10" fmla="*/ 1767254 w 6080206"/>
                <a:gd name="connsiteY10" fmla="*/ 2722219 h 2944745"/>
                <a:gd name="connsiteX11" fmla="*/ 40049 w 6080206"/>
                <a:gd name="connsiteY11" fmla="*/ 1359087 h 2944745"/>
                <a:gd name="connsiteX12" fmla="*/ 725851 w 6080206"/>
                <a:gd name="connsiteY12" fmla="*/ 368487 h 2944745"/>
                <a:gd name="connsiteX0" fmla="*/ 725851 w 6077842"/>
                <a:gd name="connsiteY0" fmla="*/ 368487 h 2944745"/>
                <a:gd name="connsiteX1" fmla="*/ 2673184 w 6077842"/>
                <a:gd name="connsiteY1" fmla="*/ 4420 h 2944745"/>
                <a:gd name="connsiteX2" fmla="*/ 3995041 w 6077842"/>
                <a:gd name="connsiteY2" fmla="*/ 179043 h 2944745"/>
                <a:gd name="connsiteX3" fmla="*/ 4537968 w 6077842"/>
                <a:gd name="connsiteY3" fmla="*/ 366370 h 2944745"/>
                <a:gd name="connsiteX4" fmla="*/ 4966591 w 6077842"/>
                <a:gd name="connsiteY4" fmla="*/ 560043 h 2944745"/>
                <a:gd name="connsiteX5" fmla="*/ 5433316 w 6077842"/>
                <a:gd name="connsiteY5" fmla="*/ 893418 h 2944745"/>
                <a:gd name="connsiteX6" fmla="*/ 5861941 w 6077842"/>
                <a:gd name="connsiteY6" fmla="*/ 1369668 h 2944745"/>
                <a:gd name="connsiteX7" fmla="*/ 6077842 w 6077842"/>
                <a:gd name="connsiteY7" fmla="*/ 2108383 h 2944745"/>
                <a:gd name="connsiteX8" fmla="*/ 5501049 w 6077842"/>
                <a:gd name="connsiteY8" fmla="*/ 2713754 h 2944745"/>
                <a:gd name="connsiteX9" fmla="*/ 3309241 w 6077842"/>
                <a:gd name="connsiteY9" fmla="*/ 2941293 h 2944745"/>
                <a:gd name="connsiteX10" fmla="*/ 1767254 w 6077842"/>
                <a:gd name="connsiteY10" fmla="*/ 2722219 h 2944745"/>
                <a:gd name="connsiteX11" fmla="*/ 40049 w 6077842"/>
                <a:gd name="connsiteY11" fmla="*/ 1359087 h 2944745"/>
                <a:gd name="connsiteX12" fmla="*/ 725851 w 6077842"/>
                <a:gd name="connsiteY12" fmla="*/ 368487 h 2944745"/>
                <a:gd name="connsiteX0" fmla="*/ 725851 w 6077842"/>
                <a:gd name="connsiteY0" fmla="*/ 368487 h 2944745"/>
                <a:gd name="connsiteX1" fmla="*/ 2673184 w 6077842"/>
                <a:gd name="connsiteY1" fmla="*/ 4420 h 2944745"/>
                <a:gd name="connsiteX2" fmla="*/ 3995041 w 6077842"/>
                <a:gd name="connsiteY2" fmla="*/ 179043 h 2944745"/>
                <a:gd name="connsiteX3" fmla="*/ 4537968 w 6077842"/>
                <a:gd name="connsiteY3" fmla="*/ 366370 h 2944745"/>
                <a:gd name="connsiteX4" fmla="*/ 4966591 w 6077842"/>
                <a:gd name="connsiteY4" fmla="*/ 560043 h 2944745"/>
                <a:gd name="connsiteX5" fmla="*/ 5433316 w 6077842"/>
                <a:gd name="connsiteY5" fmla="*/ 893418 h 2944745"/>
                <a:gd name="connsiteX6" fmla="*/ 5861941 w 6077842"/>
                <a:gd name="connsiteY6" fmla="*/ 1369668 h 2944745"/>
                <a:gd name="connsiteX7" fmla="*/ 6077842 w 6077842"/>
                <a:gd name="connsiteY7" fmla="*/ 2108383 h 2944745"/>
                <a:gd name="connsiteX8" fmla="*/ 5501049 w 6077842"/>
                <a:gd name="connsiteY8" fmla="*/ 2713754 h 2944745"/>
                <a:gd name="connsiteX9" fmla="*/ 3309241 w 6077842"/>
                <a:gd name="connsiteY9" fmla="*/ 2941293 h 2944745"/>
                <a:gd name="connsiteX10" fmla="*/ 1767254 w 6077842"/>
                <a:gd name="connsiteY10" fmla="*/ 2722219 h 2944745"/>
                <a:gd name="connsiteX11" fmla="*/ 40049 w 6077842"/>
                <a:gd name="connsiteY11" fmla="*/ 1359087 h 2944745"/>
                <a:gd name="connsiteX12" fmla="*/ 725851 w 6077842"/>
                <a:gd name="connsiteY12" fmla="*/ 368487 h 2944745"/>
                <a:gd name="connsiteX0" fmla="*/ 725851 w 6084643"/>
                <a:gd name="connsiteY0" fmla="*/ 368487 h 2944745"/>
                <a:gd name="connsiteX1" fmla="*/ 2673184 w 6084643"/>
                <a:gd name="connsiteY1" fmla="*/ 4420 h 2944745"/>
                <a:gd name="connsiteX2" fmla="*/ 3995041 w 6084643"/>
                <a:gd name="connsiteY2" fmla="*/ 179043 h 2944745"/>
                <a:gd name="connsiteX3" fmla="*/ 4537968 w 6084643"/>
                <a:gd name="connsiteY3" fmla="*/ 366370 h 2944745"/>
                <a:gd name="connsiteX4" fmla="*/ 4966591 w 6084643"/>
                <a:gd name="connsiteY4" fmla="*/ 560043 h 2944745"/>
                <a:gd name="connsiteX5" fmla="*/ 5433316 w 6084643"/>
                <a:gd name="connsiteY5" fmla="*/ 893418 h 2944745"/>
                <a:gd name="connsiteX6" fmla="*/ 5861941 w 6084643"/>
                <a:gd name="connsiteY6" fmla="*/ 1369668 h 2944745"/>
                <a:gd name="connsiteX7" fmla="*/ 6077842 w 6084643"/>
                <a:gd name="connsiteY7" fmla="*/ 2108383 h 2944745"/>
                <a:gd name="connsiteX8" fmla="*/ 5501049 w 6084643"/>
                <a:gd name="connsiteY8" fmla="*/ 2713754 h 2944745"/>
                <a:gd name="connsiteX9" fmla="*/ 3309241 w 6084643"/>
                <a:gd name="connsiteY9" fmla="*/ 2941293 h 2944745"/>
                <a:gd name="connsiteX10" fmla="*/ 1767254 w 6084643"/>
                <a:gd name="connsiteY10" fmla="*/ 2722219 h 2944745"/>
                <a:gd name="connsiteX11" fmla="*/ 40049 w 6084643"/>
                <a:gd name="connsiteY11" fmla="*/ 1359087 h 2944745"/>
                <a:gd name="connsiteX12" fmla="*/ 725851 w 6084643"/>
                <a:gd name="connsiteY12" fmla="*/ 368487 h 2944745"/>
                <a:gd name="connsiteX0" fmla="*/ 725851 w 6084643"/>
                <a:gd name="connsiteY0" fmla="*/ 368487 h 2944745"/>
                <a:gd name="connsiteX1" fmla="*/ 2673184 w 6084643"/>
                <a:gd name="connsiteY1" fmla="*/ 4420 h 2944745"/>
                <a:gd name="connsiteX2" fmla="*/ 3995041 w 6084643"/>
                <a:gd name="connsiteY2" fmla="*/ 179043 h 2944745"/>
                <a:gd name="connsiteX3" fmla="*/ 4537968 w 6084643"/>
                <a:gd name="connsiteY3" fmla="*/ 366370 h 2944745"/>
                <a:gd name="connsiteX4" fmla="*/ 4966591 w 6084643"/>
                <a:gd name="connsiteY4" fmla="*/ 560043 h 2944745"/>
                <a:gd name="connsiteX5" fmla="*/ 5433316 w 6084643"/>
                <a:gd name="connsiteY5" fmla="*/ 893418 h 2944745"/>
                <a:gd name="connsiteX6" fmla="*/ 5861941 w 6084643"/>
                <a:gd name="connsiteY6" fmla="*/ 1369668 h 2944745"/>
                <a:gd name="connsiteX7" fmla="*/ 6077842 w 6084643"/>
                <a:gd name="connsiteY7" fmla="*/ 2108383 h 2944745"/>
                <a:gd name="connsiteX8" fmla="*/ 5501049 w 6084643"/>
                <a:gd name="connsiteY8" fmla="*/ 2713754 h 2944745"/>
                <a:gd name="connsiteX9" fmla="*/ 3309241 w 6084643"/>
                <a:gd name="connsiteY9" fmla="*/ 2941293 h 2944745"/>
                <a:gd name="connsiteX10" fmla="*/ 1767254 w 6084643"/>
                <a:gd name="connsiteY10" fmla="*/ 2722219 h 2944745"/>
                <a:gd name="connsiteX11" fmla="*/ 40049 w 6084643"/>
                <a:gd name="connsiteY11" fmla="*/ 1359087 h 2944745"/>
                <a:gd name="connsiteX12" fmla="*/ 725851 w 6084643"/>
                <a:gd name="connsiteY12" fmla="*/ 368487 h 2944745"/>
                <a:gd name="connsiteX0" fmla="*/ 693140 w 6051932"/>
                <a:gd name="connsiteY0" fmla="*/ 368487 h 2944745"/>
                <a:gd name="connsiteX1" fmla="*/ 2640473 w 6051932"/>
                <a:gd name="connsiteY1" fmla="*/ 4420 h 2944745"/>
                <a:gd name="connsiteX2" fmla="*/ 3962330 w 6051932"/>
                <a:gd name="connsiteY2" fmla="*/ 179043 h 2944745"/>
                <a:gd name="connsiteX3" fmla="*/ 4505257 w 6051932"/>
                <a:gd name="connsiteY3" fmla="*/ 366370 h 2944745"/>
                <a:gd name="connsiteX4" fmla="*/ 4933880 w 6051932"/>
                <a:gd name="connsiteY4" fmla="*/ 560043 h 2944745"/>
                <a:gd name="connsiteX5" fmla="*/ 5400605 w 6051932"/>
                <a:gd name="connsiteY5" fmla="*/ 893418 h 2944745"/>
                <a:gd name="connsiteX6" fmla="*/ 5829230 w 6051932"/>
                <a:gd name="connsiteY6" fmla="*/ 1369668 h 2944745"/>
                <a:gd name="connsiteX7" fmla="*/ 6045131 w 6051932"/>
                <a:gd name="connsiteY7" fmla="*/ 2108383 h 2944745"/>
                <a:gd name="connsiteX8" fmla="*/ 5468338 w 6051932"/>
                <a:gd name="connsiteY8" fmla="*/ 2713754 h 2944745"/>
                <a:gd name="connsiteX9" fmla="*/ 3276530 w 6051932"/>
                <a:gd name="connsiteY9" fmla="*/ 2941293 h 2944745"/>
                <a:gd name="connsiteX10" fmla="*/ 1734543 w 6051932"/>
                <a:gd name="connsiteY10" fmla="*/ 2722219 h 2944745"/>
                <a:gd name="connsiteX11" fmla="*/ 7338 w 6051932"/>
                <a:gd name="connsiteY11" fmla="*/ 1359087 h 2944745"/>
                <a:gd name="connsiteX12" fmla="*/ 693140 w 6051932"/>
                <a:gd name="connsiteY12" fmla="*/ 368487 h 2944745"/>
                <a:gd name="connsiteX0" fmla="*/ 699062 w 6057854"/>
                <a:gd name="connsiteY0" fmla="*/ 368487 h 2944745"/>
                <a:gd name="connsiteX1" fmla="*/ 2646395 w 6057854"/>
                <a:gd name="connsiteY1" fmla="*/ 4420 h 2944745"/>
                <a:gd name="connsiteX2" fmla="*/ 3968252 w 6057854"/>
                <a:gd name="connsiteY2" fmla="*/ 179043 h 2944745"/>
                <a:gd name="connsiteX3" fmla="*/ 4511179 w 6057854"/>
                <a:gd name="connsiteY3" fmla="*/ 366370 h 2944745"/>
                <a:gd name="connsiteX4" fmla="*/ 4939802 w 6057854"/>
                <a:gd name="connsiteY4" fmla="*/ 560043 h 2944745"/>
                <a:gd name="connsiteX5" fmla="*/ 5406527 w 6057854"/>
                <a:gd name="connsiteY5" fmla="*/ 893418 h 2944745"/>
                <a:gd name="connsiteX6" fmla="*/ 5835152 w 6057854"/>
                <a:gd name="connsiteY6" fmla="*/ 1369668 h 2944745"/>
                <a:gd name="connsiteX7" fmla="*/ 6051053 w 6057854"/>
                <a:gd name="connsiteY7" fmla="*/ 2108383 h 2944745"/>
                <a:gd name="connsiteX8" fmla="*/ 5474260 w 6057854"/>
                <a:gd name="connsiteY8" fmla="*/ 2713754 h 2944745"/>
                <a:gd name="connsiteX9" fmla="*/ 3282452 w 6057854"/>
                <a:gd name="connsiteY9" fmla="*/ 2941293 h 2944745"/>
                <a:gd name="connsiteX10" fmla="*/ 1740465 w 6057854"/>
                <a:gd name="connsiteY10" fmla="*/ 2722219 h 2944745"/>
                <a:gd name="connsiteX11" fmla="*/ 13260 w 6057854"/>
                <a:gd name="connsiteY11" fmla="*/ 1359087 h 2944745"/>
                <a:gd name="connsiteX12" fmla="*/ 699062 w 6057854"/>
                <a:gd name="connsiteY12" fmla="*/ 368487 h 2944745"/>
                <a:gd name="connsiteX0" fmla="*/ 699062 w 6057854"/>
                <a:gd name="connsiteY0" fmla="*/ 368487 h 2941357"/>
                <a:gd name="connsiteX1" fmla="*/ 2646395 w 6057854"/>
                <a:gd name="connsiteY1" fmla="*/ 4420 h 2941357"/>
                <a:gd name="connsiteX2" fmla="*/ 3968252 w 6057854"/>
                <a:gd name="connsiteY2" fmla="*/ 179043 h 2941357"/>
                <a:gd name="connsiteX3" fmla="*/ 4511179 w 6057854"/>
                <a:gd name="connsiteY3" fmla="*/ 366370 h 2941357"/>
                <a:gd name="connsiteX4" fmla="*/ 4939802 w 6057854"/>
                <a:gd name="connsiteY4" fmla="*/ 560043 h 2941357"/>
                <a:gd name="connsiteX5" fmla="*/ 5406527 w 6057854"/>
                <a:gd name="connsiteY5" fmla="*/ 893418 h 2941357"/>
                <a:gd name="connsiteX6" fmla="*/ 5835152 w 6057854"/>
                <a:gd name="connsiteY6" fmla="*/ 1369668 h 2941357"/>
                <a:gd name="connsiteX7" fmla="*/ 6051053 w 6057854"/>
                <a:gd name="connsiteY7" fmla="*/ 2108383 h 2941357"/>
                <a:gd name="connsiteX8" fmla="*/ 5474260 w 6057854"/>
                <a:gd name="connsiteY8" fmla="*/ 2713754 h 2941357"/>
                <a:gd name="connsiteX9" fmla="*/ 3282452 w 6057854"/>
                <a:gd name="connsiteY9" fmla="*/ 2941293 h 2941357"/>
                <a:gd name="connsiteX10" fmla="*/ 1740465 w 6057854"/>
                <a:gd name="connsiteY10" fmla="*/ 2722219 h 2941357"/>
                <a:gd name="connsiteX11" fmla="*/ 13260 w 6057854"/>
                <a:gd name="connsiteY11" fmla="*/ 1359087 h 2941357"/>
                <a:gd name="connsiteX12" fmla="*/ 699062 w 6057854"/>
                <a:gd name="connsiteY12" fmla="*/ 368487 h 294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7854" h="2941357">
                  <a:moveTo>
                    <a:pt x="699062" y="368487"/>
                  </a:moveTo>
                  <a:cubicBezTo>
                    <a:pt x="1137918" y="142709"/>
                    <a:pt x="2101530" y="35994"/>
                    <a:pt x="2646395" y="4420"/>
                  </a:cubicBezTo>
                  <a:cubicBezTo>
                    <a:pt x="3191260" y="-27154"/>
                    <a:pt x="3657455" y="118718"/>
                    <a:pt x="3968252" y="179043"/>
                  </a:cubicBezTo>
                  <a:cubicBezTo>
                    <a:pt x="4279049" y="239368"/>
                    <a:pt x="4357191" y="296520"/>
                    <a:pt x="4511179" y="366370"/>
                  </a:cubicBezTo>
                  <a:cubicBezTo>
                    <a:pt x="4665167" y="436220"/>
                    <a:pt x="4819152" y="469027"/>
                    <a:pt x="4939802" y="560043"/>
                  </a:cubicBezTo>
                  <a:cubicBezTo>
                    <a:pt x="5060452" y="651059"/>
                    <a:pt x="5277940" y="763243"/>
                    <a:pt x="5406527" y="893418"/>
                  </a:cubicBezTo>
                  <a:cubicBezTo>
                    <a:pt x="5555752" y="1045818"/>
                    <a:pt x="5714502" y="1188693"/>
                    <a:pt x="5835152" y="1369668"/>
                  </a:cubicBezTo>
                  <a:cubicBezTo>
                    <a:pt x="5925110" y="1537237"/>
                    <a:pt x="6093739" y="1884369"/>
                    <a:pt x="6051053" y="2108383"/>
                  </a:cubicBezTo>
                  <a:cubicBezTo>
                    <a:pt x="6029886" y="2277715"/>
                    <a:pt x="5881718" y="2583226"/>
                    <a:pt x="5474260" y="2713754"/>
                  </a:cubicBezTo>
                  <a:cubicBezTo>
                    <a:pt x="5027114" y="2897022"/>
                    <a:pt x="3904751" y="2939882"/>
                    <a:pt x="3282452" y="2941293"/>
                  </a:cubicBezTo>
                  <a:cubicBezTo>
                    <a:pt x="2660153" y="2942704"/>
                    <a:pt x="2291680" y="2922420"/>
                    <a:pt x="1740465" y="2722219"/>
                  </a:cubicBezTo>
                  <a:cubicBezTo>
                    <a:pt x="536787" y="2408952"/>
                    <a:pt x="97927" y="1795826"/>
                    <a:pt x="13260" y="1359087"/>
                  </a:cubicBezTo>
                  <a:cubicBezTo>
                    <a:pt x="-71407" y="922348"/>
                    <a:pt x="260206" y="594265"/>
                    <a:pt x="699062" y="368487"/>
                  </a:cubicBezTo>
                  <a:close/>
                </a:path>
              </a:pathLst>
            </a:cu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G-2beam"/>
            <p:cNvSpPr txBox="1"/>
            <p:nvPr/>
          </p:nvSpPr>
          <p:spPr>
            <a:xfrm>
              <a:off x="6629071" y="2853975"/>
              <a:ext cx="1746276" cy="929485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lumMod val="40000"/>
                    <a:lumOff val="60000"/>
                  </a:schemeClr>
                </a:contourClr>
              </a:sp3d>
            </a:bodyPr>
            <a:lstStyle/>
            <a:p>
              <a:pPr algn="ctr"/>
              <a:r>
                <a:rPr lang="en-US" sz="1600" dirty="0" smtClean="0">
                  <a:ln>
                    <a:solidFill>
                      <a:srgbClr val="A04DA3">
                        <a:lumMod val="40000"/>
                        <a:lumOff val="60000"/>
                      </a:srgbClr>
                    </a:solidFill>
                  </a:ln>
                  <a:solidFill>
                    <a:srgbClr val="A04DA3">
                      <a:lumMod val="40000"/>
                      <a:lumOff val="60000"/>
                    </a:srgbClr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</a:rPr>
                <a:t>g-2</a:t>
              </a:r>
              <a:endParaRPr lang="en-US" sz="1600" dirty="0">
                <a:ln>
                  <a:solidFill>
                    <a:srgbClr val="A04DA3">
                      <a:lumMod val="40000"/>
                      <a:lumOff val="60000"/>
                    </a:srgbClr>
                  </a:solidFill>
                </a:ln>
                <a:solidFill>
                  <a:srgbClr val="A04DA3">
                    <a:lumMod val="40000"/>
                    <a:lumOff val="60000"/>
                  </a:srgbClr>
                </a:solidFill>
                <a:effectLst>
                  <a:glow rad="63500">
                    <a:prstClr val="black">
                      <a:alpha val="50000"/>
                    </a:prstClr>
                  </a:glow>
                </a:effectLst>
              </a:endParaRPr>
            </a:p>
            <a:p>
              <a:pPr algn="ctr"/>
              <a:r>
                <a:rPr lang="en-US" sz="1600" dirty="0" err="1" smtClean="0">
                  <a:ln>
                    <a:solidFill>
                      <a:srgbClr val="A04DA3">
                        <a:lumMod val="40000"/>
                        <a:lumOff val="60000"/>
                      </a:srgbClr>
                    </a:solidFill>
                  </a:ln>
                  <a:solidFill>
                    <a:srgbClr val="A04DA3">
                      <a:lumMod val="40000"/>
                      <a:lumOff val="60000"/>
                    </a:srgbClr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</a:rPr>
                <a:t>Muon</a:t>
              </a:r>
              <a:r>
                <a:rPr lang="en-US" sz="1600" dirty="0" smtClean="0">
                  <a:ln>
                    <a:solidFill>
                      <a:srgbClr val="A04DA3">
                        <a:lumMod val="40000"/>
                        <a:lumOff val="60000"/>
                      </a:srgbClr>
                    </a:solidFill>
                  </a:ln>
                  <a:solidFill>
                    <a:srgbClr val="A04DA3">
                      <a:lumMod val="40000"/>
                      <a:lumOff val="60000"/>
                    </a:srgbClr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</a:rPr>
                <a:t> </a:t>
              </a:r>
              <a:r>
                <a:rPr lang="en-US" sz="1600" dirty="0">
                  <a:ln>
                    <a:solidFill>
                      <a:srgbClr val="A04DA3">
                        <a:lumMod val="40000"/>
                        <a:lumOff val="60000"/>
                      </a:srgbClr>
                    </a:solidFill>
                  </a:ln>
                  <a:solidFill>
                    <a:srgbClr val="A04DA3">
                      <a:lumMod val="40000"/>
                      <a:lumOff val="60000"/>
                    </a:srgbClr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</a:rPr>
                <a:t>Production</a:t>
              </a:r>
            </a:p>
            <a:p>
              <a:pPr algn="ctr"/>
              <a:r>
                <a:rPr lang="en-US" sz="1600" dirty="0" smtClean="0">
                  <a:ln>
                    <a:solidFill>
                      <a:srgbClr val="A04DA3">
                        <a:lumMod val="40000"/>
                        <a:lumOff val="60000"/>
                      </a:srgbClr>
                    </a:solidFill>
                  </a:ln>
                  <a:solidFill>
                    <a:srgbClr val="A04DA3">
                      <a:lumMod val="40000"/>
                      <a:lumOff val="60000"/>
                    </a:srgbClr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</a:rPr>
                <a:t>~ 6.0 E16 </a:t>
              </a:r>
              <a:r>
                <a:rPr lang="en-US" sz="1600" dirty="0" err="1">
                  <a:ln>
                    <a:solidFill>
                      <a:srgbClr val="A04DA3">
                        <a:lumMod val="40000"/>
                        <a:lumOff val="60000"/>
                      </a:srgbClr>
                    </a:solidFill>
                  </a:ln>
                  <a:solidFill>
                    <a:srgbClr val="A04DA3">
                      <a:lumMod val="40000"/>
                      <a:lumOff val="60000"/>
                    </a:srgbClr>
                  </a:solidFill>
                  <a:effectLst>
                    <a:glow rad="63500">
                      <a:prstClr val="black">
                        <a:alpha val="50000"/>
                      </a:prstClr>
                    </a:glow>
                  </a:effectLst>
                </a:rPr>
                <a:t>pph</a:t>
              </a:r>
              <a:endParaRPr lang="en-US" sz="1600" dirty="0">
                <a:ln>
                  <a:solidFill>
                    <a:srgbClr val="A04DA3">
                      <a:lumMod val="40000"/>
                      <a:lumOff val="60000"/>
                    </a:srgbClr>
                  </a:solidFill>
                </a:ln>
                <a:solidFill>
                  <a:srgbClr val="A04DA3">
                    <a:lumMod val="40000"/>
                    <a:lumOff val="60000"/>
                  </a:srgbClr>
                </a:solidFill>
                <a:effectLst>
                  <a:glow rad="63500">
                    <a:prstClr val="black">
                      <a:alpha val="50000"/>
                    </a:prstClr>
                  </a:glow>
                </a:effectLst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086072" y="116958"/>
            <a:ext cx="504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Source – Flux delivery plans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5D932D-3474-4361-AB31-0DBE89A83A5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28599" y="4127499"/>
            <a:ext cx="8661399" cy="1910469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Target:  (2 * lower + upper)/3</a:t>
            </a:r>
          </a:p>
          <a:p>
            <a:r>
              <a:rPr lang="en-US" dirty="0"/>
              <a:t>	</a:t>
            </a:r>
            <a:r>
              <a:rPr lang="en-US" dirty="0" smtClean="0"/>
              <a:t>metric used in previous years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336767859"/>
              </p:ext>
            </p:extLst>
          </p:nvPr>
        </p:nvGraphicFramePr>
        <p:xfrm>
          <a:off x="228599" y="1042988"/>
          <a:ext cx="8661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350"/>
                <a:gridCol w="2165350"/>
                <a:gridCol w="2165350"/>
                <a:gridCol w="21653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NuMI (e20)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BNB (e20)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g-2 (e20)</a:t>
                      </a:r>
                      <a:endParaRPr lang="en-US" dirty="0"/>
                    </a:p>
                  </a:txBody>
                  <a:tcPr marL="57144" marR="571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FY16</a:t>
                      </a:r>
                      <a:r>
                        <a:rPr lang="en-US" baseline="0" dirty="0" smtClean="0"/>
                        <a:t> Range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 – 6.0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 – 2.1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57144" marR="571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FY16 Target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57144" marR="571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FY17 Range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</a:t>
                      </a:r>
                      <a:r>
                        <a:rPr lang="en-US" baseline="0" dirty="0" smtClean="0"/>
                        <a:t> – 6.8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 – 3.9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 – 0.85</a:t>
                      </a:r>
                      <a:endParaRPr lang="en-US" dirty="0"/>
                    </a:p>
                  </a:txBody>
                  <a:tcPr marL="57144" marR="5714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FY17 Target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 marL="57144" marR="5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 marL="57144" marR="57144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 Projections:  FY16 &amp; FY17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692D506-1FFC-E545-8BDC-3054B79255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Program Management </a:t>
            </a:r>
            <a:r>
              <a:rPr lang="en-US" dirty="0" smtClean="0"/>
              <a:t>Group (aka Proton PMG)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27125"/>
          </a:xfrm>
        </p:spPr>
        <p:txBody>
          <a:bodyPr/>
          <a:lstStyle/>
          <a:p>
            <a:r>
              <a:rPr lang="en-US" dirty="0" smtClean="0"/>
              <a:t>Sets </a:t>
            </a:r>
            <a:r>
              <a:rPr lang="en-US" dirty="0"/>
              <a:t>expectations and </a:t>
            </a:r>
            <a:r>
              <a:rPr lang="en-US" dirty="0" smtClean="0"/>
              <a:t>monitors </a:t>
            </a:r>
            <a:r>
              <a:rPr lang="en-US" dirty="0"/>
              <a:t>progress against accelerator performance </a:t>
            </a:r>
            <a:r>
              <a:rPr lang="en-US" dirty="0" smtClean="0"/>
              <a:t>goals and projections;</a:t>
            </a:r>
          </a:p>
          <a:p>
            <a:r>
              <a:rPr lang="en-US" dirty="0" smtClean="0"/>
              <a:t>Reviews </a:t>
            </a:r>
            <a:r>
              <a:rPr lang="en-US" dirty="0"/>
              <a:t>of all accelerator impact statements prepared for incoming </a:t>
            </a:r>
            <a:r>
              <a:rPr lang="en-US" dirty="0" smtClean="0"/>
              <a:t>proposals to </a:t>
            </a:r>
            <a:r>
              <a:rPr lang="en-US" dirty="0"/>
              <a:t>the </a:t>
            </a:r>
            <a:r>
              <a:rPr lang="en-US" dirty="0" err="1"/>
              <a:t>Fermilab</a:t>
            </a:r>
            <a:r>
              <a:rPr lang="en-US" dirty="0"/>
              <a:t> Physics Advisory </a:t>
            </a:r>
            <a:r>
              <a:rPr lang="en-US" dirty="0" smtClean="0"/>
              <a:t>Committee </a:t>
            </a:r>
            <a:r>
              <a:rPr lang="en-US" dirty="0"/>
              <a:t>(PAC</a:t>
            </a:r>
            <a:r>
              <a:rPr lang="en-US" dirty="0" smtClean="0"/>
              <a:t>);</a:t>
            </a:r>
          </a:p>
          <a:p>
            <a:r>
              <a:rPr lang="en-US" dirty="0" smtClean="0"/>
              <a:t>Establishes </a:t>
            </a:r>
            <a:r>
              <a:rPr lang="en-US" dirty="0"/>
              <a:t>and </a:t>
            </a:r>
            <a:r>
              <a:rPr lang="en-US" dirty="0" smtClean="0"/>
              <a:t>monitors accelerator operating </a:t>
            </a:r>
            <a:r>
              <a:rPr lang="en-US" dirty="0"/>
              <a:t>schedules, </a:t>
            </a:r>
            <a:r>
              <a:rPr lang="en-US" dirty="0" smtClean="0"/>
              <a:t>including the annual shutdowns;</a:t>
            </a:r>
          </a:p>
          <a:p>
            <a:r>
              <a:rPr lang="en-US" dirty="0" smtClean="0"/>
              <a:t>Focuses on PIP, resource management and ES&amp;H.</a:t>
            </a:r>
          </a:p>
          <a:p>
            <a:endParaRPr lang="en-US" dirty="0"/>
          </a:p>
          <a:p>
            <a:r>
              <a:rPr lang="en-US" dirty="0"/>
              <a:t>Monthly meetings; Experimental spokespersons and operations coordinators, Directorate </a:t>
            </a:r>
            <a:r>
              <a:rPr lang="en-US" dirty="0" smtClean="0"/>
              <a:t>Management and </a:t>
            </a:r>
            <a:r>
              <a:rPr lang="en-US" dirty="0"/>
              <a:t>Program </a:t>
            </a:r>
            <a:r>
              <a:rPr lang="en-US" dirty="0" smtClean="0"/>
              <a:t>Planning, </a:t>
            </a:r>
            <a:r>
              <a:rPr lang="en-US" dirty="0"/>
              <a:t>observers from the U.S. </a:t>
            </a:r>
            <a:r>
              <a:rPr lang="en-US" dirty="0" smtClean="0"/>
              <a:t>DOE HEP </a:t>
            </a:r>
            <a:r>
              <a:rPr lang="en-US" dirty="0"/>
              <a:t>and </a:t>
            </a:r>
            <a:r>
              <a:rPr lang="en-US" dirty="0" smtClean="0"/>
              <a:t>Fermi Site </a:t>
            </a:r>
            <a:r>
              <a:rPr lang="en-US" dirty="0"/>
              <a:t>Office.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57BD-B036-4A4E-A9E9-E15403461A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delivery scenario (approximate)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F91-17CE-4B00-8B80-4DCB96E6DFF2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3" name="AutoShape 2" descr="imap://nsergei@email.fnal.gov:993/fetch%3EUID%3E/INBOX%3E126734?part=1.2&amp;filename=CompleteProtonFlux%207%20Jan%202015.png"/>
          <p:cNvSpPr>
            <a:spLocks noChangeAspect="1" noChangeArrowheads="1"/>
          </p:cNvSpPr>
          <p:nvPr/>
        </p:nvSpPr>
        <p:spPr bwMode="auto">
          <a:xfrm>
            <a:off x="155575" y="-2827338"/>
            <a:ext cx="946785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 descr="imap://nsergei@email.fnal.gov:993/fetch%3EUID%3E/INBOX%3E126734?part=1.2&amp;filename=CompleteProtonFlux%207%20Jan%202015.png"/>
          <p:cNvSpPr>
            <a:spLocks noChangeAspect="1" noChangeArrowheads="1"/>
          </p:cNvSpPr>
          <p:nvPr/>
        </p:nvSpPr>
        <p:spPr bwMode="auto">
          <a:xfrm>
            <a:off x="307975" y="-2674938"/>
            <a:ext cx="946785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4" y="1019398"/>
            <a:ext cx="8421972" cy="524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Improvement Plan-II (PIP-II, Fermilab)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Provide &gt;1 MW at the time of LBNF startup (~2023)</a:t>
            </a:r>
          </a:p>
          <a:p>
            <a:r>
              <a:rPr lang="en-US" dirty="0" smtClean="0"/>
              <a:t>800 MeV superconducting pulsed </a:t>
            </a:r>
            <a:r>
              <a:rPr lang="en-US" dirty="0" err="1" smtClean="0"/>
              <a:t>linac</a:t>
            </a:r>
            <a:r>
              <a:rPr lang="en-US" dirty="0" smtClean="0"/>
              <a:t> + enhancements to existing complex; extendible to support &gt;2 MW operations and upgradable to continuous wave (CW) operations</a:t>
            </a:r>
          </a:p>
          <a:p>
            <a:pPr lvl="1"/>
            <a:r>
              <a:rPr lang="en-US" dirty="0" smtClean="0"/>
              <a:t>Builds on significant existing infrastructure</a:t>
            </a:r>
          </a:p>
          <a:p>
            <a:pPr lvl="1"/>
            <a:r>
              <a:rPr lang="en-US" dirty="0" smtClean="0"/>
              <a:t>Capitalizes on major investment in superconducting </a:t>
            </a:r>
            <a:r>
              <a:rPr lang="en-US" dirty="0" err="1" smtClean="0"/>
              <a:t>rf</a:t>
            </a:r>
            <a:r>
              <a:rPr lang="en-US" dirty="0" smtClean="0"/>
              <a:t> technologies</a:t>
            </a:r>
          </a:p>
          <a:p>
            <a:pPr lvl="1"/>
            <a:r>
              <a:rPr lang="en-US" dirty="0" smtClean="0"/>
              <a:t>Eliminates significant operational risks inherent in existing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Siting consistent with eventual replacement of the Booster as the source of protons for injection into Main Injector</a:t>
            </a:r>
          </a:p>
          <a:p>
            <a:r>
              <a:rPr lang="en-US" dirty="0" smtClean="0"/>
              <a:t>Whitepaper available at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tx2"/>
                </a:solidFill>
                <a:latin typeface="Helvetica" pitchFamily="34" charset="0"/>
                <a:hlinkClick r:id="rId2"/>
              </a:rPr>
              <a:t>projectx-docdb.fnal.gov/</a:t>
            </a:r>
            <a:r>
              <a:rPr lang="en-US" sz="2200" dirty="0" err="1" smtClean="0">
                <a:solidFill>
                  <a:schemeClr val="tx2"/>
                </a:solidFill>
                <a:latin typeface="Helvetica" pitchFamily="34" charset="0"/>
                <a:hlinkClick r:id="rId2"/>
              </a:rPr>
              <a:t>cgi</a:t>
            </a:r>
            <a:r>
              <a:rPr lang="en-US" sz="2200" dirty="0" smtClean="0">
                <a:solidFill>
                  <a:schemeClr val="tx2"/>
                </a:solidFill>
                <a:latin typeface="Helvetica" pitchFamily="34" charset="0"/>
                <a:hlinkClick r:id="rId2"/>
              </a:rPr>
              <a:t>-bin/</a:t>
            </a:r>
            <a:r>
              <a:rPr lang="en-US" sz="2200" dirty="0" err="1" smtClean="0">
                <a:solidFill>
                  <a:schemeClr val="tx2"/>
                </a:solidFill>
                <a:latin typeface="Helvetica" pitchFamily="34" charset="0"/>
                <a:hlinkClick r:id="rId2"/>
              </a:rPr>
              <a:t>ShowDocument?docid</a:t>
            </a:r>
            <a:r>
              <a:rPr lang="en-US" sz="2200" dirty="0" smtClean="0">
                <a:solidFill>
                  <a:schemeClr val="tx2"/>
                </a:solidFill>
                <a:latin typeface="Helvetica" pitchFamily="34" charset="0"/>
                <a:hlinkClick r:id="rId2"/>
              </a:rPr>
              <a:t>=1232</a:t>
            </a:r>
            <a:endParaRPr lang="en-US" sz="2200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Nagaitsev |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877B-C70F-4BBF-BBC5-918A59F7967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</a:t>
            </a:r>
            <a:r>
              <a:rPr lang="en-US" dirty="0" smtClean="0"/>
              <a:t>schematic (see S. Holmes’ talk)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04968" y="5219886"/>
            <a:ext cx="2142698" cy="9054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New </a:t>
            </a:r>
            <a:r>
              <a:rPr lang="en-US" u="sng" dirty="0" smtClean="0">
                <a:solidFill>
                  <a:srgbClr val="C00000"/>
                </a:solidFill>
              </a:rPr>
              <a:t>800</a:t>
            </a:r>
            <a:r>
              <a:rPr lang="en-US" dirty="0" smtClean="0">
                <a:solidFill>
                  <a:srgbClr val="C00000"/>
                </a:solidFill>
              </a:rPr>
              <a:t> MeV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SRF </a:t>
            </a:r>
            <a:r>
              <a:rPr lang="en-US" dirty="0" err="1" smtClean="0">
                <a:solidFill>
                  <a:srgbClr val="C00000"/>
                </a:solidFill>
              </a:rPr>
              <a:t>Linac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03852" y="5019261"/>
            <a:ext cx="1479704" cy="0"/>
          </a:xfrm>
          <a:prstGeom prst="line">
            <a:avLst/>
          </a:prstGeom>
          <a:ln w="136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206044" y="4007556"/>
            <a:ext cx="1027289" cy="1011705"/>
          </a:xfrm>
          <a:prstGeom prst="ellipse">
            <a:avLst/>
          </a:prstGeom>
          <a:noFill/>
          <a:ln w="1016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7012560">
            <a:off x="890907" y="-5115481"/>
            <a:ext cx="8062097" cy="8826055"/>
          </a:xfrm>
          <a:prstGeom prst="arc">
            <a:avLst>
              <a:gd name="adj1" fmla="val 15803925"/>
              <a:gd name="adj2" fmla="val 1910451"/>
            </a:avLst>
          </a:prstGeom>
          <a:ln w="1016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206044" y="5281487"/>
            <a:ext cx="2253060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Existing 8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GeV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Booster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238706" y="2026254"/>
            <a:ext cx="2133601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3087"/>
                </a:solidFill>
              </a:rPr>
              <a:t>120 </a:t>
            </a:r>
            <a:r>
              <a:rPr lang="en-US" dirty="0" err="1" smtClean="0">
                <a:solidFill>
                  <a:srgbClr val="003087"/>
                </a:solidFill>
              </a:rPr>
              <a:t>GeV</a:t>
            </a:r>
            <a:endParaRPr lang="en-US" dirty="0" smtClean="0">
              <a:solidFill>
                <a:srgbClr val="003087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3087"/>
                </a:solidFill>
              </a:rPr>
              <a:t>Main Injector</a:t>
            </a: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7012560">
            <a:off x="894334" y="-4964302"/>
            <a:ext cx="8062097" cy="8871714"/>
          </a:xfrm>
          <a:prstGeom prst="arc">
            <a:avLst>
              <a:gd name="adj1" fmla="val 15803925"/>
              <a:gd name="adj2" fmla="val 1910451"/>
            </a:avLst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552218" y="2834274"/>
            <a:ext cx="1224849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GeV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Recycler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483556" y="5019261"/>
            <a:ext cx="11514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83556" y="2686756"/>
            <a:ext cx="1399822" cy="132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06133" y="2686756"/>
            <a:ext cx="1399822" cy="132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106733" y="1075263"/>
            <a:ext cx="835383" cy="2271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un 30"/>
          <p:cNvSpPr/>
          <p:nvPr/>
        </p:nvSpPr>
        <p:spPr>
          <a:xfrm>
            <a:off x="7790647" y="3382667"/>
            <a:ext cx="440263" cy="4572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838041" y="3982671"/>
            <a:ext cx="2133601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1.2</a:t>
            </a:r>
            <a:r>
              <a:rPr lang="en-US" dirty="0" smtClean="0">
                <a:solidFill>
                  <a:srgbClr val="FF0000"/>
                </a:solidFill>
              </a:rPr>
              <a:t> MW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Performance Goals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474184"/>
              </p:ext>
            </p:extLst>
          </p:nvPr>
        </p:nvGraphicFramePr>
        <p:xfrm>
          <a:off x="1247297" y="922889"/>
          <a:ext cx="6789628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13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6.4×10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7.5×10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*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27</a:t>
            </a:fld>
            <a:endParaRPr lang="en-U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4562" y="5887692"/>
            <a:ext cx="727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04040"/>
                </a:solidFill>
              </a:rPr>
              <a:t>*LBNF beam power can be maintained to ~60 </a:t>
            </a:r>
            <a:r>
              <a:rPr lang="en-US" sz="1800" dirty="0" err="1" smtClean="0">
                <a:solidFill>
                  <a:srgbClr val="404040"/>
                </a:solidFill>
              </a:rPr>
              <a:t>GeV</a:t>
            </a:r>
            <a:r>
              <a:rPr lang="en-US" sz="1800" dirty="0" smtClean="0">
                <a:solidFill>
                  <a:srgbClr val="404040"/>
                </a:solidFill>
              </a:rPr>
              <a:t>, then scales with energy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Site Layout (provisional)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28</a:t>
            </a:fld>
            <a:endParaRPr lang="en-US" smtClean="0"/>
          </a:p>
          <a:p>
            <a:endParaRPr lang="en-US"/>
          </a:p>
        </p:txBody>
      </p:sp>
      <p:pic>
        <p:nvPicPr>
          <p:cNvPr id="1027" name="Picture 3" descr="U:\mydocs\holmes\PIP-II\Pictures\PIP II Site_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5142"/>
            <a:ext cx="8705484" cy="48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7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3812458" cy="4987867"/>
          </a:xfrm>
        </p:spPr>
        <p:txBody>
          <a:bodyPr/>
          <a:lstStyle/>
          <a:p>
            <a:r>
              <a:rPr lang="en-US" dirty="0" smtClean="0"/>
              <a:t>Development phase</a:t>
            </a:r>
          </a:p>
          <a:p>
            <a:pPr lvl="1"/>
            <a:r>
              <a:rPr lang="en-US" dirty="0" smtClean="0"/>
              <a:t>R&amp;D program supports 2018-2019 construction start</a:t>
            </a:r>
          </a:p>
          <a:p>
            <a:pPr lvl="1"/>
            <a:r>
              <a:rPr lang="en-US" dirty="0" smtClean="0"/>
              <a:t>Collaboration with India</a:t>
            </a:r>
          </a:p>
          <a:p>
            <a:r>
              <a:rPr lang="en-US" dirty="0" smtClean="0"/>
              <a:t>Strong support from P5, U.S. DoE, and the Fermilab Director</a:t>
            </a:r>
          </a:p>
          <a:p>
            <a:r>
              <a:rPr lang="en-US" dirty="0" smtClean="0"/>
              <a:t>Five year construction period would support operations startup in 2023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64" y="2360607"/>
            <a:ext cx="4839297" cy="35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 our plate?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3" y="762953"/>
            <a:ext cx="8929687" cy="5280842"/>
          </a:xfrm>
        </p:spPr>
        <p:txBody>
          <a:bodyPr/>
          <a:lstStyle/>
          <a:p>
            <a:r>
              <a:rPr lang="en-US" dirty="0" smtClean="0"/>
              <a:t>Operating the </a:t>
            </a:r>
            <a:r>
              <a:rPr lang="en-US" dirty="0" err="1" smtClean="0"/>
              <a:t>Fermilab</a:t>
            </a:r>
            <a:r>
              <a:rPr lang="en-US" dirty="0" smtClean="0"/>
              <a:t> accelerator complex</a:t>
            </a:r>
          </a:p>
          <a:p>
            <a:pPr lvl="1"/>
            <a:r>
              <a:rPr lang="en-US" dirty="0" smtClean="0"/>
              <a:t>MI beam power ramp-up (part of operations)</a:t>
            </a:r>
          </a:p>
          <a:p>
            <a:pPr lvl="2"/>
            <a:r>
              <a:rPr lang="en-US" dirty="0" smtClean="0"/>
              <a:t>350 kW (now) to 700 kW in mid. FY16</a:t>
            </a:r>
          </a:p>
          <a:p>
            <a:pPr lvl="1"/>
            <a:r>
              <a:rPr lang="en-US" dirty="0" smtClean="0"/>
              <a:t>Proton Improvement Plan (PIP) in </a:t>
            </a:r>
            <a:r>
              <a:rPr lang="en-US" dirty="0" err="1" smtClean="0"/>
              <a:t>Linac</a:t>
            </a:r>
            <a:r>
              <a:rPr lang="en-US" dirty="0" smtClean="0"/>
              <a:t> and Booster</a:t>
            </a:r>
          </a:p>
          <a:p>
            <a:pPr lvl="2"/>
            <a:r>
              <a:rPr lang="en-US" dirty="0" smtClean="0"/>
              <a:t>a multi-year campaign managed like a project, but constrained within operations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Campus projects (4 AIPs)</a:t>
            </a:r>
          </a:p>
          <a:p>
            <a:pPr lvl="1"/>
            <a:r>
              <a:rPr lang="en-US" dirty="0" smtClean="0"/>
              <a:t>Test facilities (</a:t>
            </a:r>
            <a:r>
              <a:rPr lang="en-US" dirty="0" err="1" smtClean="0"/>
              <a:t>cryo</a:t>
            </a:r>
            <a:r>
              <a:rPr lang="en-US" dirty="0" smtClean="0"/>
              <a:t> plants, beam test </a:t>
            </a:r>
            <a:r>
              <a:rPr lang="en-US" dirty="0" err="1" smtClean="0"/>
              <a:t>facilites</a:t>
            </a:r>
            <a:r>
              <a:rPr lang="en-US" dirty="0" smtClean="0"/>
              <a:t>, SRF, magnet)</a:t>
            </a:r>
          </a:p>
          <a:p>
            <a:r>
              <a:rPr lang="en-US" dirty="0" smtClean="0"/>
              <a:t>Projects: </a:t>
            </a:r>
            <a:r>
              <a:rPr lang="en-US" dirty="0" err="1" smtClean="0"/>
              <a:t>Muon</a:t>
            </a:r>
            <a:r>
              <a:rPr lang="en-US" dirty="0" smtClean="0"/>
              <a:t> g-2, Mu2e, LBNF, LCLS-II (at SLAC), PIP-II</a:t>
            </a:r>
          </a:p>
          <a:p>
            <a:r>
              <a:rPr lang="en-US" dirty="0" smtClean="0"/>
              <a:t>Programs: MAP, LARP, ILC</a:t>
            </a:r>
          </a:p>
          <a:p>
            <a:r>
              <a:rPr lang="en-US" dirty="0" smtClean="0"/>
              <a:t>Research: HFM, HPT,  SCRF, R&amp;D towards cost-effective technologies, accelerator science, SC materials, new computational methods, new beam diagnostics, future colliders.</a:t>
            </a:r>
          </a:p>
          <a:p>
            <a:r>
              <a:rPr lang="en-US" dirty="0" smtClean="0"/>
              <a:t>Commercialization of our accelerator technologies.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F91-17CE-4B00-8B80-4DCB96E6DFF2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>
          <a:xfrm>
            <a:off x="121076" y="5955957"/>
            <a:ext cx="4775773" cy="3625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Operations: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4776536" y="4487952"/>
            <a:ext cx="4367463" cy="156459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Partnerships</a:t>
            </a:r>
          </a:p>
          <a:p>
            <a:pPr marL="174625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ANL: HWR</a:t>
            </a:r>
          </a:p>
          <a:p>
            <a:pPr marL="174625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LBNL:LEBT, RFQ</a:t>
            </a:r>
          </a:p>
          <a:p>
            <a:pPr marL="174625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SNS: LEBT</a:t>
            </a:r>
          </a:p>
          <a:p>
            <a:pPr marL="174625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BARC: MEBT, SSR1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7"/>
          </p:nvPr>
        </p:nvSpPr>
        <p:spPr>
          <a:xfrm>
            <a:off x="82576" y="1955257"/>
            <a:ext cx="4479925" cy="3817068"/>
          </a:xfrm>
        </p:spPr>
        <p:txBody>
          <a:bodyPr/>
          <a:lstStyle/>
          <a:p>
            <a:r>
              <a:rPr lang="en-US" sz="2000" b="1" dirty="0" err="1" smtClean="0"/>
              <a:t>Reaserch</a:t>
            </a:r>
            <a:r>
              <a:rPr lang="en-US" sz="2000" b="1" dirty="0" smtClean="0"/>
              <a:t> goal: </a:t>
            </a:r>
            <a:r>
              <a:rPr lang="en-US" sz="2000" dirty="0" smtClean="0"/>
              <a:t>demonstrate feasibility of the most technically challenging PIP-II front end systems</a:t>
            </a:r>
          </a:p>
          <a:p>
            <a:r>
              <a:rPr lang="en-US" sz="2000" b="1" dirty="0" smtClean="0"/>
              <a:t>Technical challenge: </a:t>
            </a:r>
            <a:r>
              <a:rPr lang="en-US" sz="2000" dirty="0" smtClean="0"/>
              <a:t>to demonstrate fast beam chopping pre-chopping, operation </a:t>
            </a:r>
            <a:r>
              <a:rPr lang="en-US" sz="2000" dirty="0"/>
              <a:t>of SSR with beam, </a:t>
            </a:r>
            <a:r>
              <a:rPr lang="en-US" sz="2000" dirty="0" err="1"/>
              <a:t>e</a:t>
            </a:r>
            <a:r>
              <a:rPr lang="en-US" sz="2000" dirty="0" err="1" smtClean="0"/>
              <a:t>mittance</a:t>
            </a:r>
            <a:r>
              <a:rPr lang="en-US" sz="2000" dirty="0" smtClean="0"/>
              <a:t> </a:t>
            </a:r>
            <a:r>
              <a:rPr lang="en-US" sz="2000" dirty="0"/>
              <a:t>preservation and beam halo formation through the front </a:t>
            </a:r>
            <a:r>
              <a:rPr lang="en-US" sz="2000" dirty="0" smtClean="0"/>
              <a:t>end</a:t>
            </a:r>
          </a:p>
          <a:p>
            <a:r>
              <a:rPr lang="en-US" sz="2000" b="1" dirty="0" smtClean="0"/>
              <a:t>FY14 highlights: </a:t>
            </a:r>
            <a:r>
              <a:rPr lang="en-US" sz="2000" dirty="0" smtClean="0"/>
              <a:t>30 </a:t>
            </a:r>
            <a:r>
              <a:rPr lang="en-US" sz="2000" dirty="0" err="1" smtClean="0"/>
              <a:t>keV</a:t>
            </a:r>
            <a:r>
              <a:rPr lang="en-US" sz="2000" dirty="0" smtClean="0"/>
              <a:t> IS </a:t>
            </a:r>
            <a:r>
              <a:rPr lang="en-US" sz="2000" dirty="0"/>
              <a:t>and LEBT installed and commissioned with beam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599" y="-29686"/>
            <a:ext cx="8915399" cy="6417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PXIE : Front End Test of PIP-II H- Source thru SSR1</a:t>
            </a:r>
            <a:endParaRPr lang="en-US" dirty="0"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900" smtClean="0">
                <a:solidFill>
                  <a:srgbClr val="004C97"/>
                </a:solidFill>
                <a:latin typeface="Helvetica" charset="0"/>
              </a:rPr>
              <a:t>S. Nagaitsev | Accelerators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8BF7038-0A6C-EA4D-9BD1-18F525A33115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30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141975" y="867007"/>
            <a:ext cx="4617994" cy="10304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PIP-II R&amp;D facility under operation to address technical risks</a:t>
            </a:r>
            <a:r>
              <a:rPr lang="en-US" dirty="0" smtClean="0">
                <a:solidFill>
                  <a:schemeClr val="tx1"/>
                </a:solidFill>
              </a:rPr>
              <a:t>: source, warm RFQ, SC HWR and SSR1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901" y="867007"/>
            <a:ext cx="4428952" cy="2551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535" y="3476052"/>
            <a:ext cx="4322197" cy="99430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toward multi-MW beams and targets at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3284" y="901528"/>
            <a:ext cx="8915400" cy="489877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Strategy after PIP-II depends </a:t>
            </a:r>
            <a:r>
              <a:rPr lang="en-US" dirty="0"/>
              <a:t>on the technical feasibility of each option </a:t>
            </a:r>
            <a:r>
              <a:rPr lang="en-US" dirty="0" smtClean="0"/>
              <a:t>and the analysis of </a:t>
            </a:r>
            <a:r>
              <a:rPr lang="en-US" dirty="0" smtClean="0">
                <a:solidFill>
                  <a:srgbClr val="0F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costs/kiloton </a:t>
            </a:r>
            <a:r>
              <a:rPr lang="en-US" dirty="0">
                <a:solidFill>
                  <a:srgbClr val="0F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 </a:t>
            </a:r>
            <a:r>
              <a:rPr lang="en-US" dirty="0" smtClean="0">
                <a:solidFill>
                  <a:srgbClr val="0F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costs/MW</a:t>
            </a:r>
          </a:p>
          <a:p>
            <a:pPr lvl="1"/>
            <a:r>
              <a:rPr lang="en-US" dirty="0" smtClean="0"/>
              <a:t>R&amp;D on cost-effective SRF, control of beam losses in proton machines with significantly higher currents (Q</a:t>
            </a:r>
            <a:r>
              <a:rPr lang="en-US" baseline="-25000" dirty="0" smtClean="0"/>
              <a:t>SC</a:t>
            </a:r>
            <a:r>
              <a:rPr lang="en-US" dirty="0" smtClean="0"/>
              <a:t>) and on multi-MW targets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Establishing IOTA facility to explore novel approaches to rings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Significant </a:t>
            </a:r>
            <a:r>
              <a:rPr lang="en-US" dirty="0" smtClean="0">
                <a:solidFill>
                  <a:srgbClr val="FF0000"/>
                </a:solidFill>
              </a:rPr>
              <a:t>contributions from universities and lab partners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See V. </a:t>
            </a:r>
            <a:r>
              <a:rPr lang="en-US" dirty="0" err="1" smtClean="0">
                <a:solidFill>
                  <a:srgbClr val="FF0000"/>
                </a:solidFill>
              </a:rPr>
              <a:t>Shiltsev’s</a:t>
            </a:r>
            <a:r>
              <a:rPr lang="en-US" dirty="0" smtClean="0">
                <a:solidFill>
                  <a:srgbClr val="FF0000"/>
                </a:solidFill>
              </a:rPr>
              <a:t> presentation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18546"/>
          <a:stretch/>
        </p:blipFill>
        <p:spPr>
          <a:xfrm>
            <a:off x="380272" y="1239271"/>
            <a:ext cx="8608826" cy="1554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4017" y="902841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PIP-II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4685" y="880100"/>
            <a:ext cx="326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Beyond PIP-II (mid-term)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Power Targetry R&amp;D Status and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275843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RaDIATE</a:t>
            </a:r>
            <a:r>
              <a:rPr lang="en-US" dirty="0" smtClean="0"/>
              <a:t> Collaboration </a:t>
            </a:r>
            <a:r>
              <a:rPr lang="en-US" sz="1800" dirty="0" smtClean="0"/>
              <a:t>(Radiation Damage in Accelerator Target Environments)</a:t>
            </a:r>
          </a:p>
          <a:p>
            <a:pPr lvl="1"/>
            <a:r>
              <a:rPr lang="en-US" sz="2000" dirty="0" smtClean="0"/>
              <a:t>MOU revision </a:t>
            </a:r>
            <a:r>
              <a:rPr lang="en-US" sz="1600" dirty="0" smtClean="0"/>
              <a:t>(adding 7 institutions) </a:t>
            </a:r>
            <a:r>
              <a:rPr lang="en-US" sz="2000" dirty="0" smtClean="0"/>
              <a:t>received DOE approval</a:t>
            </a:r>
          </a:p>
          <a:p>
            <a:pPr lvl="2"/>
            <a:r>
              <a:rPr lang="en-US" sz="1800" dirty="0" smtClean="0"/>
              <a:t>NuMI beryllium beam window Post-Irradiation Examination (PIE) at Oxford</a:t>
            </a:r>
          </a:p>
          <a:p>
            <a:pPr lvl="2"/>
            <a:r>
              <a:rPr lang="en-US" sz="1800" dirty="0" smtClean="0"/>
              <a:t>Planning for low-energy ion irradiation studies at various universities</a:t>
            </a:r>
          </a:p>
          <a:p>
            <a:pPr lvl="2"/>
            <a:r>
              <a:rPr lang="en-US" sz="1800" dirty="0" smtClean="0"/>
              <a:t>Continuing PIE at BNL of irradiated graphite (2009)</a:t>
            </a:r>
          </a:p>
          <a:p>
            <a:pPr lvl="1"/>
            <a:r>
              <a:rPr lang="en-US" sz="2000" dirty="0" smtClean="0"/>
              <a:t>Other activities</a:t>
            </a:r>
          </a:p>
          <a:p>
            <a:pPr lvl="2"/>
            <a:r>
              <a:rPr lang="en-US" sz="1800" dirty="0" smtClean="0"/>
              <a:t>Design of compact fatigue tester for hot cell use</a:t>
            </a:r>
          </a:p>
          <a:p>
            <a:pPr lvl="2"/>
            <a:r>
              <a:rPr lang="en-US" sz="1800" dirty="0" smtClean="0"/>
              <a:t>Evaluation of new/upgraded irradiation facilities for HEP-HPT purposes</a:t>
            </a:r>
          </a:p>
          <a:p>
            <a:pPr lvl="2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39F8-7871-408D-9901-6B645B23095B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7" name="Picture 6" descr="NuMI window dos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801484"/>
            <a:ext cx="4635500" cy="2470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7300" y="3963224"/>
            <a:ext cx="398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NuMI primary beam Be window dose map comparison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Radiographic film (left) versus MARS calculation (right) shows good agreement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Undergoing micromechanical evaluation of material properties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/>
          </a:p>
        </p:txBody>
      </p:sp>
      <p:pic>
        <p:nvPicPr>
          <p:cNvPr id="9" name="Picture 8" descr="RaDIATE - Hex Rad Damage Red Reverse Bl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1" y="1892300"/>
            <a:ext cx="621164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 has been collaborating with other US labs </a:t>
            </a:r>
            <a:r>
              <a:rPr lang="en-US" dirty="0" smtClean="0"/>
              <a:t>as </a:t>
            </a:r>
            <a:r>
              <a:rPr lang="en-US" dirty="0"/>
              <a:t>part of LARP since its inception in 2003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Expect </a:t>
            </a:r>
            <a:r>
              <a:rPr lang="en-US" dirty="0"/>
              <a:t>HL-LHC Upgrade project to start in 2018 with FNAL working on construction and testing of cold masses for IR quads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963"/>
            <a:ext cx="5367446" cy="641739"/>
          </a:xfrm>
        </p:spPr>
        <p:txBody>
          <a:bodyPr>
            <a:normAutofit/>
          </a:bodyPr>
          <a:lstStyle/>
          <a:p>
            <a:r>
              <a:rPr lang="en-US" dirty="0" smtClean="0"/>
              <a:t>The HL-LHC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94" y="864324"/>
            <a:ext cx="8846437" cy="16009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Physics driven requirements:</a:t>
            </a:r>
          </a:p>
          <a:p>
            <a:pPr lvl="1"/>
            <a:r>
              <a:rPr lang="en-US" dirty="0" smtClean="0"/>
              <a:t>Increase luminosity limiting Pile-Up (PU) to ~140 events/crossing</a:t>
            </a:r>
          </a:p>
          <a:p>
            <a:pPr lvl="2"/>
            <a:r>
              <a:rPr lang="en-US" dirty="0" smtClean="0"/>
              <a:t>L = 5 x 10</a:t>
            </a:r>
            <a:r>
              <a:rPr lang="en-US" baseline="30000" dirty="0" smtClean="0"/>
              <a:t>34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Limit PU linear density to ~1 event/mm</a:t>
            </a:r>
          </a:p>
          <a:p>
            <a:pPr lvl="2"/>
            <a:r>
              <a:rPr lang="en-US" dirty="0" smtClean="0"/>
              <a:t>Lepton Isolation at online Trigger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31108" y="6492875"/>
            <a:ext cx="2133600" cy="365125"/>
          </a:xfrm>
        </p:spPr>
        <p:txBody>
          <a:bodyPr/>
          <a:lstStyle/>
          <a:p>
            <a:pPr>
              <a:defRPr/>
            </a:pPr>
            <a:fld id="{0962E954-A950-7341-A7F7-EE0D0CC5844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/>
          <a:srcRect l="-4078"/>
          <a:stretch/>
        </p:blipFill>
        <p:spPr bwMode="auto">
          <a:xfrm>
            <a:off x="391942" y="2731369"/>
            <a:ext cx="4766147" cy="32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61044" y="2057400"/>
            <a:ext cx="3452843" cy="3624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New IR-quads 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Nb</a:t>
            </a:r>
            <a:r>
              <a:rPr lang="en-GB" sz="2200" baseline="-25000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3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Sn (</a:t>
            </a: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inner triplets)</a:t>
            </a:r>
          </a:p>
          <a:p>
            <a:pPr marL="342900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Crab Cavities</a:t>
            </a:r>
          </a:p>
          <a:p>
            <a:pPr marL="342900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Beam Dynamics</a:t>
            </a:r>
          </a:p>
          <a:p>
            <a:pPr marL="342900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New 11 T Nb</a:t>
            </a:r>
            <a:r>
              <a:rPr lang="en-GB" sz="2200" baseline="-25000" dirty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3</a:t>
            </a: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Sn (short) 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dipoles</a:t>
            </a:r>
          </a:p>
          <a:p>
            <a:pPr marL="342900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Collimation upgrade</a:t>
            </a:r>
          </a:p>
          <a:p>
            <a:pPr marL="342900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Cryogenics 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upgrade</a:t>
            </a:r>
          </a:p>
          <a:p>
            <a:pPr marL="342900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Machine protection</a:t>
            </a:r>
          </a:p>
          <a:p>
            <a:pPr marL="342900" lvl="1" indent="-342900" fontAlgn="auto">
              <a:spcAft>
                <a:spcPts val="0"/>
              </a:spcAft>
              <a:buFont typeface="Arial"/>
              <a:buChar char="•"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49975" y="3498651"/>
            <a:ext cx="2330424" cy="6641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6398" y="6019800"/>
            <a:ext cx="8180402" cy="5070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GB" sz="2400" b="1" dirty="0">
                <a:solidFill>
                  <a:srgbClr val="FFFFFF"/>
                </a:solidFill>
                <a:sym typeface="Wingdings"/>
              </a:rPr>
              <a:t>Major intervention on more than 1.2 km of the LHC </a:t>
            </a:r>
            <a:endParaRPr lang="en-GB" sz="1800" b="1" dirty="0">
              <a:solidFill>
                <a:srgbClr val="FFFFFF"/>
              </a:solidFill>
              <a:sym typeface="Wingding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61044" y="1600200"/>
            <a:ext cx="3452843" cy="2743200"/>
            <a:chOff x="5561044" y="1600200"/>
            <a:chExt cx="3452843" cy="2743200"/>
          </a:xfrm>
        </p:grpSpPr>
        <p:sp>
          <p:nvSpPr>
            <p:cNvPr id="8" name="Rounded Rectangle 7"/>
            <p:cNvSpPr/>
            <p:nvPr/>
          </p:nvSpPr>
          <p:spPr>
            <a:xfrm>
              <a:off x="5561044" y="2057400"/>
              <a:ext cx="3452843" cy="22860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48400" y="1600200"/>
              <a:ext cx="2176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3300"/>
                  </a:solidFill>
                  <a:latin typeface="Calibri"/>
                  <a:cs typeface="Calibri"/>
                </a:rPr>
                <a:t>U.S. Leadership</a:t>
              </a:r>
              <a:endParaRPr lang="en-US" i="1" dirty="0">
                <a:solidFill>
                  <a:srgbClr val="FF33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2600" y="1600200"/>
            <a:ext cx="3452843" cy="1985665"/>
            <a:chOff x="7215157" y="1595735"/>
            <a:chExt cx="3452843" cy="1985665"/>
          </a:xfrm>
        </p:grpSpPr>
        <p:sp>
          <p:nvSpPr>
            <p:cNvPr id="14" name="Rounded Rectangle 13"/>
            <p:cNvSpPr/>
            <p:nvPr/>
          </p:nvSpPr>
          <p:spPr>
            <a:xfrm>
              <a:off x="7215157" y="2057400"/>
              <a:ext cx="3452843" cy="15240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48557" y="1595735"/>
              <a:ext cx="2499815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3300"/>
                  </a:solidFill>
                  <a:latin typeface="Calibri"/>
                  <a:cs typeface="Calibri"/>
                </a:rPr>
                <a:t>LARP Involvement</a:t>
              </a:r>
              <a:endParaRPr lang="en-US" i="1" dirty="0">
                <a:solidFill>
                  <a:srgbClr val="FF33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480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FCC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CERN is undertaking an integral design study for post-LHC particle accelerator options in a global context. The Future Circular Collider (FCC) study has an emphasis on proton-proton and electron-positron (lepton) high-energy frontier machines. </a:t>
            </a:r>
            <a:endParaRPr lang="en-US" dirty="0" smtClean="0"/>
          </a:p>
          <a:p>
            <a:pPr lvl="1"/>
            <a:r>
              <a:rPr lang="en-US" dirty="0" smtClean="0"/>
              <a:t>To be delivered before the end of 2018.</a:t>
            </a:r>
            <a:endParaRPr lang="en-US" dirty="0"/>
          </a:p>
          <a:p>
            <a:r>
              <a:rPr lang="en-US" dirty="0" smtClean="0"/>
              <a:t>Collaboration with US partners and CERN on high-field magnets.</a:t>
            </a:r>
          </a:p>
          <a:p>
            <a:r>
              <a:rPr lang="en-US" dirty="0" smtClean="0"/>
              <a:t>Contribute to accelerator design studies:</a:t>
            </a:r>
          </a:p>
          <a:p>
            <a:pPr lvl="1"/>
            <a:r>
              <a:rPr lang="en-US" dirty="0" smtClean="0"/>
              <a:t>University partners: Duke (physics), NIU, MSU (both machine)</a:t>
            </a:r>
          </a:p>
          <a:p>
            <a:pPr lvl="1"/>
            <a:r>
              <a:rPr lang="en-US" dirty="0" err="1" smtClean="0"/>
              <a:t>Fermilab</a:t>
            </a:r>
            <a:r>
              <a:rPr lang="en-US" dirty="0" smtClean="0"/>
              <a:t>: </a:t>
            </a:r>
            <a:r>
              <a:rPr lang="en-US" dirty="0" err="1" smtClean="0"/>
              <a:t>Tevatron</a:t>
            </a:r>
            <a:r>
              <a:rPr lang="en-US" dirty="0" smtClean="0"/>
              <a:t> experience, MARS expertise (MDI, collimators)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is ready for the Intensity Frontier</a:t>
            </a:r>
          </a:p>
          <a:p>
            <a:pPr lvl="1"/>
            <a:r>
              <a:rPr lang="en-US" dirty="0" smtClean="0"/>
              <a:t>highest power neutrino beam at present</a:t>
            </a:r>
          </a:p>
          <a:p>
            <a:pPr lvl="1"/>
            <a:r>
              <a:rPr lang="en-US" dirty="0" smtClean="0"/>
              <a:t>well-defined strategy to maintain world leadership (PIP-II)</a:t>
            </a:r>
          </a:p>
          <a:p>
            <a:r>
              <a:rPr lang="en-US" dirty="0" smtClean="0"/>
              <a:t>Accelerator improvements will soon enable </a:t>
            </a:r>
            <a:r>
              <a:rPr lang="en-US" dirty="0" smtClean="0"/>
              <a:t>the SBN and the </a:t>
            </a:r>
            <a:r>
              <a:rPr lang="en-US" dirty="0" err="1" smtClean="0"/>
              <a:t>muon</a:t>
            </a:r>
            <a:r>
              <a:rPr lang="en-US" dirty="0" smtClean="0"/>
              <a:t> program (</a:t>
            </a:r>
            <a:r>
              <a:rPr lang="en-US" dirty="0" err="1" smtClean="0"/>
              <a:t>Muon</a:t>
            </a:r>
            <a:r>
              <a:rPr lang="en-US" dirty="0" smtClean="0"/>
              <a:t> g-2, Mu2e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concurrently with </a:t>
            </a:r>
            <a:r>
              <a:rPr lang="en-US" dirty="0" err="1" smtClean="0"/>
              <a:t>NOvA</a:t>
            </a:r>
            <a:endParaRPr lang="en-US" dirty="0" smtClean="0"/>
          </a:p>
          <a:p>
            <a:r>
              <a:rPr lang="en-US" dirty="0" smtClean="0"/>
              <a:t>R&amp;D toward multi-megawatt beam power and targets on the way</a:t>
            </a:r>
            <a:endParaRPr lang="en-US" dirty="0"/>
          </a:p>
          <a:p>
            <a:pPr lvl="1"/>
            <a:r>
              <a:rPr lang="en-US" dirty="0" smtClean="0"/>
              <a:t>IOTA, SRF, HPT, </a:t>
            </a:r>
            <a:r>
              <a:rPr lang="en-US" dirty="0" err="1" smtClean="0"/>
              <a:t>RaDIATE</a:t>
            </a:r>
            <a:endParaRPr lang="en-US" dirty="0" smtClean="0"/>
          </a:p>
          <a:p>
            <a:r>
              <a:rPr lang="en-US" dirty="0" smtClean="0"/>
              <a:t>Significant contributions at present and in the future to:</a:t>
            </a:r>
          </a:p>
          <a:p>
            <a:pPr lvl="1"/>
            <a:r>
              <a:rPr lang="en-US" dirty="0" smtClean="0"/>
              <a:t>LARP, MAP, LCLS-II</a:t>
            </a:r>
          </a:p>
          <a:p>
            <a:r>
              <a:rPr lang="en-US" dirty="0" smtClean="0"/>
              <a:t>Continue to work with our partners on FCC and ILC design.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Accelerator Operations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8916"/>
            <a:ext cx="8672513" cy="5290519"/>
          </a:xfrm>
        </p:spPr>
        <p:txBody>
          <a:bodyPr/>
          <a:lstStyle/>
          <a:p>
            <a:pPr marL="6350" indent="0">
              <a:buFontTx/>
              <a:buNone/>
              <a:defRPr/>
            </a:pPr>
            <a:r>
              <a:rPr lang="en-US" b="1" dirty="0" err="1"/>
              <a:t>Fermilab</a:t>
            </a:r>
            <a:r>
              <a:rPr lang="en-US" b="1" dirty="0"/>
              <a:t> operates a total of 16 km of accelerators and </a:t>
            </a:r>
            <a:r>
              <a:rPr lang="en-US" b="1" dirty="0" err="1"/>
              <a:t>beamlines</a:t>
            </a:r>
            <a:endParaRPr lang="en-US" b="1" dirty="0"/>
          </a:p>
          <a:p>
            <a:pPr>
              <a:defRPr/>
            </a:pPr>
            <a:r>
              <a:rPr lang="en-US" dirty="0"/>
              <a:t>A </a:t>
            </a:r>
            <a:r>
              <a:rPr lang="en-US" dirty="0" smtClean="0"/>
              <a:t>400-MeV </a:t>
            </a:r>
            <a:r>
              <a:rPr lang="en-US" dirty="0"/>
              <a:t>proton linear accelerator (0.15 km)</a:t>
            </a:r>
          </a:p>
          <a:p>
            <a:pPr>
              <a:defRPr/>
            </a:pPr>
            <a:r>
              <a:rPr lang="en-US" dirty="0"/>
              <a:t>An </a:t>
            </a:r>
            <a:r>
              <a:rPr lang="en-US" dirty="0" smtClean="0"/>
              <a:t>8-GeV </a:t>
            </a:r>
            <a:r>
              <a:rPr lang="en-US" dirty="0"/>
              <a:t>Booster synchrotron (0.5 km)</a:t>
            </a:r>
          </a:p>
          <a:p>
            <a:pPr>
              <a:defRPr/>
            </a:pPr>
            <a:r>
              <a:rPr lang="en-US" dirty="0"/>
              <a:t>An </a:t>
            </a:r>
            <a:r>
              <a:rPr lang="en-US" dirty="0" smtClean="0"/>
              <a:t>8-GeV </a:t>
            </a:r>
            <a:r>
              <a:rPr lang="en-US" dirty="0"/>
              <a:t>accumulator ring (3.3 km)</a:t>
            </a:r>
          </a:p>
          <a:p>
            <a:pPr>
              <a:defRPr/>
            </a:pPr>
            <a:r>
              <a:rPr lang="en-US" dirty="0"/>
              <a:t>A </a:t>
            </a:r>
            <a:r>
              <a:rPr lang="en-US" dirty="0" smtClean="0"/>
              <a:t>120-GeV </a:t>
            </a:r>
            <a:r>
              <a:rPr lang="en-US" dirty="0"/>
              <a:t>synchrotron (3.3 km)</a:t>
            </a:r>
          </a:p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oon: A </a:t>
            </a:r>
            <a:r>
              <a:rPr lang="en-US" dirty="0" err="1" smtClean="0"/>
              <a:t>Muon</a:t>
            </a:r>
            <a:r>
              <a:rPr lang="en-US" dirty="0" smtClean="0"/>
              <a:t> Campus Delivery </a:t>
            </a:r>
            <a:r>
              <a:rPr lang="en-US" dirty="0"/>
              <a:t>ring (0.5 km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Soon: </a:t>
            </a:r>
            <a:r>
              <a:rPr lang="en-US" dirty="0" err="1" smtClean="0"/>
              <a:t>Muon</a:t>
            </a:r>
            <a:r>
              <a:rPr lang="en-US" dirty="0" smtClean="0"/>
              <a:t> g-2 ring</a:t>
            </a:r>
            <a:endParaRPr lang="en-US" dirty="0"/>
          </a:p>
          <a:p>
            <a:pPr>
              <a:defRPr/>
            </a:pPr>
            <a:r>
              <a:rPr lang="en-US" dirty="0"/>
              <a:t>Transfer lines and fixed target beam lines (8 km)</a:t>
            </a:r>
          </a:p>
          <a:p>
            <a:pPr>
              <a:defRPr/>
            </a:pPr>
            <a:r>
              <a:rPr lang="en-US" dirty="0"/>
              <a:t>Two high power target </a:t>
            </a:r>
            <a:r>
              <a:rPr lang="en-US" dirty="0" smtClean="0"/>
              <a:t>stations, several low-power targets</a:t>
            </a:r>
            <a:endParaRPr lang="en-US" dirty="0"/>
          </a:p>
          <a:p>
            <a:pPr marL="6350" indent="0">
              <a:buFontTx/>
              <a:buNone/>
              <a:defRPr/>
            </a:pPr>
            <a:r>
              <a:rPr lang="en-US" dirty="0"/>
              <a:t>And maintains</a:t>
            </a:r>
          </a:p>
          <a:p>
            <a:pPr>
              <a:defRPr/>
            </a:pPr>
            <a:r>
              <a:rPr lang="en-US" dirty="0"/>
              <a:t>130 buildings, structures, service </a:t>
            </a:r>
            <a:r>
              <a:rPr lang="en-US" dirty="0" err="1"/>
              <a:t>bldgs</a:t>
            </a:r>
            <a:r>
              <a:rPr lang="en-US" dirty="0"/>
              <a:t>,…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F91-17CE-4B00-8B80-4DCB96E6DFF2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3399"/>
                </a:solidFill>
              </a:rPr>
              <a:t>Fermilab</a:t>
            </a:r>
            <a:r>
              <a:rPr lang="en-US" dirty="0">
                <a:solidFill>
                  <a:srgbClr val="003399"/>
                </a:solidFill>
              </a:rPr>
              <a:t> Accelerator Complex</a:t>
            </a:r>
          </a:p>
        </p:txBody>
      </p:sp>
      <p:pic>
        <p:nvPicPr>
          <p:cNvPr id="12" name="Picture Placeholder 11" descr="Accelerator Complex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r="-848"/>
          <a:stretch>
            <a:fillRect/>
          </a:stretch>
        </p:blipFill>
        <p:spPr>
          <a:xfrm>
            <a:off x="3236119" y="1377414"/>
            <a:ext cx="5888038" cy="4416425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94129" y="1548373"/>
            <a:ext cx="4061012" cy="4678256"/>
          </a:xfrm>
        </p:spPr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: MTA</a:t>
            </a:r>
          </a:p>
          <a:p>
            <a:r>
              <a:rPr lang="en-US" dirty="0" smtClean="0"/>
              <a:t>BNB:  </a:t>
            </a:r>
            <a:r>
              <a:rPr lang="en-US" dirty="0" err="1" smtClean="0"/>
              <a:t>MicroBooNE</a:t>
            </a:r>
            <a:endParaRPr lang="en-US" dirty="0" smtClean="0"/>
          </a:p>
          <a:p>
            <a:r>
              <a:rPr lang="en-US" dirty="0" smtClean="0"/>
              <a:t>NuMI:  MINOS+, </a:t>
            </a:r>
            <a:r>
              <a:rPr lang="en-US" dirty="0" err="1" smtClean="0"/>
              <a:t>MINER</a:t>
            </a:r>
            <a:r>
              <a:rPr lang="en-US" dirty="0" err="1">
                <a:cs typeface="Symbol" charset="2"/>
              </a:rPr>
              <a:t>v</a:t>
            </a:r>
            <a:r>
              <a:rPr lang="en-US" dirty="0" err="1" smtClean="0"/>
              <a:t>A</a:t>
            </a:r>
            <a:r>
              <a:rPr lang="en-US" dirty="0" smtClean="0"/>
              <a:t>, </a:t>
            </a:r>
            <a:r>
              <a:rPr lang="en-US" dirty="0" err="1">
                <a:cs typeface="Symbol" charset="2"/>
              </a:rPr>
              <a:t>NOvA</a:t>
            </a:r>
            <a:endParaRPr lang="en-US" dirty="0" smtClean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Fixed Target:  </a:t>
            </a:r>
            <a:r>
              <a:rPr lang="en-US" dirty="0" err="1" smtClean="0">
                <a:cs typeface="Symbol" charset="2"/>
              </a:rPr>
              <a:t>SeaQuest</a:t>
            </a:r>
            <a:r>
              <a:rPr lang="en-US" dirty="0" smtClean="0">
                <a:cs typeface="Symbol" charset="2"/>
              </a:rPr>
              <a:t>, Test Beam Facility, M-Center</a:t>
            </a:r>
            <a:endParaRPr lang="en-US" dirty="0" smtClean="0">
              <a:solidFill>
                <a:schemeClr val="accent6"/>
              </a:solidFill>
              <a:cs typeface="Symbol" charset="2"/>
            </a:endParaRPr>
          </a:p>
          <a:p>
            <a:r>
              <a:rPr lang="en-US" dirty="0" smtClean="0">
                <a:solidFill>
                  <a:schemeClr val="accent6"/>
                </a:solidFill>
                <a:cs typeface="Symbol" charset="2"/>
              </a:rPr>
              <a:t>Muon:  g-2, Mu2e (future)</a:t>
            </a:r>
          </a:p>
          <a:p>
            <a:r>
              <a:rPr lang="en-US" dirty="0" smtClean="0">
                <a:cs typeface="Symbol" charset="2"/>
              </a:rPr>
              <a:t> </a:t>
            </a:r>
          </a:p>
          <a:p>
            <a:r>
              <a:rPr lang="en-US" dirty="0" smtClean="0">
                <a:cs typeface="Symbol" charset="2"/>
              </a:rPr>
              <a:t>Also, test and R&amp;D facilities:</a:t>
            </a:r>
          </a:p>
          <a:p>
            <a:r>
              <a:rPr lang="en-US" dirty="0" smtClean="0">
                <a:cs typeface="Symbol" charset="2"/>
              </a:rPr>
              <a:t>ILC </a:t>
            </a:r>
            <a:r>
              <a:rPr lang="en-US" dirty="0" err="1" smtClean="0">
                <a:cs typeface="Symbol" charset="2"/>
              </a:rPr>
              <a:t>Cryomodule</a:t>
            </a:r>
            <a:endParaRPr lang="en-US" dirty="0" smtClean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IOTA</a:t>
            </a:r>
            <a:endParaRPr lang="en-US" dirty="0" smtClean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SRF</a:t>
            </a:r>
          </a:p>
          <a:p>
            <a:r>
              <a:rPr lang="en-US" dirty="0" err="1" smtClean="0">
                <a:cs typeface="Symbol" charset="2"/>
              </a:rPr>
              <a:t>Cryo</a:t>
            </a:r>
            <a:endParaRPr lang="en-US" dirty="0" smtClean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PXIE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9350" y="6515100"/>
            <a:ext cx="5540188" cy="2413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S. Nagaitsev | Accelerators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5</a:t>
            </a:fld>
            <a:endParaRPr lang="en-US" smtClean="0"/>
          </a:p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02/10/15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8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F91-17CE-4B00-8B80-4DCB96E6DFF2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858000" cy="457200"/>
          </a:xfrm>
        </p:spPr>
        <p:txBody>
          <a:bodyPr/>
          <a:lstStyle/>
          <a:p>
            <a:r>
              <a:rPr lang="en-US" dirty="0">
                <a:latin typeface="Helvetica" pitchFamily="34" charset="0"/>
                <a:ea typeface="ＭＳ Ｐゴシック" charset="0"/>
              </a:rPr>
              <a:t>Accelerator Performance for NuMI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838200"/>
            <a:ext cx="8813800" cy="914400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charset="0"/>
                <a:ea typeface="ＭＳ Ｐゴシック" charset="0"/>
              </a:rPr>
              <a:t>Started delivering protons to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NuMI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in 2005</a:t>
            </a:r>
          </a:p>
          <a:p>
            <a:pPr marL="892175" lvl="1"/>
            <a:r>
              <a:rPr lang="en-US" dirty="0" smtClean="0">
                <a:latin typeface="Times New Roman" charset="0"/>
                <a:ea typeface="ＭＳ Ｐゴシック" charset="0"/>
              </a:rPr>
              <a:t>~1.55e21 in 7 years; 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NO</a:t>
            </a:r>
            <a:r>
              <a:rPr lang="en-US" dirty="0" err="1" smtClean="0">
                <a:cs typeface="Symbol" charset="2"/>
              </a:rPr>
              <a:t>v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A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goal is 3.6e21 </a:t>
            </a:r>
          </a:p>
          <a:p>
            <a:pPr marL="892175" lvl="1"/>
            <a:r>
              <a:rPr lang="en-US" dirty="0" smtClean="0">
                <a:latin typeface="Times New Roman" charset="0"/>
                <a:ea typeface="ＭＳ Ｐゴシック" charset="0"/>
              </a:rPr>
              <a:t>Most intense high energy neutrino beam in the world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  <p:pic>
        <p:nvPicPr>
          <p:cNvPr id="4098" name="Picture 2" descr="http://www-bd.fnal.gov/FixedTargetPlots/today/IntegratedBeamToNu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6" y="1752599"/>
            <a:ext cx="6858794" cy="457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108200" y="1364343"/>
            <a:ext cx="3712029" cy="1390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7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FY14 was the second best year, ~3.1e20 POT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  <p:pic>
        <p:nvPicPr>
          <p:cNvPr id="5122" name="Picture 2" descr="http://www-bd.fnal.gov/FixedTargetPlots/today/YearlyIntegratedBeamToNu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7" y="914400"/>
            <a:ext cx="80772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Upgrades for </a:t>
            </a:r>
            <a:r>
              <a:rPr lang="en-US" dirty="0" err="1"/>
              <a:t>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the capability to increase </a:t>
            </a:r>
            <a:r>
              <a:rPr lang="en-US" dirty="0"/>
              <a:t>power on </a:t>
            </a:r>
            <a:r>
              <a:rPr lang="en-US" dirty="0" smtClean="0"/>
              <a:t>target </a:t>
            </a:r>
            <a:r>
              <a:rPr lang="en-US" dirty="0"/>
              <a:t>to 700 kW </a:t>
            </a:r>
          </a:p>
          <a:p>
            <a:pPr lvl="1"/>
            <a:r>
              <a:rPr lang="en-US" dirty="0" smtClean="0"/>
              <a:t>Slip </a:t>
            </a:r>
            <a:r>
              <a:rPr lang="en-US" dirty="0"/>
              <a:t>Stacking in Recycler </a:t>
            </a:r>
          </a:p>
          <a:p>
            <a:pPr lvl="1"/>
            <a:r>
              <a:rPr lang="en-US" dirty="0" smtClean="0"/>
              <a:t>1.33 </a:t>
            </a:r>
            <a:r>
              <a:rPr lang="en-US" dirty="0"/>
              <a:t>second cycle in Main Injector </a:t>
            </a:r>
          </a:p>
          <a:p>
            <a:pPr lvl="1"/>
            <a:r>
              <a:rPr lang="en-US" dirty="0" smtClean="0"/>
              <a:t>Target </a:t>
            </a:r>
            <a:r>
              <a:rPr lang="en-US" dirty="0"/>
              <a:t>station upgrades </a:t>
            </a:r>
          </a:p>
          <a:p>
            <a:pPr lvl="2"/>
            <a:r>
              <a:rPr lang="en-US" dirty="0" smtClean="0"/>
              <a:t>v energy </a:t>
            </a:r>
            <a:r>
              <a:rPr lang="en-US" dirty="0"/>
              <a:t>configuration </a:t>
            </a:r>
          </a:p>
          <a:p>
            <a:pPr lvl="2"/>
            <a:r>
              <a:rPr lang="en-US" dirty="0"/>
              <a:t>to handle increased power </a:t>
            </a:r>
            <a:endParaRPr lang="en-US" dirty="0" smtClean="0"/>
          </a:p>
          <a:p>
            <a:r>
              <a:rPr lang="en-US" dirty="0"/>
              <a:t>Element of </a:t>
            </a:r>
            <a:r>
              <a:rPr lang="en-US" dirty="0" err="1"/>
              <a:t>NOvA</a:t>
            </a:r>
            <a:r>
              <a:rPr lang="en-US" dirty="0"/>
              <a:t> </a:t>
            </a:r>
            <a:r>
              <a:rPr lang="en-US" dirty="0" smtClean="0"/>
              <a:t>Project</a:t>
            </a:r>
            <a:endParaRPr lang="en-US" dirty="0"/>
          </a:p>
          <a:p>
            <a:pPr lvl="1"/>
            <a:r>
              <a:rPr lang="en-US" dirty="0" smtClean="0"/>
              <a:t>14 </a:t>
            </a:r>
            <a:r>
              <a:rPr lang="en-US" dirty="0" err="1"/>
              <a:t>kton</a:t>
            </a:r>
            <a:r>
              <a:rPr lang="en-US" dirty="0"/>
              <a:t> detector in Ash River MN </a:t>
            </a:r>
          </a:p>
          <a:p>
            <a:pPr lvl="1"/>
            <a:r>
              <a:rPr lang="en-US" dirty="0" smtClean="0"/>
              <a:t>CD-3b Oct </a:t>
            </a:r>
            <a:r>
              <a:rPr lang="en-US" dirty="0"/>
              <a:t>2009 </a:t>
            </a:r>
          </a:p>
          <a:p>
            <a:pPr lvl="1"/>
            <a:r>
              <a:rPr lang="en-US" dirty="0" smtClean="0"/>
              <a:t>CD-4 Sep </a:t>
            </a:r>
            <a:r>
              <a:rPr lang="en-US" dirty="0"/>
              <a:t>2014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for </a:t>
            </a:r>
            <a:r>
              <a:rPr lang="en-US" dirty="0" err="1" smtClean="0"/>
              <a:t>NuMI</a:t>
            </a:r>
            <a:r>
              <a:rPr lang="en-US" dirty="0" smtClean="0"/>
              <a:t> (during </a:t>
            </a:r>
            <a:r>
              <a:rPr lang="en-US" dirty="0" err="1" smtClean="0"/>
              <a:t>Tevatron</a:t>
            </a:r>
            <a:r>
              <a:rPr lang="en-US" dirty="0" smtClean="0"/>
              <a:t> ops)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Recycler was used for </a:t>
            </a:r>
            <a:r>
              <a:rPr lang="en-US" dirty="0" err="1" smtClean="0"/>
              <a:t>pbar</a:t>
            </a:r>
            <a:r>
              <a:rPr lang="en-US" dirty="0" smtClean="0"/>
              <a:t> cooling</a:t>
            </a:r>
          </a:p>
          <a:p>
            <a:r>
              <a:rPr lang="en-US" dirty="0"/>
              <a:t>11 batch injection into Main Injector &amp; slip </a:t>
            </a:r>
            <a:r>
              <a:rPr lang="en-US" dirty="0" smtClean="0"/>
              <a:t>stacking </a:t>
            </a:r>
          </a:p>
          <a:p>
            <a:pPr lvl="1"/>
            <a:r>
              <a:rPr lang="en-US" dirty="0" smtClean="0"/>
              <a:t>10/15 second </a:t>
            </a:r>
            <a:r>
              <a:rPr lang="en-US" dirty="0"/>
              <a:t>to accumulate beam in MI </a:t>
            </a:r>
          </a:p>
          <a:p>
            <a:r>
              <a:rPr lang="en-US" dirty="0"/>
              <a:t>Ramp to 120 GeV and </a:t>
            </a:r>
            <a:r>
              <a:rPr lang="en-US" dirty="0" smtClean="0"/>
              <a:t>extract</a:t>
            </a:r>
          </a:p>
          <a:p>
            <a:pPr lvl="1"/>
            <a:r>
              <a:rPr lang="en-US" dirty="0" smtClean="0"/>
              <a:t>takes 1.533 </a:t>
            </a:r>
            <a:r>
              <a:rPr lang="en-US" dirty="0"/>
              <a:t>seconds</a:t>
            </a:r>
          </a:p>
          <a:p>
            <a:pPr lvl="1"/>
            <a:r>
              <a:rPr lang="en-US" dirty="0" smtClean="0"/>
              <a:t>2 batches </a:t>
            </a:r>
            <a:r>
              <a:rPr lang="en-US" dirty="0"/>
              <a:t>for </a:t>
            </a:r>
            <a:r>
              <a:rPr lang="en-US" dirty="0" err="1"/>
              <a:t>pbar</a:t>
            </a:r>
            <a:r>
              <a:rPr lang="en-US" dirty="0"/>
              <a:t> </a:t>
            </a:r>
            <a:r>
              <a:rPr lang="en-US" dirty="0" smtClean="0"/>
              <a:t>production ~8e12, </a:t>
            </a:r>
            <a:r>
              <a:rPr lang="en-US" dirty="0"/>
              <a:t>70 kW </a:t>
            </a:r>
          </a:p>
          <a:p>
            <a:pPr lvl="1"/>
            <a:r>
              <a:rPr lang="pl-PL" dirty="0"/>
              <a:t>9 </a:t>
            </a:r>
            <a:r>
              <a:rPr lang="en-US" dirty="0" smtClean="0"/>
              <a:t>batches </a:t>
            </a:r>
            <a:r>
              <a:rPr lang="pl-PL" dirty="0" smtClean="0"/>
              <a:t>to </a:t>
            </a:r>
            <a:r>
              <a:rPr lang="pl-PL" dirty="0"/>
              <a:t>NuMI </a:t>
            </a:r>
            <a:r>
              <a:rPr lang="pl-PL" dirty="0" smtClean="0"/>
              <a:t>target</a:t>
            </a:r>
            <a:r>
              <a:rPr lang="en-US" dirty="0" smtClean="0"/>
              <a:t> </a:t>
            </a:r>
            <a:r>
              <a:rPr lang="pl-PL" dirty="0" smtClean="0"/>
              <a:t>~3.5e13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pl-PL" dirty="0"/>
              <a:t>305 kW </a:t>
            </a:r>
          </a:p>
          <a:p>
            <a:r>
              <a:rPr lang="en-US" dirty="0" smtClean="0"/>
              <a:t>Total cycle duration: 2.2 seconds</a:t>
            </a:r>
          </a:p>
          <a:p>
            <a:pPr lvl="1"/>
            <a:r>
              <a:rPr lang="en-US" dirty="0"/>
              <a:t>5 Hz demand on Booster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Accelerators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10013</TotalTime>
  <Words>2525</Words>
  <Application>Microsoft Office PowerPoint</Application>
  <PresentationFormat>On-screen Show (4:3)</PresentationFormat>
  <Paragraphs>466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FNAL_TemplatePC_060514</vt:lpstr>
      <vt:lpstr>Fermilab: Footer Only</vt:lpstr>
      <vt:lpstr>Accelerator Program</vt:lpstr>
      <vt:lpstr>Fermilab after the Tevatron</vt:lpstr>
      <vt:lpstr>What is on our plate?</vt:lpstr>
      <vt:lpstr>Accelerator Operations</vt:lpstr>
      <vt:lpstr>Fermilab Accelerator Complex</vt:lpstr>
      <vt:lpstr>Accelerator Performance for NuMI</vt:lpstr>
      <vt:lpstr>FY14 was the second best year, ~3.1e20 POT</vt:lpstr>
      <vt:lpstr>Accelerator Upgrades for NOvA</vt:lpstr>
      <vt:lpstr>Operations for NuMI (during Tevatron ops)</vt:lpstr>
      <vt:lpstr>NOvA operations</vt:lpstr>
      <vt:lpstr>Before NOvA</vt:lpstr>
      <vt:lpstr>Increasing Beam Power to 700 kW</vt:lpstr>
      <vt:lpstr>MI Beam power with and without slow extraction</vt:lpstr>
      <vt:lpstr> Current MI operation and plans</vt:lpstr>
      <vt:lpstr>Fermilab Booster </vt:lpstr>
      <vt:lpstr>PowerPoint Presentation</vt:lpstr>
      <vt:lpstr>15 Hz operations: Booster rf cavities</vt:lpstr>
      <vt:lpstr>Booster RF cavities</vt:lpstr>
      <vt:lpstr>PowerPoint Presentation</vt:lpstr>
      <vt:lpstr>PowerPoint Presentation</vt:lpstr>
      <vt:lpstr>PowerPoint Presentation</vt:lpstr>
      <vt:lpstr>POT Projections:  FY16 &amp; FY17</vt:lpstr>
      <vt:lpstr>Proton Program Management Group (aka Proton PMG)</vt:lpstr>
      <vt:lpstr>Proton delivery scenario (approximate)</vt:lpstr>
      <vt:lpstr>Proton Improvement Plan-II (PIP-II, Fermilab)</vt:lpstr>
      <vt:lpstr>PIP-II schematic (see S. Holmes’ talk)</vt:lpstr>
      <vt:lpstr>PIP-II Performance Goals </vt:lpstr>
      <vt:lpstr>PIP-II Site Layout (provisional)</vt:lpstr>
      <vt:lpstr>PIP-II Status</vt:lpstr>
      <vt:lpstr>PXIE : Front End Test of PIP-II H- Source thru SSR1</vt:lpstr>
      <vt:lpstr>R&amp;D toward multi-MW beams and targets at Fermilab </vt:lpstr>
      <vt:lpstr>High Power Targetry R&amp;D Status and Plans</vt:lpstr>
      <vt:lpstr>LARP</vt:lpstr>
      <vt:lpstr>The HL-LHC Project</vt:lpstr>
      <vt:lpstr>CERN FCC</vt:lpstr>
      <vt:lpstr>Summary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nsergei</cp:lastModifiedBy>
  <cp:revision>156</cp:revision>
  <cp:lastPrinted>2014-10-06T17:38:24Z</cp:lastPrinted>
  <dcterms:created xsi:type="dcterms:W3CDTF">2014-08-05T17:49:18Z</dcterms:created>
  <dcterms:modified xsi:type="dcterms:W3CDTF">2015-02-10T02:53:08Z</dcterms:modified>
</cp:coreProperties>
</file>