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708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fld id="{F25C245F-C3E4-42F2-9BCD-3C75714B9EBF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fld id="{EDCA181F-FEBA-4A6D-8327-7840D7BDB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95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fld id="{65611F8A-9DA9-4B18-B4D8-EA763DE92072}" type="datetimeFigureOut">
              <a:rPr lang="en-US"/>
              <a:pPr>
                <a:defRPr/>
              </a:pPr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fld id="{172BC716-F9FB-46E7-AEFB-A9AD582A1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401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BC716-F9FB-46E7-AEFB-A9AD582A142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79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Roy Rubinstein | UEC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E10162-77B1-4704-AD9B-38F9741CB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8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Roy Rubinstein | UEC Meeting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F246-8EDC-484F-9960-C7AFEE60C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6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Roy Rubinstein | UEC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97907-AB82-4897-B9DE-1A058FC8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9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Roy Rubinstein | UEC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8C92-46BE-429A-A000-FC319CAD9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7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Roy Rubinstein | UEC Meeting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E0B20-AFB6-4F25-B2D4-1DA61310C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2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Roy Rubinstein | UEC Meeting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30BC32-DBC7-49DD-84E7-4451A5DDF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3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Roy Rubinstein | UEC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E2D750-F272-4EDA-87C1-0D500CB28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Roy Rubinstein | UEC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2EC6A6-E603-4A0D-9E07-A38D91730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4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ontentSlide_HeaderFooter_012014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Roy Rubinstein | UEC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5127EFE9-8786-4513-A8C5-18B1563CC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55" r:id="rId3"/>
    <p:sldLayoutId id="2147484056" r:id="rId4"/>
    <p:sldLayoutId id="2147484057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 smtClean="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Roy Rubinstein | UEC Meeting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 smtClean="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0A2FF164-E3A5-4853-95CC-FDAC586B2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1" descr="ContentSlide_Footer_01201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61" r:id="rId2"/>
    <p:sldLayoutId id="2147484062" r:id="rId3"/>
    <p:sldLayoutId id="2147484063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Fermilab On-Site Housing Allocations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Roy Rubinstein</a:t>
            </a: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UEC Meeting</a:t>
            </a:r>
          </a:p>
          <a:p>
            <a:pPr eaLnBrk="1" hangingPunct="1"/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25 April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Meet with UEC chair (or designee) to discuss allocation. </a:t>
            </a:r>
          </a:p>
          <a:p>
            <a:pPr marL="0" indent="0">
              <a:buNone/>
            </a:pPr>
            <a:r>
              <a:rPr lang="en-US" sz="3600" dirty="0" smtClean="0"/>
              <a:t>Input</a:t>
            </a:r>
          </a:p>
          <a:p>
            <a:r>
              <a:rPr lang="en-US" sz="3200" dirty="0" smtClean="0"/>
              <a:t>Running experiments strongly </a:t>
            </a:r>
            <a:r>
              <a:rPr lang="en-US" sz="3200" dirty="0" err="1" smtClean="0"/>
              <a:t>favoured</a:t>
            </a:r>
            <a:endParaRPr lang="en-US" sz="3200" dirty="0" smtClean="0"/>
          </a:p>
          <a:p>
            <a:r>
              <a:rPr lang="en-US" sz="3200" dirty="0" smtClean="0"/>
              <a:t>Need knowledge of Lab’s current projects</a:t>
            </a:r>
          </a:p>
          <a:p>
            <a:r>
              <a:rPr lang="en-US" sz="3200" dirty="0" smtClean="0"/>
              <a:t>Need knowledge of Lab’s future projects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Rubinstein | UEC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30BC32-DBC7-49DD-84E7-4451A5DDFA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2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Output to Housing Office</a:t>
            </a:r>
          </a:p>
          <a:p>
            <a:r>
              <a:rPr lang="en-US" sz="3200" dirty="0" smtClean="0"/>
              <a:t>Housing office notifies each spokesperson of # houses, dorms.</a:t>
            </a:r>
          </a:p>
          <a:p>
            <a:r>
              <a:rPr lang="en-US" sz="3200" dirty="0" smtClean="0"/>
              <a:t>Spokespersons decide who received their experiment’s allocation.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Rubinstein | UEC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E10162-77B1-4704-AD9B-38F9741CBD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charset="0"/>
              </a:rPr>
              <a:t>Fermilab On-Site Housing Allocations</a:t>
            </a:r>
            <a:endParaRPr lang="en-US" dirty="0" smtClean="0">
              <a:latin typeface="Helvetica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3600" dirty="0" smtClean="0">
                <a:latin typeface="Helvetica" charset="0"/>
              </a:rPr>
              <a:t>Twice a year on-site housing is </a:t>
            </a:r>
            <a:r>
              <a:rPr lang="en-US" sz="3600" dirty="0" smtClean="0">
                <a:latin typeface="Helvetica" charset="0"/>
              </a:rPr>
              <a:t>allocated.</a:t>
            </a:r>
            <a:endParaRPr lang="en-US" sz="3600" dirty="0" smtClean="0">
              <a:latin typeface="Helvetica" charset="0"/>
            </a:endParaRPr>
          </a:p>
          <a:p>
            <a:pPr eaLnBrk="1" hangingPunct="1"/>
            <a:r>
              <a:rPr lang="en-US" sz="3200" dirty="0" smtClean="0">
                <a:latin typeface="Helvetica" charset="0"/>
              </a:rPr>
              <a:t>What happens when demand exceeds availability?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25 April 2014</a:t>
            </a:r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Roy Rubinstein | UEC Meeting</a:t>
            </a:r>
            <a:endParaRPr lang="en-US" sz="900" b="1" smtClean="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1BBC6A3-3436-43C3-A392-96AD605C7223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2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Rubinstein | UEC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3E10162-77B1-4704-AD9B-38F9741CBD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16" y="361950"/>
            <a:ext cx="4514574" cy="578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398046"/>
            <a:ext cx="8675688" cy="5668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Rubinstein | UEC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30BC32-DBC7-49DD-84E7-4451A5DDFA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5340"/>
          <a:stretch/>
        </p:blipFill>
        <p:spPr bwMode="auto">
          <a:xfrm rot="16260000">
            <a:off x="1676100" y="-626849"/>
            <a:ext cx="5642811" cy="795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3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Rubinstein | UEC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30BC32-DBC7-49DD-84E7-4451A5DDFA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r="4972" b="12626"/>
          <a:stretch/>
        </p:blipFill>
        <p:spPr bwMode="auto">
          <a:xfrm rot="16200000">
            <a:off x="1242647" y="-248015"/>
            <a:ext cx="5606980" cy="695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8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Rubinstein | UEC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30BC32-DBC7-49DD-84E7-4451A5DDFA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88" y="361950"/>
            <a:ext cx="4528796" cy="580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1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Rubinstein | UEC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30BC32-DBC7-49DD-84E7-4451A5DDFA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95" y="255075"/>
            <a:ext cx="4710255" cy="603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5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Rubinstein | UEC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30BC32-DBC7-49DD-84E7-4451A5DDFA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19"/>
          <a:stretch/>
        </p:blipFill>
        <p:spPr bwMode="auto">
          <a:xfrm>
            <a:off x="1365666" y="361949"/>
            <a:ext cx="6259842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2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25 April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Roy Rubinstein | UEC Meeting</a:t>
            </a:r>
            <a:endParaRPr lang="en-US" b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30BC32-DBC7-49DD-84E7-4451A5DDFA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66686" y="653139"/>
            <a:ext cx="7563112" cy="484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67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PC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173</Words>
  <Application>Microsoft Office PowerPoint</Application>
  <PresentationFormat>On-screen Show (4:3)</PresentationFormat>
  <Paragraphs>46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FermilabTemplatePC</vt:lpstr>
      <vt:lpstr>Fermilab: Footer Only</vt:lpstr>
      <vt:lpstr>Fermilab On-Site Housing Allocations</vt:lpstr>
      <vt:lpstr>Fermilab On-Site Housing Allocations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Mary E. Tolian x6549 11668N</cp:lastModifiedBy>
  <cp:revision>119</cp:revision>
  <cp:lastPrinted>2014-01-20T19:40:21Z</cp:lastPrinted>
  <dcterms:created xsi:type="dcterms:W3CDTF">2014-01-03T20:18:13Z</dcterms:created>
  <dcterms:modified xsi:type="dcterms:W3CDTF">2014-04-22T16:59:36Z</dcterms:modified>
</cp:coreProperties>
</file>