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0" y="-9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6EA4-1E88-4701-97E3-F490549C7AF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51FC-AE39-4EB1-AD50-1ABD2B13D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5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6EA4-1E88-4701-97E3-F490549C7AF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51FC-AE39-4EB1-AD50-1ABD2B13D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6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6EA4-1E88-4701-97E3-F490549C7AF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51FC-AE39-4EB1-AD50-1ABD2B13D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22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6EA4-1E88-4701-97E3-F490549C7AF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51FC-AE39-4EB1-AD50-1ABD2B13D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1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6EA4-1E88-4701-97E3-F490549C7AF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51FC-AE39-4EB1-AD50-1ABD2B13D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6EA4-1E88-4701-97E3-F490549C7AF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51FC-AE39-4EB1-AD50-1ABD2B13D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0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6EA4-1E88-4701-97E3-F490549C7AF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51FC-AE39-4EB1-AD50-1ABD2B13D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6EA4-1E88-4701-97E3-F490549C7AF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51FC-AE39-4EB1-AD50-1ABD2B13D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6EA4-1E88-4701-97E3-F490549C7AF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51FC-AE39-4EB1-AD50-1ABD2B13D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9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6EA4-1E88-4701-97E3-F490549C7AF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51FC-AE39-4EB1-AD50-1ABD2B13D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4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6EA4-1E88-4701-97E3-F490549C7AF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51FC-AE39-4EB1-AD50-1ABD2B13D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6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A6EA4-1E88-4701-97E3-F490549C7AFD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451FC-AE39-4EB1-AD50-1ABD2B13D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5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3291"/>
            <a:ext cx="9144000" cy="63699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Changes to the D10 Vacuum System in the Delivery Ring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77" y="869557"/>
            <a:ext cx="4832245" cy="590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1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Problems in he straight …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2128"/>
            <a:ext cx="10515600" cy="549715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D10 vacuum was modified to work with the old stochastic cooling systems.</a:t>
            </a:r>
          </a:p>
          <a:p>
            <a:r>
              <a:rPr lang="en-US" sz="2400" dirty="0" smtClean="0"/>
              <a:t>More vacuum valves than we need and arranged so there are parts of the straight we cannot vent or pump down independently of the rest of the straight.</a:t>
            </a:r>
          </a:p>
          <a:p>
            <a:r>
              <a:rPr lang="en-US" sz="2400" dirty="0" smtClean="0"/>
              <a:t>Over pumped – more ion pumps than necessary in some places.</a:t>
            </a:r>
          </a:p>
          <a:p>
            <a:r>
              <a:rPr lang="en-US" sz="2400" dirty="0" smtClean="0"/>
              <a:t>Under pumped – one section with no ion pumps, only a roughing port.</a:t>
            </a:r>
          </a:p>
          <a:p>
            <a:r>
              <a:rPr lang="en-US" sz="2400" dirty="0" smtClean="0"/>
              <a:t>Can’t use the old coasting beam valve safety system. We need a new two valve (redundant) system.</a:t>
            </a:r>
          </a:p>
          <a:p>
            <a:r>
              <a:rPr lang="en-US" sz="2400" dirty="0" smtClean="0"/>
              <a:t>Cryo pressure relief vents that may end up as vacuum leaks in the Mu2e era (rubber O-rings).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789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825" y="182880"/>
            <a:ext cx="9861175" cy="52712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>Other things we need to do …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6825" y="892885"/>
            <a:ext cx="9861176" cy="571231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DEKIK needs to be removed and replaced with a spool piece.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old ESEP D-Chamber through D6Q6 needs to be replaced with a spool piece and the old BPM on the upstream end reinstalled.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Old horizontal and vertical schottky’s need removal.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Other misc. parts to remove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81" y="123290"/>
            <a:ext cx="4989602" cy="66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05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2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4112"/>
            <a:ext cx="12113231" cy="655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2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0" y="376619"/>
            <a:ext cx="12041312" cy="63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661"/>
            <a:ext cx="10515600" cy="462337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Afterword …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6998"/>
            <a:ext cx="10515600" cy="5866544"/>
          </a:xfrm>
        </p:spPr>
        <p:txBody>
          <a:bodyPr/>
          <a:lstStyle/>
          <a:p>
            <a:r>
              <a:rPr lang="en-US" sz="2400" dirty="0" smtClean="0"/>
              <a:t>Four fewer ion pumps in the D10 straight for use elsewhere.</a:t>
            </a:r>
          </a:p>
          <a:p>
            <a:r>
              <a:rPr lang="en-US" sz="2400" dirty="0" smtClean="0"/>
              <a:t>On average, better pumping than we have in the arcs.</a:t>
            </a:r>
          </a:p>
          <a:p>
            <a:r>
              <a:rPr lang="en-US" sz="2400" dirty="0" smtClean="0"/>
              <a:t>Better apertures.</a:t>
            </a:r>
          </a:p>
          <a:p>
            <a:r>
              <a:rPr lang="en-US" sz="2400" dirty="0" smtClean="0"/>
              <a:t>No isolated areas were we have to let up or pump back down an adjoining section to recover the vacuum.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2793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232</Words>
  <Application>Microsoft Office PowerPoint</Application>
  <PresentationFormat>Custom</PresentationFormat>
  <Paragraphs>19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Changes to the D10 Vacuum System in the Delivery Ring</vt:lpstr>
      <vt:lpstr>Problems in he straight …</vt:lpstr>
      <vt:lpstr>Other things we need to do …</vt:lpstr>
      <vt:lpstr>PowerPoint Presentation</vt:lpstr>
      <vt:lpstr>PowerPoint Presentation</vt:lpstr>
      <vt:lpstr>PowerPoint Presentation</vt:lpstr>
      <vt:lpstr>PowerPoint Presentation</vt:lpstr>
      <vt:lpstr>Afterword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to the D10 Vacuum System in the Delivery Ring</dc:title>
  <dc:creator>David Vander Meulen</dc:creator>
  <cp:lastModifiedBy>Gerald E. Annala x3804 06541N</cp:lastModifiedBy>
  <cp:revision>11</cp:revision>
  <dcterms:created xsi:type="dcterms:W3CDTF">2015-02-04T15:44:19Z</dcterms:created>
  <dcterms:modified xsi:type="dcterms:W3CDTF">2015-02-04T19:19:07Z</dcterms:modified>
</cp:coreProperties>
</file>