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6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5C2DA-0D91-4474-B475-D2A3385DD52A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F2435-05C6-4FE3-862E-9BC971E74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55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A9FA-F109-4A2F-A973-1249365B0751}" type="datetime1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Steve Werkema | Muon Dept.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BFA7-1B1C-40E6-A17E-AA4E45BC5A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9811"/>
            <a:ext cx="6477000" cy="11430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053CE-7D7E-4077-AF03-81F6D5BBE86D}" type="datetime1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Steve Werkema | Muon Dept.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BFA7-1B1C-40E6-A17E-AA4E45BC5A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4538-03EC-4E96-B0CD-AB542DAA17BC}" type="datetime1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Steve Werkema | Muon Dept.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BFA7-1B1C-40E6-A17E-AA4E45BC5A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9811"/>
            <a:ext cx="6324600" cy="11430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AD95C-C509-4BE1-9B35-ABEB1F3B86E6}" type="datetime1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Steve Werkema | Muon Dept.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BFA7-1B1C-40E6-A17E-AA4E45BC5A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044825"/>
            <a:ext cx="7772400" cy="1362075"/>
          </a:xfrm>
        </p:spPr>
        <p:txBody>
          <a:bodyPr anchor="t"/>
          <a:lstStyle>
            <a:lvl1pPr algn="l">
              <a:defRPr sz="4000" b="1" cap="al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9301" y="44069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94181-D203-4451-9816-6AAF58717DC0}" type="datetime1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Steve Werkema | Muon Dept.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BFA7-1B1C-40E6-A17E-AA4E45BC5A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9811"/>
            <a:ext cx="6477000" cy="11430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B33C8-E55B-4A6C-8342-99A9069B1503}" type="datetime1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Steve Werkema | Muon Dept.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BFA7-1B1C-40E6-A17E-AA4E45BC5A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9811"/>
            <a:ext cx="6400800" cy="11430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B39A-7BBB-464A-A41E-5797D47362A2}" type="datetime1">
              <a:rPr lang="en-US" smtClean="0"/>
              <a:t>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Steve Werkema | Muon Dept.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BFA7-1B1C-40E6-A17E-AA4E45BC5A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9539-A0E4-47B6-87D6-A07B45868DAA}" type="datetime1">
              <a:rPr lang="en-US" smtClean="0"/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Steve Werkema | Muon Dept.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BFA7-1B1C-40E6-A17E-AA4E45BC5A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37221-EDA1-4789-BCF8-174179B415F4}" type="datetime1">
              <a:rPr lang="en-US" smtClean="0"/>
              <a:t>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Steve Werkema | Muon Dept.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BFA7-1B1C-40E6-A17E-AA4E45BC5A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0CEB-229D-41E4-8048-39F980BAC9C3}" type="datetime1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Steve Werkema | Muon Dept.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BFA7-1B1C-40E6-A17E-AA4E45BC5A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3EA4-7A38-449C-B490-D53CDD4D174D}" type="datetime1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Steve Werkema | Muon Dept.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BFA7-1B1C-40E6-A17E-AA4E45BC5A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>
                <a:lumMod val="0"/>
                <a:lumOff val="100000"/>
                <a:alpha val="0"/>
              </a:srgbClr>
            </a:gs>
            <a:gs pos="78000">
              <a:srgbClr val="F0EBD5">
                <a:alpha val="0"/>
                <a:lumMod val="20000"/>
                <a:lumOff val="80000"/>
              </a:srgbClr>
            </a:gs>
            <a:gs pos="100000">
              <a:srgbClr val="D1C39F">
                <a:alpha val="0"/>
                <a:lumMod val="10000"/>
                <a:lumOff val="90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7627" y="39811"/>
            <a:ext cx="6259974" cy="923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63C85-66AF-4D23-B646-BDD535B5ABCC}" type="datetime1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3962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Steve Werkema | Muon Dept.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FA7-1B1C-40E6-A17E-AA4E45BC5AE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578643" y="250744"/>
            <a:ext cx="1219200" cy="70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14"/>
          <a:srcRect r="69780"/>
          <a:stretch>
            <a:fillRect/>
          </a:stretch>
        </p:blipFill>
        <p:spPr bwMode="auto">
          <a:xfrm>
            <a:off x="392072" y="250744"/>
            <a:ext cx="815554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Arial"/>
        </a:defRPr>
      </a:lvl1pPr>
    </p:titleStyle>
    <p:bodyStyle>
      <a:lvl1pPr marL="2286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n-ea"/>
          <a:cs typeface="Arial"/>
        </a:defRPr>
      </a:lvl1pPr>
      <a:lvl2pPr marL="685800" indent="-228600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chemeClr val="tx1"/>
          </a:solidFill>
          <a:latin typeface="+mj-lt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Courier New"/>
        <a:buChar char="o"/>
        <a:defRPr sz="1800" kern="1200">
          <a:solidFill>
            <a:schemeClr val="tx1"/>
          </a:solidFill>
          <a:latin typeface="+mj-lt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j-lt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j-lt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Mu2e Design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>
              <a:tabLst>
                <a:tab pos="5486400" algn="l"/>
              </a:tabLst>
            </a:pPr>
            <a:r>
              <a:rPr lang="en-US" dirty="0" smtClean="0"/>
              <a:t>Target absorber	16 February 2015</a:t>
            </a:r>
          </a:p>
          <a:p>
            <a:pPr>
              <a:tabLst>
                <a:tab pos="5486400" algn="l"/>
              </a:tabLst>
            </a:pPr>
            <a:r>
              <a:rPr lang="en-US" dirty="0" smtClean="0"/>
              <a:t>Target Remote Handling	3 March 2015</a:t>
            </a:r>
          </a:p>
          <a:p>
            <a:pPr>
              <a:tabLst>
                <a:tab pos="5486400" algn="l"/>
              </a:tabLst>
            </a:pPr>
            <a:r>
              <a:rPr lang="en-US" dirty="0" smtClean="0"/>
              <a:t>Instrumentation &amp; Controls	25 March 2015</a:t>
            </a:r>
          </a:p>
          <a:p>
            <a:pPr>
              <a:tabLst>
                <a:tab pos="5486400" algn="l"/>
              </a:tabLst>
            </a:pPr>
            <a:r>
              <a:rPr lang="en-US" dirty="0" smtClean="0"/>
              <a:t>Delivery Ring RF	25 March 2015</a:t>
            </a:r>
          </a:p>
          <a:p>
            <a:pPr>
              <a:tabLst>
                <a:tab pos="5486400" algn="l"/>
              </a:tabLst>
            </a:pPr>
            <a:r>
              <a:rPr lang="en-US" dirty="0" smtClean="0"/>
              <a:t>Proton Target	12 May 2015</a:t>
            </a:r>
          </a:p>
          <a:p>
            <a:pPr>
              <a:tabLst>
                <a:tab pos="5486400" algn="l"/>
              </a:tabLst>
            </a:pPr>
            <a:r>
              <a:rPr lang="en-US" dirty="0" smtClean="0"/>
              <a:t>Beamline Optics	17 July 2015</a:t>
            </a:r>
          </a:p>
          <a:p>
            <a:pPr>
              <a:tabLst>
                <a:tab pos="5486400" algn="l"/>
              </a:tabLst>
            </a:pPr>
            <a:r>
              <a:rPr lang="en-US" dirty="0" smtClean="0"/>
              <a:t>Resonant Extraction	27 July 2015</a:t>
            </a:r>
          </a:p>
          <a:p>
            <a:pPr>
              <a:tabLst>
                <a:tab pos="5486400" algn="l"/>
              </a:tabLst>
            </a:pPr>
            <a:r>
              <a:rPr lang="en-US" dirty="0" smtClean="0"/>
              <a:t>Extinction	31 July 2015</a:t>
            </a:r>
          </a:p>
          <a:p>
            <a:pPr>
              <a:tabLst>
                <a:tab pos="5486400" algn="l"/>
              </a:tabLst>
            </a:pPr>
            <a:r>
              <a:rPr lang="en-US" dirty="0" smtClean="0"/>
              <a:t>Extinction Monitoring	31 July 2015</a:t>
            </a:r>
          </a:p>
          <a:p>
            <a:pPr>
              <a:tabLst>
                <a:tab pos="5486400" algn="l"/>
              </a:tabLst>
            </a:pPr>
            <a:r>
              <a:rPr lang="en-US" dirty="0" smtClean="0"/>
              <a:t>HRS 	21 August 2015</a:t>
            </a:r>
          </a:p>
          <a:p>
            <a:pPr>
              <a:spcBef>
                <a:spcPts val="1200"/>
              </a:spcBef>
              <a:tabLst>
                <a:tab pos="5486400" algn="l"/>
              </a:tabLst>
            </a:pPr>
            <a:r>
              <a:rPr lang="en-US" sz="2800" dirty="0" smtClean="0">
                <a:solidFill>
                  <a:srgbClr val="FF0000"/>
                </a:solidFill>
              </a:rPr>
              <a:t>DOE CD-3c Review	6 April 2016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9325-5B15-4038-AC38-7BFD4073EF3F}" type="datetime1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Steve Werkema | Muon Dept.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741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Mu2e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Finalize M4 beamline optics</a:t>
            </a:r>
          </a:p>
          <a:p>
            <a:r>
              <a:rPr lang="en-US" dirty="0" smtClean="0"/>
              <a:t>Install Diagnostic absorber (part of Enclosure GPP)</a:t>
            </a:r>
          </a:p>
          <a:p>
            <a:r>
              <a:rPr lang="en-US" dirty="0" smtClean="0"/>
              <a:t>Target materials testing at RAL</a:t>
            </a:r>
          </a:p>
          <a:p>
            <a:r>
              <a:rPr lang="en-US" dirty="0" smtClean="0"/>
              <a:t>ESS prototype HV testing at NWA</a:t>
            </a:r>
          </a:p>
          <a:p>
            <a:r>
              <a:rPr lang="en-US" dirty="0" smtClean="0"/>
              <a:t>Accelerator timeline flap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AD95C-C509-4BE1-9B35-ABEB1F3B86E6}" type="datetime1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Steve Werkema | Muon Dept.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54715"/>
      </p:ext>
    </p:extLst>
  </p:cSld>
  <p:clrMapOvr>
    <a:masterClrMapping/>
  </p:clrMapOvr>
</p:sld>
</file>

<file path=ppt/theme/theme1.xml><?xml version="1.0" encoding="utf-8"?>
<a:theme xmlns:a="http://schemas.openxmlformats.org/drawingml/2006/main" name="Mu2e Theme 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Mu2e Theme 6</Template>
  <TotalTime>24</TotalTime>
  <Words>51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Mu2e Theme 6</vt:lpstr>
      <vt:lpstr>Mu2e Design Reviews</vt:lpstr>
      <vt:lpstr>Other Mu2e Activities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Mu2e Design Reviews</dc:title>
  <dc:creator>Steve Werkema</dc:creator>
  <cp:lastModifiedBy>Steve Werkema</cp:lastModifiedBy>
  <cp:revision>3</cp:revision>
  <dcterms:created xsi:type="dcterms:W3CDTF">2015-02-05T14:17:56Z</dcterms:created>
  <dcterms:modified xsi:type="dcterms:W3CDTF">2015-02-05T14:42:02Z</dcterms:modified>
</cp:coreProperties>
</file>