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265" r:id="rId3"/>
    <p:sldId id="267" r:id="rId4"/>
    <p:sldId id="266" r:id="rId5"/>
    <p:sldId id="268" r:id="rId6"/>
    <p:sldId id="269" r:id="rId7"/>
    <p:sldId id="274" r:id="rId8"/>
    <p:sldId id="272" r:id="rId9"/>
    <p:sldId id="273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5AA6117-688F-41FE-AA03-DEEF4C2A125A}" type="datetimeFigureOut">
              <a:rPr lang="en-US" altLang="en-US"/>
              <a:pPr/>
              <a:t>2/5/2015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A3740E0-5156-45DC-9CCD-512725254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016F25F-F535-4C98-AB4A-360AE51082F1}" type="datetimeFigureOut">
              <a:rPr lang="en-US" altLang="en-US"/>
              <a:pPr/>
              <a:t>2/5/2015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ACFFF0DC-C6CF-44C6-A99B-89CE6C3E7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404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8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FB197-D8DC-460B-AEC5-3FD44E368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79F5C12-76E0-465C-B60B-864F08163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1D3225A-FDC3-4335-8E61-5D7DD51AF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BB48C-747C-41FA-A6EA-F399C0B19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22B1-1762-4D18-ADC3-3D50D4B0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8BB49-2C06-4079-8FDE-AD8FDC465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33423-47D9-44A0-8352-9C46F4233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3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83063-6675-4856-AF80-DD93948B9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4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86B1AAF8-E638-48EA-A66E-BA3987B3B8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DA7DC11B-58B5-467E-8254-32F09ED4AD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Delivery Ring AIP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Jerry Annala</a:t>
            </a:r>
          </a:p>
          <a:p>
            <a:r>
              <a:rPr lang="en-US" altLang="en-US" dirty="0" smtClean="0">
                <a:latin typeface="Helvetica" pitchFamily="124" charset="0"/>
              </a:rPr>
              <a:t> Muon </a:t>
            </a:r>
            <a:r>
              <a:rPr lang="en-US" altLang="en-US" dirty="0" err="1" smtClean="0">
                <a:latin typeface="Helvetica" pitchFamily="124" charset="0"/>
              </a:rPr>
              <a:t>Dept</a:t>
            </a:r>
            <a:r>
              <a:rPr lang="en-US" altLang="en-US" dirty="0" smtClean="0">
                <a:latin typeface="Helvetica" pitchFamily="124" charset="0"/>
              </a:rPr>
              <a:t> Meeting</a:t>
            </a:r>
          </a:p>
          <a:p>
            <a:r>
              <a:rPr lang="en-US" altLang="en-US" dirty="0" smtClean="0">
                <a:latin typeface="Helvetica" pitchFamily="124" charset="0"/>
              </a:rPr>
              <a:t>5 February 2015</a:t>
            </a: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18BB49-2C06-4079-8FDE-AD8FDC4654F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7" y="361950"/>
            <a:ext cx="7727986" cy="57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Scope and Status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$9.1M in Accelerator Improvements</a:t>
            </a:r>
          </a:p>
          <a:p>
            <a:pPr lvl="1"/>
            <a:r>
              <a:rPr lang="en-US" dirty="0" smtClean="0"/>
              <a:t>Collider equipment removal (95% complete)</a:t>
            </a:r>
          </a:p>
          <a:p>
            <a:pPr lvl="1"/>
            <a:r>
              <a:rPr lang="en-US" dirty="0" smtClean="0"/>
              <a:t>Controls-new links to </a:t>
            </a:r>
            <a:r>
              <a:rPr lang="en-US" dirty="0"/>
              <a:t>campus (95% complete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Electrical Infrastructure (50% complete)</a:t>
            </a:r>
          </a:p>
          <a:p>
            <a:pPr lvl="1"/>
            <a:r>
              <a:rPr lang="en-US" dirty="0" smtClean="0"/>
              <a:t>Instrumentation (0% complete)</a:t>
            </a:r>
          </a:p>
          <a:p>
            <a:pPr lvl="1"/>
            <a:r>
              <a:rPr lang="en-US" dirty="0" smtClean="0"/>
              <a:t>Power supplies</a:t>
            </a:r>
          </a:p>
          <a:p>
            <a:pPr lvl="2"/>
            <a:r>
              <a:rPr lang="en-US" dirty="0" smtClean="0"/>
              <a:t>2 pulse septa ( % complete)</a:t>
            </a:r>
          </a:p>
          <a:p>
            <a:pPr lvl="2"/>
            <a:r>
              <a:rPr lang="en-US" dirty="0"/>
              <a:t>2 </a:t>
            </a:r>
            <a:r>
              <a:rPr lang="en-US" dirty="0" smtClean="0"/>
              <a:t>kickers </a:t>
            </a:r>
            <a:r>
              <a:rPr lang="en-US" dirty="0"/>
              <a:t>( % complete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Shunts and trims ( 0% </a:t>
            </a:r>
            <a:r>
              <a:rPr lang="en-US" dirty="0"/>
              <a:t>complete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Magnets (&lt; 1% complete)</a:t>
            </a:r>
          </a:p>
          <a:p>
            <a:pPr lvl="1"/>
            <a:r>
              <a:rPr lang="en-US" dirty="0" smtClean="0"/>
              <a:t>Installation(5% </a:t>
            </a:r>
            <a:r>
              <a:rPr lang="en-US" dirty="0"/>
              <a:t>complete)</a:t>
            </a:r>
          </a:p>
          <a:p>
            <a:r>
              <a:rPr lang="en-US" dirty="0" smtClean="0"/>
              <a:t>Total of project (25% complete)</a:t>
            </a:r>
            <a:endParaRPr lang="en-US" dirty="0"/>
          </a:p>
          <a:p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1/19/2015</a:t>
            </a:r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Jerry Annala | Delivery Ring AIP Update</a:t>
            </a:r>
            <a:endParaRPr lang="en-US" altLang="en-US" sz="900" b="1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B99A4D4-02D6-4886-BBC9-7B9F8294E264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Installing electrical infrastructure in AP30</a:t>
            </a:r>
          </a:p>
          <a:p>
            <a:r>
              <a:rPr lang="en-US" sz="2000" dirty="0" smtClean="0"/>
              <a:t>Will move to AP50 infrastructure next month</a:t>
            </a:r>
          </a:p>
          <a:p>
            <a:r>
              <a:rPr lang="en-US" sz="2000" dirty="0" smtClean="0"/>
              <a:t>Magnetic Septum Power supplies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Design is complete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Procuring parts</a:t>
            </a: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Assembly will begin in the next couple of months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Kicker Power supplies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Various stages of design, procurement, and assembly of various subsystems.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Controls will soon pull fiber and safety system cables from AP30 to AP0, F27, F23.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Installation – AP2 line is down and the abort steel will be placed soon. Trying to make arrangements for installing abort line magnets.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8434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1/19/2015</a:t>
            </a:r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Jerry Annala | Delivery Ring AIP Update</a:t>
            </a:r>
            <a:endParaRPr lang="en-US" altLang="en-US" sz="900" b="1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2EBA508-AA69-4844-962D-E23B9936A942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3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Software development</a:t>
            </a:r>
          </a:p>
          <a:p>
            <a:pPr lvl="1"/>
            <a:r>
              <a:rPr lang="en-US" dirty="0" smtClean="0"/>
              <a:t>Estimated 5.5 man years of software effort</a:t>
            </a:r>
          </a:p>
          <a:p>
            <a:pPr lvl="1"/>
            <a:r>
              <a:rPr lang="en-US" dirty="0" smtClean="0"/>
              <a:t>We have met with Jim Patrick and Bill Marsh to arrange support</a:t>
            </a:r>
          </a:p>
          <a:p>
            <a:pPr lvl="1"/>
            <a:r>
              <a:rPr lang="en-US" dirty="0" smtClean="0"/>
              <a:t>Have met with John </a:t>
            </a:r>
            <a:r>
              <a:rPr lang="en-US" dirty="0" err="1" smtClean="0"/>
              <a:t>DeVoy</a:t>
            </a:r>
            <a:r>
              <a:rPr lang="en-US" dirty="0" smtClean="0"/>
              <a:t> about implementing Auto-tune for the Muon Campus beam lines.</a:t>
            </a:r>
          </a:p>
          <a:p>
            <a:r>
              <a:rPr lang="en-US" dirty="0" smtClean="0"/>
              <a:t>Abandoned Cable Remediation</a:t>
            </a:r>
          </a:p>
          <a:p>
            <a:pPr lvl="1"/>
            <a:r>
              <a:rPr lang="en-US" dirty="0" smtClean="0"/>
              <a:t>Al </a:t>
            </a:r>
            <a:r>
              <a:rPr lang="en-US" dirty="0" err="1" smtClean="0"/>
              <a:t>Sondgeroth</a:t>
            </a:r>
            <a:r>
              <a:rPr lang="en-US" dirty="0" smtClean="0"/>
              <a:t> and Bernie Wisner coordinating</a:t>
            </a:r>
          </a:p>
          <a:p>
            <a:pPr lvl="1"/>
            <a:r>
              <a:rPr lang="en-US" dirty="0" smtClean="0"/>
              <a:t>Estimated just over 2 man years of effort</a:t>
            </a:r>
          </a:p>
          <a:p>
            <a:pPr lvl="1"/>
            <a:r>
              <a:rPr lang="en-US" dirty="0" smtClean="0"/>
              <a:t>80% removal of Accumulator instrumentation cable</a:t>
            </a:r>
          </a:p>
          <a:p>
            <a:pPr lvl="1"/>
            <a:r>
              <a:rPr lang="en-US" dirty="0" smtClean="0"/>
              <a:t>??% removal of abandoned cable in transport.</a:t>
            </a:r>
          </a:p>
          <a:p>
            <a:pPr lvl="1"/>
            <a:r>
              <a:rPr lang="en-US" dirty="0" smtClean="0"/>
              <a:t>Needs to be complete by September 2016.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GPP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 estimated in about 1 year</a:t>
            </a:r>
          </a:p>
          <a:p>
            <a:r>
              <a:rPr lang="en-US" dirty="0" smtClean="0"/>
              <a:t>24% complete as of this date.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7" y="1902943"/>
            <a:ext cx="7639783" cy="429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1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7" y="211015"/>
            <a:ext cx="8119069" cy="60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1788"/>
            <a:ext cx="8088923" cy="60666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8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B197-D8DC-460B-AEC5-3FD44E368B9E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15135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en-US" smtClean="0"/>
              <a:t>1/19/2015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Jerry Annala | Delivery Ring AIP Update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022B1-1762-4D18-ADC3-3D50D4B0EFA9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5" y="361950"/>
            <a:ext cx="7558617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221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4187</TotalTime>
  <Words>361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FermilabTempate</vt:lpstr>
      <vt:lpstr>Fermilab: Footer Only</vt:lpstr>
      <vt:lpstr>Delivery Ring AIP Update</vt:lpstr>
      <vt:lpstr>Scope and Status</vt:lpstr>
      <vt:lpstr>Current Project Activity </vt:lpstr>
      <vt:lpstr>Operations update</vt:lpstr>
      <vt:lpstr>Tunnel GPP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Gerald E. Annala x3804 06541N</dc:creator>
  <cp:lastModifiedBy>Gerald E. Annala x3804 06541N</cp:lastModifiedBy>
  <cp:revision>20</cp:revision>
  <cp:lastPrinted>2014-01-20T19:40:21Z</cp:lastPrinted>
  <dcterms:created xsi:type="dcterms:W3CDTF">2014-12-17T13:45:40Z</dcterms:created>
  <dcterms:modified xsi:type="dcterms:W3CDTF">2015-02-05T13:39:47Z</dcterms:modified>
</cp:coreProperties>
</file>